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6" r:id="rId5"/>
    <p:sldId id="274" r:id="rId6"/>
    <p:sldId id="275" r:id="rId7"/>
    <p:sldId id="277" r:id="rId8"/>
    <p:sldId id="284" r:id="rId9"/>
    <p:sldId id="278" r:id="rId10"/>
    <p:sldId id="279" r:id="rId11"/>
    <p:sldId id="269" r:id="rId12"/>
    <p:sldId id="273" r:id="rId13"/>
    <p:sldId id="264" r:id="rId14"/>
    <p:sldId id="272" r:id="rId15"/>
    <p:sldId id="271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素玉" initials="林素玉" lastIdx="1" clrIdx="0">
    <p:extLst>
      <p:ext uri="{19B8F6BF-5375-455C-9EA6-DF929625EA0E}">
        <p15:presenceInfo xmlns:p15="http://schemas.microsoft.com/office/powerpoint/2012/main" userId="S-1-5-21-3886091937-3993499380-103216479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5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9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事業部○○○○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供氣中心、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處理廠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、採油工程處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1772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25626"/>
            <a:ext cx="7886700" cy="21458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4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年度天然氣管線維修檢測、汰換、防盜、防漏及緊急應變計畫表執行情況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zh-TW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年度預計與實際執行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成果</a:t>
            </a:r>
            <a:r>
              <a:rPr lang="zh-TW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對照表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398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533400" y="404674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3400" y="11430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參、控制室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82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42411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長途輸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氣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管線事故緊急應變處理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/>
              <a:t>供氣穩定應變機制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/>
              <a:t>來源氣變動之氣源切轉規劃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/>
              <a:t>操作流程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肆、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肆、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6857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4"/>
            </a:pPr>
            <a:r>
              <a:rPr lang="zh-TW" altLang="zh-TW" dirty="0"/>
              <a:t>場站</a:t>
            </a:r>
            <a:r>
              <a:rPr lang="zh-TW" altLang="en-US" dirty="0"/>
              <a:t>及長途管線洩漏偵測設施</a:t>
            </a:r>
            <a:r>
              <a:rPr lang="zh-TW" altLang="zh-TW" dirty="0"/>
              <a:t>管理</a:t>
            </a:r>
            <a:endParaRPr lang="en-US" altLang="zh-TW" dirty="0"/>
          </a:p>
          <a:p>
            <a:pPr>
              <a:buFont typeface="+mj-ea"/>
              <a:buAutoNum type="ea1ChtPeriod" startAt="4"/>
            </a:pPr>
            <a:r>
              <a:rPr lang="zh-TW" altLang="en-US" dirty="0">
                <a:solidFill>
                  <a:srgbClr val="FF0000"/>
                </a:solidFill>
              </a:rPr>
              <a:t>前一年</a:t>
            </a:r>
            <a:r>
              <a:rPr lang="en-US" altLang="zh-TW" dirty="0">
                <a:solidFill>
                  <a:srgbClr val="FF0000"/>
                </a:solidFill>
              </a:rPr>
              <a:t>(111)</a:t>
            </a:r>
            <a:r>
              <a:rPr lang="zh-TW" altLang="en-US" dirty="0">
                <a:solidFill>
                  <a:srgbClr val="FF0000"/>
                </a:solidFill>
              </a:rPr>
              <a:t>以前洩漏檢測尚未改善完成說明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64D682-FA6E-42A2-B77E-E5144029E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88431"/>
              </p:ext>
            </p:extLst>
          </p:nvPr>
        </p:nvGraphicFramePr>
        <p:xfrm>
          <a:off x="761134" y="3131129"/>
          <a:ext cx="7498944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04000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970569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593679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406696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配氣站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A0A503B-9813-4F10-B647-2888AD515F22}"/>
              </a:ext>
            </a:extLst>
          </p:cNvPr>
          <p:cNvSpPr txBox="1"/>
          <p:nvPr/>
        </p:nvSpPr>
        <p:spPr>
          <a:xfrm>
            <a:off x="467285" y="4794082"/>
            <a:ext cx="84268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(111)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14781" y="524962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3082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年度公司其他單位輸儲設施事故平行展開，轄區之執行情況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144159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5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kumimoji="0" lang="zh-HK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27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62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0" y="1385087"/>
            <a:ext cx="7162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其他天然氣輸儲設施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最近一次其他天然氣輸儲設施內部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21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/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/>
              <a:t>參、</a:t>
            </a:r>
            <a:r>
              <a:rPr lang="zh-TW" altLang="en-US" dirty="0"/>
              <a:t>控制室管理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肆、災害防救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dirty="0"/>
              <a:t>事故學習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陸</a:t>
            </a:r>
            <a:r>
              <a:rPr lang="zh-TW" altLang="zh-TW" dirty="0"/>
              <a:t>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en-US" altLang="zh-TW" spc="5" dirty="0">
              <a:cs typeface="標楷體"/>
            </a:endParaRPr>
          </a:p>
          <a:p>
            <a:pPr marL="0" indent="0">
              <a:buNone/>
            </a:pPr>
            <a:r>
              <a:rPr lang="zh-TW" altLang="en-US" dirty="0"/>
              <a:t>柒、自主管理落實度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  <a:r>
              <a:rPr lang="zh-TW" altLang="zh-TW" dirty="0"/>
              <a:t>、事業單位之基本資料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天然氣管</a:t>
            </a:r>
            <a:r>
              <a:rPr lang="zh-TW" alt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管線路徑圖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請參考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NCDR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公開資訊，與天然災害潛勢圖套疊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28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99696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654195"/>
            <a:ext cx="821055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97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85800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lvl="1" indent="-349250">
              <a:buFont typeface="+mj-lt"/>
              <a:buAutoNum type="arabic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管線完整性評估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11116"/>
              </p:ext>
            </p:extLst>
          </p:nvPr>
        </p:nvGraphicFramePr>
        <p:xfrm>
          <a:off x="685800" y="2057400"/>
          <a:ext cx="7965360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5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831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80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  <p:sp>
        <p:nvSpPr>
          <p:cNvPr id="9" name="object 2"/>
          <p:cNvSpPr txBox="1">
            <a:spLocks noGrp="1"/>
          </p:cNvSpPr>
          <p:nvPr>
            <p:ph type="title"/>
          </p:nvPr>
        </p:nvSpPr>
        <p:spPr>
          <a:xfrm>
            <a:off x="548274" y="457402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619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貳、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25626"/>
            <a:ext cx="7886700" cy="990600"/>
          </a:xfrm>
        </p:spPr>
        <p:txBody>
          <a:bodyPr/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 typeface="+mj-lt"/>
              <a:buAutoNum type="arabicPeriod" startAt="3"/>
            </a:pPr>
            <a:r>
              <a:rPr lang="en-US" altLang="zh-TW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lang="zh-TW" alt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檢測追蹤執行情況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657337"/>
              </p:ext>
            </p:extLst>
          </p:nvPr>
        </p:nvGraphicFramePr>
        <p:xfrm>
          <a:off x="457200" y="2736946"/>
          <a:ext cx="8534397" cy="350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altLang="en-US" sz="12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200" b="1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5099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427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A4A3F89-4937-40AF-9B3C-55FBAA313CF7}"/>
              </a:ext>
            </a:extLst>
          </p:cNvPr>
          <p:cNvSpPr txBox="1"/>
          <p:nvPr/>
        </p:nvSpPr>
        <p:spPr>
          <a:xfrm>
            <a:off x="7597163" y="78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本頁有修正</a:t>
            </a:r>
          </a:p>
        </p:txBody>
      </p:sp>
    </p:spTree>
    <p:extLst>
      <p:ext uri="{BB962C8B-B14F-4D97-AF65-F5344CB8AC3E}">
        <p14:creationId xmlns:p14="http://schemas.microsoft.com/office/powerpoint/2010/main" val="9114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貳、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25625"/>
            <a:ext cx="7637928" cy="375458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CIPS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檢測追蹤執行情況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異常點尚未改善完成之說明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72857"/>
              </p:ext>
            </p:extLst>
          </p:nvPr>
        </p:nvGraphicFramePr>
        <p:xfrm>
          <a:off x="995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產出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複判會議日期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DD83D024-EBC1-4063-9E7C-95B7C0AF7DF7}"/>
              </a:ext>
            </a:extLst>
          </p:cNvPr>
          <p:cNvSpPr txBox="1"/>
          <p:nvPr/>
        </p:nvSpPr>
        <p:spPr>
          <a:xfrm>
            <a:off x="7597163" y="801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本頁為新增</a:t>
            </a:r>
          </a:p>
        </p:txBody>
      </p:sp>
    </p:spTree>
    <p:extLst>
      <p:ext uri="{BB962C8B-B14F-4D97-AF65-F5344CB8AC3E}">
        <p14:creationId xmlns:p14="http://schemas.microsoft.com/office/powerpoint/2010/main" val="92679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50908"/>
            <a:ext cx="7886700" cy="5539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貳、</a:t>
            </a:r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31108" y="1585257"/>
            <a:ext cx="8210550" cy="32915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ea"/>
              <a:buAutoNum type="ea1ChtPeriod" startAt="3"/>
            </a:pPr>
            <a:r>
              <a:rPr lang="zh-TW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管線巡檢機制介紹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含人員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外包或員工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、路徑、次數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天、日報表等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是否有符合轄管管線環境特性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微洩漏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之檢測</a:t>
            </a:r>
            <a:r>
              <a:rPr lang="en-US" altLang="zh-TW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784157" y="5060633"/>
          <a:ext cx="75756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109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110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3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1182</Words>
  <Application>Microsoft Office PowerPoint</Application>
  <PresentationFormat>如螢幕大小 (4:3)</PresentationFormat>
  <Paragraphs>351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112年度 天然氣生產進口事業輸儲設備查核 天然氣(探採)事業部○○○○(供氣中心、天然氣處理廠、採油工程處)</vt:lpstr>
      <vt:lpstr>大綱</vt:lpstr>
      <vt:lpstr>壹、事業單位之基本資料</vt:lpstr>
      <vt:lpstr>PowerPoint 簡報</vt:lpstr>
      <vt:lpstr>貳、管線管理</vt:lpstr>
      <vt:lpstr>貳、管線管理</vt:lpstr>
      <vt:lpstr>貳、管線管理</vt:lpstr>
      <vt:lpstr>貳、管線管理</vt:lpstr>
      <vt:lpstr>貳、管線管理</vt:lpstr>
      <vt:lpstr>貳、管線管理</vt:lpstr>
      <vt:lpstr>叁、控制室管理</vt:lpstr>
      <vt:lpstr>參、控制室管理</vt:lpstr>
      <vt:lpstr>肆、災害防救執行情況</vt:lpstr>
      <vt:lpstr>肆、災害防救執行情況</vt:lpstr>
      <vt:lpstr>伍、事故學習</vt:lpstr>
      <vt:lpstr>伍、事故學習</vt:lpstr>
      <vt:lpstr>PowerPoint 簡報</vt:lpstr>
      <vt:lpstr>柒、自主管理落實度</vt:lpstr>
      <vt:lpstr>柒、自主管理落實度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41</cp:revision>
  <dcterms:created xsi:type="dcterms:W3CDTF">2021-02-19T07:56:45Z</dcterms:created>
  <dcterms:modified xsi:type="dcterms:W3CDTF">2023-04-14T06:35:29Z</dcterms:modified>
</cp:coreProperties>
</file>