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8" r:id="rId4"/>
    <p:sldId id="280" r:id="rId5"/>
    <p:sldId id="281" r:id="rId6"/>
    <p:sldId id="288" r:id="rId7"/>
    <p:sldId id="282" r:id="rId8"/>
    <p:sldId id="284" r:id="rId9"/>
    <p:sldId id="283" r:id="rId10"/>
    <p:sldId id="269" r:id="rId11"/>
    <p:sldId id="267" r:id="rId12"/>
    <p:sldId id="286" r:id="rId13"/>
    <p:sldId id="266" r:id="rId14"/>
    <p:sldId id="263" r:id="rId15"/>
    <p:sldId id="289" r:id="rId16"/>
    <p:sldId id="264" r:id="rId17"/>
    <p:sldId id="287" r:id="rId18"/>
    <p:sldId id="290" r:id="rId19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00FF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3" y="4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99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2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00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3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9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5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51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31" y="521589"/>
            <a:ext cx="4609337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3176778"/>
            <a:ext cx="8284845" cy="169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03" y="1524000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112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630" y="4191000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>
              <a:lnSpc>
                <a:spcPct val="100000"/>
              </a:lnSpc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金馬行銷中心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>
              <a:lnSpc>
                <a:spcPct val="100000"/>
              </a:lnSpc>
            </a:pPr>
            <a:r>
              <a:rPr lang="en-US" altLang="zh-TW" sz="2400" spc="-5" dirty="0">
                <a:latin typeface="Times New Roman"/>
                <a:cs typeface="Times New Roman"/>
              </a:rPr>
              <a:t>102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附件五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01597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3400" y="11430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貳、控制室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65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0" y="1492096"/>
            <a:ext cx="7886700" cy="4881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indent="-447675">
              <a:lnSpc>
                <a:spcPct val="150000"/>
              </a:lnSpc>
              <a:buFont typeface="+mj-lt"/>
              <a:buAutoNum type="ea1ChtPeriod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0400" y="533400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8214"/>
              </p:ext>
            </p:extLst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年度公司其他單位輸儲設施事故平行展開，轄區之執行情況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伍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5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kumimoji="0" lang="zh-HK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85582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62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4578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/>
              <a:t>貳</a:t>
            </a:r>
            <a:r>
              <a:rPr lang="zh-TW" altLang="zh-TW" dirty="0"/>
              <a:t>、</a:t>
            </a:r>
            <a:r>
              <a:rPr lang="zh-TW" altLang="en-US" dirty="0"/>
              <a:t>控制室管理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zh-TW" dirty="0"/>
              <a:t>參</a:t>
            </a:r>
            <a:r>
              <a:rPr lang="zh-TW" altLang="en-US" dirty="0"/>
              <a:t>、儲槽管理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肆</a:t>
            </a:r>
            <a:r>
              <a:rPr lang="zh-TW" altLang="zh-TW" dirty="0"/>
              <a:t>、</a:t>
            </a:r>
            <a:r>
              <a:rPr lang="zh-TW" alt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事故學習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en-US" altLang="zh-TW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cs typeface="標楷體"/>
              </a:rPr>
              <a:t>陸</a:t>
            </a:r>
            <a:r>
              <a:rPr lang="zh-TW" altLang="en-US" spc="10" dirty="0">
                <a:latin typeface="標楷體"/>
                <a:cs typeface="標楷體"/>
              </a:rPr>
              <a:t>、</a:t>
            </a:r>
            <a:r>
              <a:rPr lang="zh-TW" altLang="en-US" dirty="0"/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6024" y="1987788"/>
            <a:ext cx="7886700" cy="3051175"/>
          </a:xfrm>
        </p:spPr>
        <p:txBody>
          <a:bodyPr>
            <a:normAutofit/>
          </a:bodyPr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及管線概述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如：汽油管線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條、柴油管線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條、燃料油管線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4366460" y="14478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壹、管線管理</a:t>
            </a:r>
            <a:endParaRPr sz="4000" spc="-1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54195"/>
            <a:ext cx="82105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264" y="45019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管線完整性評估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96297"/>
              </p:ext>
            </p:extLst>
          </p:nvPr>
        </p:nvGraphicFramePr>
        <p:xfrm>
          <a:off x="685800" y="2057400"/>
          <a:ext cx="796536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5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8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8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D0D8E8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5626"/>
            <a:ext cx="7886700" cy="990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TW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ILI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檢測追蹤執行情況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075"/>
              </p:ext>
            </p:extLst>
          </p:nvPr>
        </p:nvGraphicFramePr>
        <p:xfrm>
          <a:off x="457200" y="2736946"/>
          <a:ext cx="8534397" cy="350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altLang="en-US" sz="12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099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2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70B21374-44A0-44C6-A35F-7759326AB1DB}"/>
              </a:ext>
            </a:extLst>
          </p:cNvPr>
          <p:cNvSpPr txBox="1"/>
          <p:nvPr/>
        </p:nvSpPr>
        <p:spPr>
          <a:xfrm>
            <a:off x="7597163" y="7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本頁有修正</a:t>
            </a:r>
          </a:p>
        </p:txBody>
      </p:sp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貳、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25625"/>
            <a:ext cx="7637928" cy="375458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CIPS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檢測追蹤執行情況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異常點尚未改善完成之說明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/>
        </p:nvGraphicFramePr>
        <p:xfrm>
          <a:off x="995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產出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7597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</p:spTree>
    <p:extLst>
      <p:ext uri="{BB962C8B-B14F-4D97-AF65-F5344CB8AC3E}">
        <p14:creationId xmlns:p14="http://schemas.microsoft.com/office/powerpoint/2010/main" val="92679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31108" y="1585257"/>
            <a:ext cx="8210550" cy="32915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微洩漏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之檢測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70395"/>
              </p:ext>
            </p:extLst>
          </p:nvPr>
        </p:nvGraphicFramePr>
        <p:xfrm>
          <a:off x="784157" y="5060633"/>
          <a:ext cx="75756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5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111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若有不一致再補充說明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Words>1166</Words>
  <Application>Microsoft Office PowerPoint</Application>
  <PresentationFormat>如螢幕大小 (4:3)</PresentationFormat>
  <Paragraphs>334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Office 佈景主題</vt:lpstr>
      <vt:lpstr>112年度 石油業者石油管線及儲油設施查核簡報</vt:lpstr>
      <vt:lpstr>大綱</vt:lpstr>
      <vt:lpstr>壹、管線管理</vt:lpstr>
      <vt:lpstr>壹、管線管理</vt:lpstr>
      <vt:lpstr>壹、管線管理</vt:lpstr>
      <vt:lpstr>壹、管線管理</vt:lpstr>
      <vt:lpstr>貳、管線管理</vt:lpstr>
      <vt:lpstr>壹、管線管理</vt:lpstr>
      <vt:lpstr>壹、管線管理</vt:lpstr>
      <vt:lpstr>貳、控制室管理</vt:lpstr>
      <vt:lpstr>貳、控制室管理</vt:lpstr>
      <vt:lpstr>PowerPoint 簡報</vt:lpstr>
      <vt:lpstr>肆、事故學習</vt:lpstr>
      <vt:lpstr>肆、事故學習</vt:lpstr>
      <vt:lpstr>PowerPoint 簡報</vt:lpstr>
      <vt:lpstr>陸、自主管理落實度</vt:lpstr>
      <vt:lpstr>陸、自主管理落實度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110</cp:revision>
  <cp:lastPrinted>2017-03-31T07:00:00Z</cp:lastPrinted>
  <dcterms:created xsi:type="dcterms:W3CDTF">2017-03-31T11:36:46Z</dcterms:created>
  <dcterms:modified xsi:type="dcterms:W3CDTF">2023-04-14T06:33:23Z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