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74" r:id="rId5"/>
    <p:sldId id="269" r:id="rId6"/>
    <p:sldId id="273" r:id="rId7"/>
    <p:sldId id="283" r:id="rId8"/>
    <p:sldId id="264" r:id="rId9"/>
    <p:sldId id="272" r:id="rId10"/>
    <p:sldId id="284" r:id="rId11"/>
    <p:sldId id="297" r:id="rId12"/>
    <p:sldId id="298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02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62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55740"/>
            <a:ext cx="1055258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98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2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93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87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78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13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30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52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69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96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天然氣生產進口事業輸儲設備查核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天然氣事業部○○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液化天然氣廠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67000" y="4433311"/>
            <a:ext cx="6858000" cy="1655762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○○○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113/xx/xx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25773" y="4760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附件</a:t>
            </a:r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3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38781" y="524963"/>
            <a:ext cx="7914436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陸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514601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  <p:extLst>
      <p:ext uri="{BB962C8B-B14F-4D97-AF65-F5344CB8AC3E}">
        <p14:creationId xmlns:p14="http://schemas.microsoft.com/office/powerpoint/2010/main" val="204881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62329" y="589891"/>
            <a:ext cx="9704857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陸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73908" y="2205259"/>
          <a:ext cx="7848600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24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</a:tblGrid>
              <a:tr h="418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717090" y="1489908"/>
            <a:ext cx="93622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包含石油管線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事故列表</a:t>
            </a:r>
          </a:p>
        </p:txBody>
      </p:sp>
    </p:spTree>
    <p:extLst>
      <p:ext uri="{BB962C8B-B14F-4D97-AF65-F5344CB8AC3E}">
        <p14:creationId xmlns:p14="http://schemas.microsoft.com/office/powerpoint/2010/main" val="291640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10352" y="701932"/>
            <a:ext cx="9509079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陸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743200" y="2438401"/>
          <a:ext cx="731001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60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541392" y="1524000"/>
            <a:ext cx="98653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3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年度公司其他單位輸儲設施事故，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轄區有平行展開列表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436" y="609600"/>
            <a:ext cx="8003364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柒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462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09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捌、自主管理落實度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>
                <a:defRPr/>
              </a:pPr>
              <a:t>14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34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站場天然氣輸儲設施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最近一次站場天然氣輸儲設施內部稽核執行結果說明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76136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rgbClr val="FFFF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82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壹、事業單位之基本資料</a:t>
            </a: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貳、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參、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肆、設施管理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災害防救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陸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事故學習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柒、</a:t>
            </a:r>
            <a:r>
              <a:rPr lang="zh-TW" altLang="en-US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lang="en-US" altLang="zh-TW" spc="5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捌、自主管理落實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03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壹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、事業單位之基本資料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u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製程單元或輸儲流程</a:t>
            </a:r>
          </a:p>
        </p:txBody>
      </p:sp>
    </p:spTree>
    <p:extLst>
      <p:ext uri="{BB962C8B-B14F-4D97-AF65-F5344CB8AC3E}">
        <p14:creationId xmlns:p14="http://schemas.microsoft.com/office/powerpoint/2010/main" val="24931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2152650" y="1654195"/>
            <a:ext cx="8210550" cy="41597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絕緣法蘭檢測及維護情形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站場地上管線維護管理情形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fld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97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057400" y="404674"/>
            <a:ext cx="6973418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叁、控制室管理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57400" y="1143000"/>
            <a:ext cx="9296400" cy="382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及依據（列表說明）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</a:p>
        </p:txBody>
      </p:sp>
    </p:spTree>
    <p:extLst>
      <p:ext uri="{BB962C8B-B14F-4D97-AF65-F5344CB8AC3E}">
        <p14:creationId xmlns:p14="http://schemas.microsoft.com/office/powerpoint/2010/main" val="102949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723209"/>
            <a:ext cx="105156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參、控制室管理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操作人員授證與能力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合格操作人員要求及授證程序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操作人員職責要求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操作人員對於輸送管線的路徑熟悉度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操作班與轄管管線單位之互動機制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82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肆、設施管理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廠區風險評估介紹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低溫儲槽維護管理說明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氣化設備維護管理說明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卸收設備維護管理說明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52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伍、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救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825626"/>
            <a:ext cx="7886700" cy="34424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地震後緊急應變處理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供氣穩定應變機制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氣源切轉規劃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操作流程</a:t>
            </a:r>
          </a:p>
        </p:txBody>
      </p:sp>
    </p:spTree>
    <p:extLst>
      <p:ext uri="{BB962C8B-B14F-4D97-AF65-F5344CB8AC3E}">
        <p14:creationId xmlns:p14="http://schemas.microsoft.com/office/powerpoint/2010/main" val="242859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伍、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救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20C9A64D-5193-4101-A25F-E5E38801F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474" y="1703217"/>
            <a:ext cx="9537326" cy="2559170"/>
          </a:xfrm>
        </p:spPr>
        <p:txBody>
          <a:bodyPr>
            <a:noAutofit/>
          </a:bodyPr>
          <a:lstStyle/>
          <a:p>
            <a:pPr>
              <a:buFont typeface="+mj-ea"/>
              <a:buAutoNum type="ea1ChtPeriod" startAt="4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場站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及長途管線洩漏偵測設施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校正週期說明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校正標準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維修、汰換機制說明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+mj-ea"/>
              <a:buAutoNum type="ea1ChtPeriod" startAt="4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洩漏檢測尚未改善完成說明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年已檢測者，含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3D5853-2720-4558-9D4D-A238315B6E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6528" y="4502081"/>
          <a:ext cx="7498944" cy="1370674"/>
        </p:xfrm>
        <a:graphic>
          <a:graphicData uri="http://schemas.openxmlformats.org/drawingml/2006/table">
            <a:tbl>
              <a:tblPr firstRow="1" firstCol="1" bandRow="1"/>
              <a:tblGrid>
                <a:gridCol w="504000">
                  <a:extLst>
                    <a:ext uri="{9D8B030D-6E8A-4147-A177-3AD203B41FA5}">
                      <a16:colId xmlns:a16="http://schemas.microsoft.com/office/drawing/2014/main" val="320258615"/>
                    </a:ext>
                  </a:extLst>
                </a:gridCol>
                <a:gridCol w="970569">
                  <a:extLst>
                    <a:ext uri="{9D8B030D-6E8A-4147-A177-3AD203B41FA5}">
                      <a16:colId xmlns:a16="http://schemas.microsoft.com/office/drawing/2014/main" val="300785986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24010561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43679868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06767415"/>
                    </a:ext>
                  </a:extLst>
                </a:gridCol>
                <a:gridCol w="1593679">
                  <a:extLst>
                    <a:ext uri="{9D8B030D-6E8A-4147-A177-3AD203B41FA5}">
                      <a16:colId xmlns:a16="http://schemas.microsoft.com/office/drawing/2014/main" val="2107366624"/>
                    </a:ext>
                  </a:extLst>
                </a:gridCol>
                <a:gridCol w="1406696">
                  <a:extLst>
                    <a:ext uri="{9D8B030D-6E8A-4147-A177-3AD203B41FA5}">
                      <a16:colId xmlns:a16="http://schemas.microsoft.com/office/drawing/2014/main" val="2840104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序號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站場名稱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檢測日期</a:t>
                      </a:r>
                      <a:endParaRPr lang="en-US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洩漏位置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洩漏源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甲烷濃度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改善情形說明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尚未改善完成前之防護措施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22941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配氣站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111/XX/XX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xx%LEL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xxxxx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ppm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40706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17672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76647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93500592-8339-460A-8BE4-D37B7ABC499B}"/>
              </a:ext>
            </a:extLst>
          </p:cNvPr>
          <p:cNvSpPr txBox="1"/>
          <p:nvPr/>
        </p:nvSpPr>
        <p:spPr>
          <a:xfrm>
            <a:off x="1882589" y="6112449"/>
            <a:ext cx="842682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前一年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(112)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以前洩漏檢測尚未改善完成處，將列入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113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年查核建議，以利追蹤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550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653</Words>
  <Application>Microsoft Office PowerPoint</Application>
  <PresentationFormat>寬螢幕</PresentationFormat>
  <Paragraphs>141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113年度 天然氣生產進口事業輸儲設備查核 天然氣事業部○○液化天然氣廠</vt:lpstr>
      <vt:lpstr>大綱</vt:lpstr>
      <vt:lpstr>壹、事業單位之基本資料</vt:lpstr>
      <vt:lpstr>貳、管線管理</vt:lpstr>
      <vt:lpstr>叁、控制室管理</vt:lpstr>
      <vt:lpstr>參、控制室管理</vt:lpstr>
      <vt:lpstr>肆、設施管理</vt:lpstr>
      <vt:lpstr>伍、災害防救執行情況</vt:lpstr>
      <vt:lpstr>伍、災害防救執行情況</vt:lpstr>
      <vt:lpstr>陸、事故學習</vt:lpstr>
      <vt:lpstr>陸、事故學習</vt:lpstr>
      <vt:lpstr>陸、事故學習</vt:lpstr>
      <vt:lpstr>PowerPoint 簡報</vt:lpstr>
      <vt:lpstr>捌、自主管理落實度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110年度 天然氣生產進口事業輸儲設備查核 天然氣(探採)事業部○○○○(液化天然氣廠、供氣中心、處理廠)</dc:title>
  <dc:creator>林素玉</dc:creator>
  <cp:lastModifiedBy>林素玉</cp:lastModifiedBy>
  <cp:revision>34</cp:revision>
  <dcterms:created xsi:type="dcterms:W3CDTF">2021-02-19T07:56:45Z</dcterms:created>
  <dcterms:modified xsi:type="dcterms:W3CDTF">2024-02-15T03:35:29Z</dcterms:modified>
</cp:coreProperties>
</file>