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  <p:sldMasterId id="2147483698" r:id="rId3"/>
  </p:sldMasterIdLst>
  <p:sldIdLst>
    <p:sldId id="256" r:id="rId4"/>
    <p:sldId id="257" r:id="rId5"/>
    <p:sldId id="260" r:id="rId6"/>
    <p:sldId id="266" r:id="rId7"/>
    <p:sldId id="274" r:id="rId8"/>
    <p:sldId id="288" r:id="rId9"/>
    <p:sldId id="289" r:id="rId10"/>
    <p:sldId id="300" r:id="rId11"/>
    <p:sldId id="292" r:id="rId12"/>
    <p:sldId id="294" r:id="rId13"/>
    <p:sldId id="301" r:id="rId14"/>
    <p:sldId id="295" r:id="rId15"/>
    <p:sldId id="296" r:id="rId16"/>
    <p:sldId id="269" r:id="rId17"/>
    <p:sldId id="286" r:id="rId18"/>
    <p:sldId id="264" r:id="rId19"/>
    <p:sldId id="272" r:id="rId20"/>
    <p:sldId id="271" r:id="rId21"/>
    <p:sldId id="297" r:id="rId22"/>
    <p:sldId id="298" r:id="rId23"/>
    <p:sldId id="287" r:id="rId24"/>
    <p:sldId id="283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素玉" initials="林素玉" lastIdx="1" clrIdx="0">
    <p:extLst>
      <p:ext uri="{19B8F6BF-5375-455C-9EA6-DF929625EA0E}">
        <p15:presenceInfo xmlns:p15="http://schemas.microsoft.com/office/powerpoint/2012/main" userId="S-1-5-21-3886091937-3993499380-103216479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12:10:15.0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96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1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55740"/>
            <a:ext cx="105525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10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63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2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9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900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248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47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66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33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7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17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18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23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159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429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137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8726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34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83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8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4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6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72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65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06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61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天然氣事業部○○供氣中心、探採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事業部 天然氣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處理廠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、採油工程處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67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0649" y="36844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12975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陰極防蝕系統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異常整流站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無則免填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10531986" y="1414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CD543F-BBA0-43BC-A975-3B37CFC2471B}"/>
              </a:ext>
            </a:extLst>
          </p:cNvPr>
          <p:cNvGraphicFramePr>
            <a:graphicFrameLocks noGrp="1"/>
          </p:cNvGraphicFramePr>
          <p:nvPr/>
        </p:nvGraphicFramePr>
        <p:xfrm>
          <a:off x="1371601" y="3147421"/>
          <a:ext cx="9829799" cy="247433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46230">
                  <a:extLst>
                    <a:ext uri="{9D8B030D-6E8A-4147-A177-3AD203B41FA5}">
                      <a16:colId xmlns:a16="http://schemas.microsoft.com/office/drawing/2014/main" val="2036969452"/>
                    </a:ext>
                  </a:extLst>
                </a:gridCol>
                <a:gridCol w="1346230">
                  <a:extLst>
                    <a:ext uri="{9D8B030D-6E8A-4147-A177-3AD203B41FA5}">
                      <a16:colId xmlns:a16="http://schemas.microsoft.com/office/drawing/2014/main" val="2197951069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580576515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755372806"/>
                    </a:ext>
                  </a:extLst>
                </a:gridCol>
                <a:gridCol w="1644805">
                  <a:extLst>
                    <a:ext uri="{9D8B030D-6E8A-4147-A177-3AD203B41FA5}">
                      <a16:colId xmlns:a16="http://schemas.microsoft.com/office/drawing/2014/main" val="43788507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1779594569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2691750283"/>
                    </a:ext>
                  </a:extLst>
                </a:gridCol>
              </a:tblGrid>
              <a:tr h="98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異常整流站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異常起始日期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異常狀況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整流站修復進度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公司報修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112395" indent="-14732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向地方主管機關提出申請中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修復中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影響國土資訊系統管線編號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預計完成日期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58255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5754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7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附掛橋梁檢查執行情況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若無免填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檢查方法、檢查頻率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9082" y="2971563"/>
          <a:ext cx="6243918" cy="139687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57208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639567870"/>
                    </a:ext>
                  </a:extLst>
                </a:gridCol>
              </a:tblGrid>
              <a:tr h="856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橋梁名稱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附掛方式、位置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檢測頻率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檢測結果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9121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0" y="4648200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67398" y="1519684"/>
            <a:ext cx="9277350" cy="3291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4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天、日報表等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微洩漏之檢測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667000" y="4228336"/>
          <a:ext cx="83057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巡檢時有發現異常情形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7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巡檢發現之異常處理追蹤結案件數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8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828800" y="1828800"/>
            <a:ext cx="9699812" cy="2974975"/>
          </a:xfrm>
        </p:spPr>
        <p:txBody>
          <a:bodyPr>
            <a:normAutofit/>
          </a:bodyPr>
          <a:lstStyle/>
          <a:p>
            <a:pPr marL="452438" indent="-452438">
              <a:lnSpc>
                <a:spcPct val="150000"/>
              </a:lnSpc>
              <a:buFont typeface="+mj-ea"/>
              <a:buAutoNum type="ea1ChtPeriod" startAt="6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年度天然氣管線維修檢測、汰換、防盜、防漏及緊急應變計畫表執行情況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03288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若有不一致請補充說明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057400" y="404674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7400" y="1143000"/>
            <a:ext cx="9296400" cy="382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</a:p>
        </p:txBody>
      </p:sp>
    </p:spTree>
    <p:extLst>
      <p:ext uri="{BB962C8B-B14F-4D97-AF65-F5344CB8AC3E}">
        <p14:creationId xmlns:p14="http://schemas.microsoft.com/office/powerpoint/2010/main" val="102949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825626"/>
            <a:ext cx="9483538" cy="392971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氣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管線事故緊急應變處理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供氣穩定應變機制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來源氣變動之氣源切轉規劃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操作流程</a:t>
            </a: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816474" y="1703217"/>
            <a:ext cx="9537326" cy="2019310"/>
          </a:xfrm>
        </p:spPr>
        <p:txBody>
          <a:bodyPr>
            <a:noAutofit/>
          </a:bodyPr>
          <a:lstStyle/>
          <a:p>
            <a:pPr>
              <a:buFont typeface="+mj-ea"/>
              <a:buAutoNum type="ea1ChtPeriod" startAt="4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及長途管線洩漏偵測設施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校正週期說明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校正標準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維修、汰換機制說明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+mj-ea"/>
              <a:buAutoNum type="ea1ChtPeriod" startAt="4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洩漏檢測尚未改善完成說明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年已檢測者，含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64D682-FA6E-42A2-B77E-E5144029E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15979"/>
              </p:ext>
            </p:extLst>
          </p:nvPr>
        </p:nvGraphicFramePr>
        <p:xfrm>
          <a:off x="2346528" y="4502081"/>
          <a:ext cx="7498944" cy="1370674"/>
        </p:xfrm>
        <a:graphic>
          <a:graphicData uri="http://schemas.openxmlformats.org/drawingml/2006/table">
            <a:tbl>
              <a:tblPr firstRow="1" firstCol="1" bandRow="1"/>
              <a:tblGrid>
                <a:gridCol w="504000">
                  <a:extLst>
                    <a:ext uri="{9D8B030D-6E8A-4147-A177-3AD203B41FA5}">
                      <a16:colId xmlns:a16="http://schemas.microsoft.com/office/drawing/2014/main" val="320258615"/>
                    </a:ext>
                  </a:extLst>
                </a:gridCol>
                <a:gridCol w="970569">
                  <a:extLst>
                    <a:ext uri="{9D8B030D-6E8A-4147-A177-3AD203B41FA5}">
                      <a16:colId xmlns:a16="http://schemas.microsoft.com/office/drawing/2014/main" val="30078598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24010561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43679868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06767415"/>
                    </a:ext>
                  </a:extLst>
                </a:gridCol>
                <a:gridCol w="1593679">
                  <a:extLst>
                    <a:ext uri="{9D8B030D-6E8A-4147-A177-3AD203B41FA5}">
                      <a16:colId xmlns:a16="http://schemas.microsoft.com/office/drawing/2014/main" val="2107366624"/>
                    </a:ext>
                  </a:extLst>
                </a:gridCol>
                <a:gridCol w="1406696">
                  <a:extLst>
                    <a:ext uri="{9D8B030D-6E8A-4147-A177-3AD203B41FA5}">
                      <a16:colId xmlns:a16="http://schemas.microsoft.com/office/drawing/2014/main" val="2840104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站場名稱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檢測日期</a:t>
                      </a:r>
                      <a:endParaRPr lang="en-US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洩漏位置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洩漏源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甲烷濃度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改善情形說明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尚未改善完成前之防護措施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22941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配氣站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111/XX/XX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xx%LEL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xxxxx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ppm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0706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17672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7664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A0A503B-9813-4F10-B647-2888AD515F22}"/>
              </a:ext>
            </a:extLst>
          </p:cNvPr>
          <p:cNvSpPr txBox="1"/>
          <p:nvPr/>
        </p:nvSpPr>
        <p:spPr>
          <a:xfrm>
            <a:off x="1882589" y="6112449"/>
            <a:ext cx="84268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前一年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(112)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以前洩漏檢測尚未改善完成處，將列入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113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年查核建議，以利追蹤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50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8781" y="524963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3082"/>
              </p:ext>
            </p:extLst>
          </p:nvPr>
        </p:nvGraphicFramePr>
        <p:xfrm>
          <a:off x="2514601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1DC47B-AF32-4135-81BD-F81629DB159B}"/>
              </a:ext>
            </a:extLst>
          </p:cNvPr>
          <p:cNvSpPr/>
          <p:nvPr/>
        </p:nvSpPr>
        <p:spPr>
          <a:xfrm>
            <a:off x="5426586" y="32443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包含石油管線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肆、災害防救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柒、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743200" y="2438401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541392" y="1524000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轄區有平行展開列表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kumimoji="0" lang="zh-HK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>
                <a:defRPr/>
              </a:pPr>
              <a:t>22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其他天然氣輸儲設施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最近一次其他天然氣輸儲設施內部稽核執行結果說明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12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柒</a:t>
            </a:r>
            <a:r>
              <a:rPr kumimoji="0" sz="3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/>
                <a:ea typeface="+mn-ea"/>
                <a:cs typeface="標楷體"/>
              </a:rPr>
              <a:t>、</a:t>
            </a:r>
            <a:r>
              <a:rPr kumimoji="0" lang="zh-TW" altLang="en-US" sz="3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/>
              <a:ea typeface="+mn-ea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壹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、事業單位之基本資料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天然氣管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299696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09871A3-88F2-4A53-8AF8-35CC85D76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6374" y="66383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z="4000" spc="-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59BDB9C-4B48-465A-8929-32325924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608" y="1374120"/>
            <a:ext cx="8210550" cy="12928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7550" lvl="1" indent="-26035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95350" lvl="1" indent="0">
              <a:spcBef>
                <a:spcPts val="600"/>
              </a:spcBef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評估結果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AC5894A-1735-45BA-B163-F1D48C590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24165"/>
              </p:ext>
            </p:extLst>
          </p:nvPr>
        </p:nvGraphicFramePr>
        <p:xfrm>
          <a:off x="2366352" y="4798839"/>
          <a:ext cx="7863051" cy="149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98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242946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231786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中、高風險管段位置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緩降措施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6A52CBF-E37D-4F00-B4F8-9D9E1191D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3868"/>
              </p:ext>
            </p:extLst>
          </p:nvPr>
        </p:nvGraphicFramePr>
        <p:xfrm>
          <a:off x="2345475" y="2667000"/>
          <a:ext cx="78630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4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969281977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2008436781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已評估完成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管段總數量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19255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</a:tbl>
          </a:graphicData>
        </a:graphic>
      </p:graphicFrame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45CE4EB8-8B90-4E0F-A26C-DC936FE4FF37}"/>
              </a:ext>
            </a:extLst>
          </p:cNvPr>
          <p:cNvSpPr txBox="1">
            <a:spLocks/>
          </p:cNvSpPr>
          <p:nvPr/>
        </p:nvSpPr>
        <p:spPr>
          <a:xfrm>
            <a:off x="2895600" y="3741909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未完成評估數量及規劃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8900" lvl="7" indent="0">
              <a:lnSpc>
                <a:spcPct val="15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F72431C-0A14-40DD-8134-A564DA438967}"/>
              </a:ext>
            </a:extLst>
          </p:cNvPr>
          <p:cNvSpPr txBox="1">
            <a:spLocks/>
          </p:cNvSpPr>
          <p:nvPr/>
        </p:nvSpPr>
        <p:spPr>
          <a:xfrm>
            <a:off x="2895599" y="4195993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264" y="450195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9801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管線完整性評估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0" y="2151962"/>
          <a:ext cx="796536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altLang="en-US" sz="12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603370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異常點原因分析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檢測差異分析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同一條管線完成兩次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兩次檢測異常統計表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差異分析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281102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不一致數量及比例分析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994BDB-6329-4E91-83CC-067FC55DF0A9}"/>
              </a:ext>
            </a:extLst>
          </p:cNvPr>
          <p:cNvSpPr txBox="1"/>
          <p:nvPr/>
        </p:nvSpPr>
        <p:spPr>
          <a:xfrm>
            <a:off x="10483798" y="136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</p:spTree>
    <p:extLst>
      <p:ext uri="{BB962C8B-B14F-4D97-AF65-F5344CB8AC3E}">
        <p14:creationId xmlns:p14="http://schemas.microsoft.com/office/powerpoint/2010/main" val="170693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CIPS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9082" y="2971563"/>
          <a:ext cx="7637928" cy="14545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41626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225621037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16699324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06962147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4032662100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2058388023"/>
                    </a:ext>
                  </a:extLst>
                </a:gridCol>
                <a:gridCol w="286409">
                  <a:extLst>
                    <a:ext uri="{9D8B030D-6E8A-4147-A177-3AD203B41FA5}">
                      <a16:colId xmlns:a16="http://schemas.microsoft.com/office/drawing/2014/main" val="2218312435"/>
                    </a:ext>
                  </a:extLst>
                </a:gridCol>
                <a:gridCol w="287074">
                  <a:extLst>
                    <a:ext uri="{9D8B030D-6E8A-4147-A177-3AD203B41FA5}">
                      <a16:colId xmlns:a16="http://schemas.microsoft.com/office/drawing/2014/main" val="140839357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80383060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225555414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590331050"/>
                    </a:ext>
                  </a:extLst>
                </a:gridCol>
              </a:tblGrid>
              <a:tr h="4283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同時檢測管線數量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折線圖產出</a:t>
                      </a:r>
                      <a:endParaRPr lang="en-US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複判日期</a:t>
                      </a:r>
                      <a:endParaRPr lang="zh-TW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合格標準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請參照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填表說明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立即改善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排程改善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需監控點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428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級距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41762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10483798" y="136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1" y="4574558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4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1720</Words>
  <Application>Microsoft Office PowerPoint</Application>
  <PresentationFormat>寬螢幕</PresentationFormat>
  <Paragraphs>530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1_Office 佈景主題</vt:lpstr>
      <vt:lpstr>Office Theme</vt:lpstr>
      <vt:lpstr>113年度 天然氣生產進口事業輸儲設備查核 天然氣事業部○○供氣中心、探採事業部 天然氣處理廠、採油工程處</vt:lpstr>
      <vt:lpstr>大綱</vt:lpstr>
      <vt:lpstr>壹、事業單位之基本資料</vt:lpstr>
      <vt:lpstr>PowerPoint 簡報</vt:lpstr>
      <vt:lpstr>貳、管線管理</vt:lpstr>
      <vt:lpstr>貳、管線管理</vt:lpstr>
      <vt:lpstr>貳、管線管理</vt:lpstr>
      <vt:lpstr>壹、管線管理</vt:lpstr>
      <vt:lpstr>貳、管線管理</vt:lpstr>
      <vt:lpstr>貳、管線管理</vt:lpstr>
      <vt:lpstr>壹、管線管理</vt:lpstr>
      <vt:lpstr>貳、管線管理</vt:lpstr>
      <vt:lpstr>貳、管線管理</vt:lpstr>
      <vt:lpstr>叁、控制室管理</vt:lpstr>
      <vt:lpstr>叁、控制室管理</vt:lpstr>
      <vt:lpstr>肆、災害防救執行情況</vt:lpstr>
      <vt:lpstr>肆、災害防救執行情況</vt:lpstr>
      <vt:lpstr>伍、事故學習</vt:lpstr>
      <vt:lpstr>伍、事故學習</vt:lpstr>
      <vt:lpstr>伍、事故學習</vt:lpstr>
      <vt:lpstr>陸、自主管理落實度</vt:lpstr>
      <vt:lpstr>陸、自主管理落實度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48</cp:revision>
  <dcterms:created xsi:type="dcterms:W3CDTF">2021-02-19T07:56:45Z</dcterms:created>
  <dcterms:modified xsi:type="dcterms:W3CDTF">2024-01-31T06:55:15Z</dcterms:modified>
</cp:coreProperties>
</file>