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8" r:id="rId4"/>
    <p:sldId id="267" r:id="rId5"/>
    <p:sldId id="286" r:id="rId6"/>
    <p:sldId id="266" r:id="rId7"/>
    <p:sldId id="295" r:id="rId8"/>
    <p:sldId id="262" r:id="rId9"/>
    <p:sldId id="263" r:id="rId10"/>
    <p:sldId id="297" r:id="rId11"/>
    <p:sldId id="289" r:id="rId12"/>
    <p:sldId id="290" r:id="rId13"/>
    <p:sldId id="264" r:id="rId14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113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113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33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1143000"/>
            <a:ext cx="9144000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524000"/>
            <a:ext cx="98298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0">
              <a:lnSpc>
                <a:spcPct val="150000"/>
              </a:lnSpc>
              <a:buNone/>
            </a:pP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貳、儲槽管理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29275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概述</a:t>
            </a: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555" y="489077"/>
            <a:ext cx="5617845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984" y="1676400"/>
            <a:ext cx="8425016" cy="215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0" marR="5080" indent="-615950">
              <a:lnSpc>
                <a:spcPct val="150000"/>
              </a:lnSpc>
            </a:pPr>
            <a:r>
              <a:rPr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如何配合桃園儲運站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三、管線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儲槽地震後緊急應變處理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29258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637</Words>
  <Application>Microsoft Office PowerPoint</Application>
  <PresentationFormat>寬螢幕</PresentationFormat>
  <Paragraphs>118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113年度 石油業者石油儲油設施查核簡報</vt:lpstr>
      <vt:lpstr>大綱</vt:lpstr>
      <vt:lpstr>壹、控制室管理</vt:lpstr>
      <vt:lpstr>壹、控制室管理</vt:lpstr>
      <vt:lpstr>PowerPoint 簡報</vt:lpstr>
      <vt:lpstr>PowerPoint 簡報</vt:lpstr>
      <vt:lpstr>PowerPoint 簡報</vt:lpstr>
      <vt:lpstr>肆、事故學習</vt:lpstr>
      <vt:lpstr>肆、事故學習</vt:lpstr>
      <vt:lpstr>肆、事故學習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131</cp:revision>
  <cp:lastPrinted>2023-02-13T06:04:05Z</cp:lastPrinted>
  <dcterms:created xsi:type="dcterms:W3CDTF">2017-03-31T11:36:46Z</dcterms:created>
  <dcterms:modified xsi:type="dcterms:W3CDTF">2024-02-15T01:42:35Z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