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78" r:id="rId4"/>
    <p:sldId id="280" r:id="rId5"/>
    <p:sldId id="281" r:id="rId6"/>
    <p:sldId id="288" r:id="rId7"/>
    <p:sldId id="282" r:id="rId8"/>
    <p:sldId id="299" r:id="rId9"/>
    <p:sldId id="292" r:id="rId10"/>
    <p:sldId id="294" r:id="rId11"/>
    <p:sldId id="300" r:id="rId12"/>
    <p:sldId id="283" r:id="rId13"/>
    <p:sldId id="291" r:id="rId14"/>
    <p:sldId id="269" r:id="rId15"/>
    <p:sldId id="267" r:id="rId16"/>
    <p:sldId id="286" r:id="rId17"/>
    <p:sldId id="262" r:id="rId18"/>
    <p:sldId id="263" r:id="rId19"/>
    <p:sldId id="297" r:id="rId20"/>
    <p:sldId id="289" r:id="rId21"/>
    <p:sldId id="287" r:id="rId22"/>
    <p:sldId id="264" r:id="rId23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72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113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石油業者石油管線查核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113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33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附掛橋梁檢查執行情況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04006"/>
              </p:ext>
            </p:extLst>
          </p:nvPr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8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67398" y="1519684"/>
            <a:ext cx="92773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天、日報表、配備等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巡管與控制室之溝通方式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05905"/>
              </p:ext>
            </p:extLst>
          </p:nvPr>
        </p:nvGraphicFramePr>
        <p:xfrm>
          <a:off x="2590800" y="4419600"/>
          <a:ext cx="83057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2155108" y="1585258"/>
            <a:ext cx="8210550" cy="23771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5"/>
            </a:pPr>
            <a:r>
              <a:rPr lang="zh-TW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石油海底管線</a:t>
            </a:r>
            <a:endParaRPr lang="en-US" altLang="zh-TW" sz="2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卸油作業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管理說明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浮蛇管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外海浮筒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eriod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之管理、維護、保養及檢查執行情形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6D14F7-6D8B-4B51-BC57-991ECCBAC976}"/>
              </a:ext>
            </a:extLst>
          </p:cNvPr>
          <p:cNvSpPr txBox="1"/>
          <p:nvPr/>
        </p:nvSpPr>
        <p:spPr>
          <a:xfrm>
            <a:off x="2166220" y="4310390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桃園煉油廠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大林煉油廠南區管線</a:t>
            </a:r>
            <a:r>
              <a:rPr lang="zh-TW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須準備</a:t>
            </a:r>
            <a:r>
              <a:rPr lang="en-US" altLang="zh-TW" sz="2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8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9772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372600" cy="2974975"/>
          </a:xfrm>
        </p:spPr>
        <p:txBody>
          <a:bodyPr>
            <a:normAutofit/>
          </a:bodyPr>
          <a:lstStyle/>
          <a:p>
            <a:pPr marL="452438" indent="-452438">
              <a:lnSpc>
                <a:spcPct val="150000"/>
              </a:lnSpc>
              <a:buFont typeface="+mj-ea"/>
              <a:buAutoNum type="ea1ChtPeriod" startAt="6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1143000"/>
            <a:ext cx="9144000" cy="429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555" y="489077"/>
            <a:ext cx="5617845" cy="6771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叁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3984" y="1676400"/>
            <a:ext cx="8425016" cy="1042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4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2700" marR="508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管線地震後緊急應變處理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29258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包含天然氣管線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en-US" altLang="zh-TW" spc="1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20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485582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60024" y="1987788"/>
            <a:ext cx="7886700" cy="3955812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管線概述：管線總數量、總長度、八大油品管線各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如：柴油管線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條、汽油管線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5889070" y="13233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defTabSz="457200"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265502"/>
              </p:ext>
            </p:extLst>
          </p:nvPr>
        </p:nvGraphicFramePr>
        <p:xfrm>
          <a:off x="2366352" y="4798839"/>
          <a:ext cx="7863051" cy="149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8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42946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231786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00413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1AB50A5-DAD1-4FCD-932D-049D6B56CC2B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4887"/>
              </p:ext>
            </p:extLst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644397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altLang="en-US" sz="12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3278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5973CA-D59D-4ACA-8EB3-419BB7BAF783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</p:spTree>
    <p:extLst>
      <p:ext uri="{BB962C8B-B14F-4D97-AF65-F5344CB8AC3E}">
        <p14:creationId xmlns:p14="http://schemas.microsoft.com/office/powerpoint/2010/main" val="227042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7982"/>
              </p:ext>
            </p:extLst>
          </p:nvPr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9121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10531986" y="1414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49169"/>
              </p:ext>
            </p:extLst>
          </p:nvPr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rgbClr val="FF0000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2439</TotalTime>
  <Words>1636</Words>
  <Application>Microsoft Office PowerPoint</Application>
  <PresentationFormat>寬螢幕</PresentationFormat>
  <Paragraphs>495</Paragraphs>
  <Slides>21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新細明體</vt:lpstr>
      <vt:lpstr>標楷體</vt:lpstr>
      <vt:lpstr>Arial</vt:lpstr>
      <vt:lpstr>Calibri</vt:lpstr>
      <vt:lpstr>Calibri Light</vt:lpstr>
      <vt:lpstr>Times New Roman</vt:lpstr>
      <vt:lpstr>Office Theme</vt:lpstr>
      <vt:lpstr>Office 佈景主題</vt:lpstr>
      <vt:lpstr>113年度 石油業者石油管線查核簡報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PowerPoint 簡報</vt:lpstr>
      <vt:lpstr>肆、事故學習</vt:lpstr>
      <vt:lpstr>肆、事故學習</vt:lpstr>
      <vt:lpstr>肆、事故學習</vt:lpstr>
      <vt:lpstr>伍、自主管理落實度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130</cp:revision>
  <cp:lastPrinted>2023-02-13T06:04:05Z</cp:lastPrinted>
  <dcterms:created xsi:type="dcterms:W3CDTF">2017-03-31T11:36:46Z</dcterms:created>
  <dcterms:modified xsi:type="dcterms:W3CDTF">2024-02-15T01:15:38Z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