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84" r:id="rId5"/>
    <p:sldId id="285" r:id="rId6"/>
    <p:sldId id="290" r:id="rId7"/>
    <p:sldId id="286" r:id="rId8"/>
    <p:sldId id="289" r:id="rId9"/>
    <p:sldId id="287" r:id="rId10"/>
    <p:sldId id="288" r:id="rId11"/>
    <p:sldId id="269" r:id="rId12"/>
    <p:sldId id="264" r:id="rId13"/>
    <p:sldId id="271" r:id="rId14"/>
    <p:sldId id="280" r:id="rId15"/>
    <p:sldId id="282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4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1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55740"/>
            <a:ext cx="105525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72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87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06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2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1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9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63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20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8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海管室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25773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2"/>
            <a:ext cx="7886700" cy="4817329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設備安全維護管理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34835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057400" y="404674"/>
            <a:ext cx="6973418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叁、</a:t>
            </a:r>
            <a:r>
              <a:rPr lang="en-US" altLang="zh-TW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小時監控作業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7400" y="1143001"/>
            <a:ext cx="8229600" cy="58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監控系統說明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肆、災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害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救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執行情況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0930" y="1816199"/>
            <a:ext cx="9347681" cy="1612801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管線事故緊急應變處理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7914436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3082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年海底管線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81455" y="625850"/>
            <a:ext cx="862909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14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09365"/>
              </p:ext>
            </p:extLst>
          </p:nvPr>
        </p:nvGraphicFramePr>
        <p:xfrm>
          <a:off x="2061882" y="2693928"/>
          <a:ext cx="8068235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520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877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53998" y="1655236"/>
            <a:ext cx="90574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年度國際海底管線輸儲設施事故學習，轄區之執行情況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144159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>
                <a:defRPr/>
              </a:pPr>
              <a:t>15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海底管線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最近一次海底</a:t>
            </a:r>
            <a:r>
              <a:rPr lang="zh-HK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25270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rgbClr val="FFFF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2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4964" y="355889"/>
            <a:ext cx="7243618" cy="1325563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1072" y="1825625"/>
            <a:ext cx="8647545" cy="3808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肆、災害防救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、事業單位之基本資料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2"/>
            <a:ext cx="7886700" cy="2700469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海床檢測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海管裸露懸空狀況檢測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海管掩埋狀況檢測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海床、地質狀況檢測及探勘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5996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2"/>
            <a:ext cx="7886700" cy="3014505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+mj-lt"/>
              <a:buAutoNum type="arabicPeriod" startAt="2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海底管線檢測維護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檢測及改善措施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陰極保護電位量測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178203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2"/>
            <a:ext cx="7886700" cy="3014505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+mj-lt"/>
              <a:buAutoNum type="arabicPeriod" startAt="2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海底管線檢測維護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檢測及改善措施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陰極保護電位量測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50808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3"/>
            <a:ext cx="7886700" cy="3337778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 startAt="3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F02DDE0-C2FC-4A6C-A607-67103FFE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86006"/>
              </p:ext>
            </p:extLst>
          </p:nvPr>
        </p:nvGraphicFramePr>
        <p:xfrm>
          <a:off x="2833524" y="319465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3B1AAB-B92F-46A9-9EDB-14B6F7C2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38247"/>
              </p:ext>
            </p:extLst>
          </p:nvPr>
        </p:nvGraphicFramePr>
        <p:xfrm>
          <a:off x="2833524" y="5015685"/>
          <a:ext cx="7863051" cy="1497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98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42946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231786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7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416854"/>
            <a:ext cx="7886700" cy="1446174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021152"/>
              </p:ext>
            </p:extLst>
          </p:nvPr>
        </p:nvGraphicFramePr>
        <p:xfrm>
          <a:off x="2017059" y="2863028"/>
          <a:ext cx="7880095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748031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2"/>
            <a:ext cx="7886700" cy="4090813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5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巡管作業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陸上管線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巡察單位、機制、異常處理流程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巡察單位、機制、異常處理流程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實際異常處理說明案例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30854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685</Words>
  <Application>Microsoft Office PowerPoint</Application>
  <PresentationFormat>寬螢幕</PresentationFormat>
  <Paragraphs>226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113年度 天然氣生產進口事業輸儲設備查核 天然氣事業部 海管室</vt:lpstr>
      <vt:lpstr>大綱</vt:lpstr>
      <vt:lpstr>壹、事業單位之基本資料</vt:lpstr>
      <vt:lpstr>PowerPoint 簡報</vt:lpstr>
      <vt:lpstr>PowerPoint 簡報</vt:lpstr>
      <vt:lpstr>PowerPoint 簡報</vt:lpstr>
      <vt:lpstr>PowerPoint 簡報</vt:lpstr>
      <vt:lpstr>貳、管線管理</vt:lpstr>
      <vt:lpstr>PowerPoint 簡報</vt:lpstr>
      <vt:lpstr>PowerPoint 簡報</vt:lpstr>
      <vt:lpstr>叁、24小時監控作業</vt:lpstr>
      <vt:lpstr>肆、災害防救執行情況</vt:lpstr>
      <vt:lpstr>伍、事故學習</vt:lpstr>
      <vt:lpstr>伍、事故學習</vt:lpstr>
      <vt:lpstr>陸、自主管理落實度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37</cp:revision>
  <dcterms:created xsi:type="dcterms:W3CDTF">2021-02-19T07:56:45Z</dcterms:created>
  <dcterms:modified xsi:type="dcterms:W3CDTF">2024-01-31T06:58:22Z</dcterms:modified>
</cp:coreProperties>
</file>