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84" r:id="rId5"/>
    <p:sldId id="273" r:id="rId6"/>
    <p:sldId id="287" r:id="rId7"/>
    <p:sldId id="289" r:id="rId8"/>
    <p:sldId id="264" r:id="rId9"/>
    <p:sldId id="271" r:id="rId10"/>
    <p:sldId id="288" r:id="rId11"/>
    <p:sldId id="285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>
        <p:scale>
          <a:sx n="58" d="100"/>
          <a:sy n="58" d="100"/>
        </p:scale>
        <p:origin x="-379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6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79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27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7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19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4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56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0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13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12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欣鑫天然氣股份有限公司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5773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70957"/>
              </p:ext>
            </p:extLst>
          </p:nvPr>
        </p:nvGraphicFramePr>
        <p:xfrm>
          <a:off x="2514601" y="1890089"/>
          <a:ext cx="7238999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國際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學習重點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442913" indent="-423863">
              <a:buFont typeface="Wingdings" panose="05000000000000000000" pitchFamily="2" charset="2"/>
              <a:buChar char="u"/>
            </a:pPr>
            <a:r>
              <a:rPr lang="zh-TW" altLang="en-US" sz="2400" kern="0" spc="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kern="0" spc="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年國際</a:t>
            </a:r>
            <a:r>
              <a:rPr lang="zh-TW" altLang="en-US" sz="2400" kern="0" spc="-2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學習</a:t>
            </a:r>
          </a:p>
        </p:txBody>
      </p:sp>
    </p:spTree>
    <p:extLst>
      <p:ext uri="{BB962C8B-B14F-4D97-AF65-F5344CB8AC3E}">
        <p14:creationId xmlns:p14="http://schemas.microsoft.com/office/powerpoint/2010/main" val="26747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635551"/>
            <a:ext cx="7543800" cy="58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輸儲設施最近一次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05572"/>
              </p:ext>
            </p:extLst>
          </p:nvPr>
        </p:nvGraphicFramePr>
        <p:xfrm>
          <a:off x="2496077" y="2524837"/>
          <a:ext cx="7020409" cy="238582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786" y="609600"/>
            <a:ext cx="82910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捌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/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en-US" altLang="zh-TW" dirty="0"/>
              <a:t>ISO Tank</a:t>
            </a:r>
            <a:r>
              <a:rPr lang="zh-TW" altLang="zh-TW" dirty="0"/>
              <a:t>堆場管理</a:t>
            </a:r>
          </a:p>
          <a:p>
            <a:pPr marL="0" indent="0">
              <a:buNone/>
            </a:pPr>
            <a:r>
              <a:rPr lang="zh-TW" altLang="zh-TW" dirty="0"/>
              <a:t>參、運輸管理</a:t>
            </a:r>
          </a:p>
          <a:p>
            <a:pPr marL="0" indent="0">
              <a:buNone/>
            </a:pPr>
            <a:r>
              <a:rPr lang="zh-TW" altLang="zh-TW" dirty="0"/>
              <a:t>肆、客戶工廠內輸儲設備管理</a:t>
            </a:r>
          </a:p>
          <a:p>
            <a:pPr marL="0" indent="0">
              <a:buNone/>
            </a:pPr>
            <a:r>
              <a:rPr lang="zh-TW" altLang="zh-TW" dirty="0"/>
              <a:t>伍、災害防救執行情況</a:t>
            </a:r>
          </a:p>
          <a:p>
            <a:pPr marL="0" indent="0">
              <a:buNone/>
            </a:pPr>
            <a:r>
              <a:rPr lang="zh-TW" altLang="zh-TW" dirty="0"/>
              <a:t>陸、事故學習</a:t>
            </a:r>
          </a:p>
          <a:p>
            <a:pPr marL="0" indent="0">
              <a:buNone/>
            </a:pPr>
            <a:r>
              <a:rPr lang="zh-TW" altLang="zh-TW" dirty="0"/>
              <a:t>柒、自主管理落實度</a:t>
            </a:r>
          </a:p>
          <a:p>
            <a:pPr marL="0" indent="0">
              <a:buNone/>
            </a:pPr>
            <a:r>
              <a:rPr lang="zh-TW" altLang="zh-TW" dirty="0"/>
              <a:t>捌、歷年查核建議之尚未改善完成說明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TW" altLang="en-US" dirty="0"/>
              <a:t>公司簡介</a:t>
            </a:r>
            <a:endParaRPr lang="en-US" altLang="zh-TW" dirty="0"/>
          </a:p>
          <a:p>
            <a:pPr lvl="0">
              <a:buFont typeface="Wingdings" panose="05000000000000000000" pitchFamily="2" charset="2"/>
              <a:buChar char="u"/>
            </a:pPr>
            <a:r>
              <a:rPr lang="zh-TW" altLang="zh-TW" dirty="0"/>
              <a:t>製程單元或輸儲流程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en-US" altLang="zh-TW" spc="-10" dirty="0"/>
              <a:t>ISO Tank</a:t>
            </a:r>
            <a:r>
              <a:rPr lang="zh-TW" altLang="en-US" spc="-10" dirty="0"/>
              <a:t>堆場管理</a:t>
            </a:r>
            <a:endParaRPr spc="1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7886700" cy="41597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災害防救設施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控制室管理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監測系統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管理方式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操作人員訓練、能力及職責要求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有異常情形發生時，其操作流程圖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人員管理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/>
              <a:t>參、運輸管理</a:t>
            </a:r>
            <a:endParaRPr spc="1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Tank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運輸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槽車運輸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洩收作業流程安全性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" dirty="0"/>
              <a:t>肆、</a:t>
            </a:r>
            <a:r>
              <a:rPr lang="zh-TW" altLang="en-US" dirty="0"/>
              <a:t>非民生用戶</a:t>
            </a:r>
            <a:r>
              <a:rPr lang="zh-TW" altLang="zh-TW" dirty="0"/>
              <a:t>輸儲設備管理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輸儲設備產權歸屬說明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依合約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7F02012-B3BC-4F24-B72E-B6B21F63A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24308"/>
              </p:ext>
            </p:extLst>
          </p:nvPr>
        </p:nvGraphicFramePr>
        <p:xfrm>
          <a:off x="1093694" y="2581319"/>
          <a:ext cx="10004612" cy="391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995">
                  <a:extLst>
                    <a:ext uri="{9D8B030D-6E8A-4147-A177-3AD203B41FA5}">
                      <a16:colId xmlns:a16="http://schemas.microsoft.com/office/drawing/2014/main" val="2991825015"/>
                    </a:ext>
                  </a:extLst>
                </a:gridCol>
                <a:gridCol w="2416487">
                  <a:extLst>
                    <a:ext uri="{9D8B030D-6E8A-4147-A177-3AD203B41FA5}">
                      <a16:colId xmlns:a16="http://schemas.microsoft.com/office/drawing/2014/main" val="243242752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3132163670"/>
                    </a:ext>
                  </a:extLst>
                </a:gridCol>
                <a:gridCol w="1972235">
                  <a:extLst>
                    <a:ext uri="{9D8B030D-6E8A-4147-A177-3AD203B41FA5}">
                      <a16:colId xmlns:a16="http://schemas.microsoft.com/office/drawing/2014/main" val="240820405"/>
                    </a:ext>
                  </a:extLst>
                </a:gridCol>
              </a:tblGrid>
              <a:tr h="54524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非民生用戶名稱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產權屬非民生用戶之輸儲設備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產權屬欣鑫之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輸儲設備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備註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387329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66374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68194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13405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5367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98433"/>
                  </a:ext>
                </a:extLst>
              </a:tr>
              <a:tr h="54524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29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" dirty="0"/>
              <a:t>肆、</a:t>
            </a:r>
            <a:r>
              <a:rPr lang="zh-TW" altLang="en-US" dirty="0"/>
              <a:t>非民生用戶</a:t>
            </a:r>
            <a:r>
              <a:rPr lang="zh-TW" altLang="zh-TW" dirty="0"/>
              <a:t>輸儲設備管理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管理方式說明</a:t>
            </a:r>
            <a:r>
              <a:rPr lang="en-US" altLang="zh-TW" dirty="0"/>
              <a:t>(</a:t>
            </a:r>
            <a:r>
              <a:rPr lang="zh-TW" altLang="en-US" dirty="0"/>
              <a:t>含監控</a:t>
            </a:r>
            <a:r>
              <a:rPr lang="en-US" altLang="zh-TW" dirty="0"/>
              <a:t>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客戶設施完整性確認</a:t>
            </a:r>
            <a:r>
              <a:rPr lang="en-US" altLang="zh-TW" dirty="0"/>
              <a:t>(</a:t>
            </a:r>
            <a:r>
              <a:rPr lang="zh-TW" altLang="en-US" dirty="0"/>
              <a:t>檢查紀錄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207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/>
              <a:t>伍、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3442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堆場槽體翻覆事故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客戶操作事故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運輸過程意外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Tank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槽車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/>
              <a:t>供氣穩定應變機制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7732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27768"/>
            <a:ext cx="79144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Wingdings" panose="05000000000000000000" pitchFamily="2" charset="2"/>
              <a:buChar char="u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年至迄今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439</Words>
  <Application>Microsoft Office PowerPoint</Application>
  <PresentationFormat>寬螢幕</PresentationFormat>
  <Paragraphs>109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114年度 天然氣生產進口事業輸儲設備查核 欣鑫天然氣股份有限公司</vt:lpstr>
      <vt:lpstr>大綱</vt:lpstr>
      <vt:lpstr>壹、事業單位之基本資料</vt:lpstr>
      <vt:lpstr>貳、ISO Tank堆場管理</vt:lpstr>
      <vt:lpstr>參、運輸管理</vt:lpstr>
      <vt:lpstr>肆、非民生用戶輸儲設備管理</vt:lpstr>
      <vt:lpstr>肆、非民生用戶輸儲設備管理</vt:lpstr>
      <vt:lpstr>伍、災害防救執行情況</vt:lpstr>
      <vt:lpstr>陸、事故學習</vt:lpstr>
      <vt:lpstr>陸、事故學習</vt:lpstr>
      <vt:lpstr>柒、自主管理落實度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46</cp:revision>
  <dcterms:created xsi:type="dcterms:W3CDTF">2021-02-19T07:56:45Z</dcterms:created>
  <dcterms:modified xsi:type="dcterms:W3CDTF">2025-02-10T07:16:51Z</dcterms:modified>
</cp:coreProperties>
</file>