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</p:sldMasterIdLst>
  <p:sldIdLst>
    <p:sldId id="256" r:id="rId4"/>
    <p:sldId id="257" r:id="rId5"/>
    <p:sldId id="260" r:id="rId6"/>
    <p:sldId id="284" r:id="rId7"/>
    <p:sldId id="306" r:id="rId8"/>
    <p:sldId id="307" r:id="rId9"/>
    <p:sldId id="286" r:id="rId10"/>
    <p:sldId id="264" r:id="rId11"/>
    <p:sldId id="272" r:id="rId12"/>
    <p:sldId id="302" r:id="rId13"/>
    <p:sldId id="271" r:id="rId14"/>
    <p:sldId id="297" r:id="rId15"/>
    <p:sldId id="298" r:id="rId16"/>
    <p:sldId id="287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1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3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2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9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0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4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3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7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1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1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2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137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72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3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3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 林口天然氣摻配中心、探採 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注儲工程處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0649" y="3684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2868783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 startAt="6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74497"/>
              </p:ext>
            </p:extLst>
          </p:nvPr>
        </p:nvGraphicFramePr>
        <p:xfrm>
          <a:off x="2346528" y="2595754"/>
          <a:ext cx="8270672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55867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1070452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757687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551461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2001067" y="4864009"/>
            <a:ext cx="95373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(113)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30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832365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4851"/>
              </p:ext>
            </p:extLst>
          </p:nvPr>
        </p:nvGraphicFramePr>
        <p:xfrm>
          <a:off x="2138781" y="1934278"/>
          <a:ext cx="8422434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事故日期</a:t>
                      </a:r>
                      <a:endParaRPr lang="zh-TW" altLang="zh-TW" sz="1800" kern="100" spc="-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4224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160"/>
              </p:ext>
            </p:extLst>
          </p:nvPr>
        </p:nvGraphicFramePr>
        <p:xfrm>
          <a:off x="1900518" y="2205259"/>
          <a:ext cx="894677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5">
                  <a:extLst>
                    <a:ext uri="{9D8B030D-6E8A-4147-A177-3AD203B41FA5}">
                      <a16:colId xmlns:a16="http://schemas.microsoft.com/office/drawing/2014/main" val="454378155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6833"/>
              </p:ext>
            </p:extLst>
          </p:nvPr>
        </p:nvGraphicFramePr>
        <p:xfrm>
          <a:off x="1541391" y="2438401"/>
          <a:ext cx="9346741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83">
                  <a:extLst>
                    <a:ext uri="{9D8B030D-6E8A-4147-A177-3AD203B41FA5}">
                      <a16:colId xmlns:a16="http://schemas.microsoft.com/office/drawing/2014/main" val="2227324022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4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站場天然氣輸儲設備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站場天然氣輸儲設備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64454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/>
                <a:ea typeface="+mn-ea"/>
                <a:cs typeface="標楷體"/>
              </a:rPr>
              <a:t>、</a:t>
            </a:r>
            <a:r>
              <a:rPr kumimoji="0" lang="zh-TW" altLang="en-US" sz="3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/>
              <a:ea typeface="+mn-ea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2" y="2989415"/>
          <a:ext cx="952499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25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343320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3201" y="1724026"/>
            <a:ext cx="10095255" cy="4151841"/>
          </a:xfrm>
        </p:spPr>
        <p:txBody>
          <a:bodyPr>
            <a:normAutofit/>
          </a:bodyPr>
          <a:lstStyle/>
          <a:p>
            <a:pPr marL="12700" marR="5080" indent="-514350">
              <a:lnSpc>
                <a:spcPct val="20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 indent="-514350">
              <a:lnSpc>
                <a:spcPct val="20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供氣穩定應變機制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來源氣變動之氣源切轉規劃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6D52F8C0-FB4E-45B7-AD0E-F395CB0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4285207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場站洩漏偵測自主檢測執行情況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檢測方法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檢測頻度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檢測範圍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檢測標準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檢測結果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857</Words>
  <Application>Microsoft Office PowerPoint</Application>
  <PresentationFormat>寬螢幕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1_Office 佈景主題</vt:lpstr>
      <vt:lpstr>Office Theme</vt:lpstr>
      <vt:lpstr>114年度 天然氣生產進口事業輸儲設備查核 天然氣事業部 林口天然氣摻配中心、探採 事業部 注儲工程處</vt:lpstr>
      <vt:lpstr>大綱</vt:lpstr>
      <vt:lpstr>壹、事業單位之基本資料</vt:lpstr>
      <vt:lpstr>貳、管線管理</vt:lpstr>
      <vt:lpstr>叁、控制室管理</vt:lpstr>
      <vt:lpstr>叁、控制室管理</vt:lpstr>
      <vt:lpstr>叁、控制室管理</vt:lpstr>
      <vt:lpstr>肆、災害防救執行情況</vt:lpstr>
      <vt:lpstr>肆、災害防救執行情況</vt:lpstr>
      <vt:lpstr>肆、災害防救執行情況</vt:lpstr>
      <vt:lpstr>伍、事故學習</vt:lpstr>
      <vt:lpstr>伍、事故學習</vt:lpstr>
      <vt:lpstr>伍、事故學習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86</cp:revision>
  <dcterms:created xsi:type="dcterms:W3CDTF">2021-02-19T07:56:45Z</dcterms:created>
  <dcterms:modified xsi:type="dcterms:W3CDTF">2025-02-11T07:00:26Z</dcterms:modified>
</cp:coreProperties>
</file>