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4" r:id="rId5"/>
    <p:sldId id="269" r:id="rId6"/>
    <p:sldId id="273" r:id="rId7"/>
    <p:sldId id="283" r:id="rId8"/>
    <p:sldId id="264" r:id="rId9"/>
    <p:sldId id="272" r:id="rId10"/>
    <p:sldId id="271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5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天然氣事業部○○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液化天然氣廠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772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4962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375255"/>
            <a:ext cx="7543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站場天然氣輸儲設施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一次站場天然氣輸儲設施內部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76136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zh-TW" altLang="en-US" dirty="0"/>
              <a:t>管線</a:t>
            </a:r>
            <a:r>
              <a:rPr lang="zh-TW" altLang="zh-TW" dirty="0"/>
              <a:t>管理</a:t>
            </a:r>
          </a:p>
          <a:p>
            <a:pPr marL="0" indent="0">
              <a:buNone/>
            </a:pPr>
            <a:r>
              <a:rPr lang="zh-TW" altLang="zh-TW" dirty="0"/>
              <a:t>參、</a:t>
            </a:r>
            <a:r>
              <a:rPr lang="zh-TW" altLang="en-US" dirty="0">
                <a:highlight>
                  <a:srgbClr val="00FFFF"/>
                </a:highlight>
              </a:rPr>
              <a:t>控制室管理</a:t>
            </a:r>
            <a:endParaRPr lang="en-US" altLang="zh-TW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zh-TW" altLang="en-US" dirty="0"/>
              <a:t>肆、設施管理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dirty="0"/>
              <a:t>災害防救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陸</a:t>
            </a:r>
            <a:r>
              <a:rPr lang="zh-TW" altLang="zh-TW" dirty="0"/>
              <a:t>、</a:t>
            </a:r>
            <a:r>
              <a:rPr lang="zh-TW" altLang="en-US" dirty="0"/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柒、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5" dirty="0"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捌、</a:t>
            </a:r>
            <a:r>
              <a:rPr lang="zh-TW" altLang="en-US" dirty="0">
                <a:highlight>
                  <a:srgbClr val="00FFFF"/>
                </a:highlight>
              </a:rPr>
              <a:t>自主管理落實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TW" altLang="zh-TW" dirty="0"/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654194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站場地上管線維護管理情形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3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3400" y="11430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參、控制室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操作人員對於輸送管線的路徑熟悉度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操作班與轄管管線單位之互動機制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肆、設施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廠區風險評估介紹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低溫儲槽維護管理說明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氣化設備維護管理說明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卸收設備維護管理說明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5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2411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/>
              <a:t>供氣穩定應變機制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伍、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伍、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1341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3"/>
            </a:pPr>
            <a:r>
              <a:rPr lang="zh-TW" altLang="zh-TW" dirty="0"/>
              <a:t>場站</a:t>
            </a:r>
            <a:r>
              <a:rPr lang="zh-TW" altLang="en-US" dirty="0"/>
              <a:t>洩漏偵測設施</a:t>
            </a:r>
            <a:r>
              <a:rPr lang="zh-TW" altLang="zh-TW" dirty="0"/>
              <a:t>管理</a:t>
            </a:r>
            <a:endParaRPr lang="en-US" altLang="zh-TW" dirty="0"/>
          </a:p>
          <a:p>
            <a:pPr>
              <a:buFont typeface="+mj-ea"/>
              <a:buAutoNum type="ea1ChtPeriod" startAt="3"/>
            </a:pPr>
            <a:r>
              <a:rPr lang="zh-TW" altLang="en-US" dirty="0">
                <a:solidFill>
                  <a:srgbClr val="FF0000"/>
                </a:solidFill>
              </a:rPr>
              <a:t>前一年</a:t>
            </a:r>
            <a:r>
              <a:rPr lang="en-US" altLang="zh-TW" dirty="0">
                <a:solidFill>
                  <a:srgbClr val="FF0000"/>
                </a:solidFill>
              </a:rPr>
              <a:t>(111)</a:t>
            </a:r>
            <a:r>
              <a:rPr lang="zh-TW" altLang="en-US" dirty="0">
                <a:solidFill>
                  <a:srgbClr val="FF0000"/>
                </a:solidFill>
              </a:rPr>
              <a:t>以前洩漏檢測尚未改善完成說明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C5618A-6B34-4370-9A03-62DF1B19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59981"/>
              </p:ext>
            </p:extLst>
          </p:nvPr>
        </p:nvGraphicFramePr>
        <p:xfrm>
          <a:off x="761134" y="3131129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467285" y="4794082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(111)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590</Words>
  <Application>Microsoft Office PowerPoint</Application>
  <PresentationFormat>如螢幕大小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112年度 天然氣生產進口事業輸儲設備查核 天然氣事業部○○液化天然氣廠</vt:lpstr>
      <vt:lpstr>大綱</vt:lpstr>
      <vt:lpstr>壹、事業單位之基本資料</vt:lpstr>
      <vt:lpstr>貳、管線管理</vt:lpstr>
      <vt:lpstr>叁、控制室管理</vt:lpstr>
      <vt:lpstr>參、控制室管理</vt:lpstr>
      <vt:lpstr>肆、設施管理</vt:lpstr>
      <vt:lpstr>伍、災害防救執行情況</vt:lpstr>
      <vt:lpstr>伍、災害防救執行情況</vt:lpstr>
      <vt:lpstr>陸、事故學習</vt:lpstr>
      <vt:lpstr>陸、事故學習</vt:lpstr>
      <vt:lpstr>PowerPoint 簡報</vt:lpstr>
      <vt:lpstr>柒、自主管理落實度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33</cp:revision>
  <dcterms:created xsi:type="dcterms:W3CDTF">2021-02-19T07:56:45Z</dcterms:created>
  <dcterms:modified xsi:type="dcterms:W3CDTF">2023-02-17T01:39:43Z</dcterms:modified>
</cp:coreProperties>
</file>