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84" r:id="rId5"/>
    <p:sldId id="269" r:id="rId6"/>
    <p:sldId id="273" r:id="rId7"/>
    <p:sldId id="264" r:id="rId8"/>
    <p:sldId id="286" r:id="rId9"/>
    <p:sldId id="271" r:id="rId10"/>
    <p:sldId id="280" r:id="rId11"/>
    <p:sldId id="281" r:id="rId12"/>
    <p:sldId id="28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47" d="100"/>
          <a:sy n="47" d="100"/>
        </p:scale>
        <p:origin x="6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5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2023/2/17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探採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事業部○○○○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通霄轉輸中心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注儲工程處注產組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772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年度公司其他單位輸儲設施事故平行展開，轄區之執行情況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144159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375255"/>
            <a:ext cx="7543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站場天然氣輸儲設施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一次站場天然氣輸儲設施內部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rgbClr val="FFFF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80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/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/>
              <a:t>參、</a:t>
            </a:r>
            <a:r>
              <a:rPr lang="zh-TW" altLang="en-US" dirty="0"/>
              <a:t>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肆、災害防救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dirty="0"/>
              <a:t>事故學習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陸</a:t>
            </a:r>
            <a:r>
              <a:rPr lang="zh-TW" altLang="zh-TW" dirty="0"/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en-US" altLang="zh-TW" spc="5" dirty="0">
              <a:cs typeface="標楷體"/>
            </a:endParaRPr>
          </a:p>
          <a:p>
            <a:pPr marL="0" indent="0">
              <a:buNone/>
            </a:pPr>
            <a:r>
              <a:rPr lang="zh-TW" altLang="en-US" dirty="0"/>
              <a:t>柒、自主管理落實度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  <a:r>
              <a:rPr lang="zh-TW" altLang="zh-TW" dirty="0"/>
              <a:t>、事業單位之基本資料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654194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站場地上管線維護管理情形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貳、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88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33400" y="404674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3400" y="1143000"/>
            <a:ext cx="82296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參、控制室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操作人員授證與能力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合格操作人員要求及授證程序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操作人員職責要求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操作人員對於泵送管線的路徑熟悉度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操作班與轄管管線單位之互動機制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2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442411"/>
          </a:xfrm>
        </p:spPr>
        <p:txBody>
          <a:bodyPr>
            <a:normAutofit/>
          </a:bodyPr>
          <a:lstStyle/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長途輸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氣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管線事故緊急應變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配合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/>
              <a:t>供氣穩定應變機制</a:t>
            </a:r>
            <a:endParaRPr lang="en-US" altLang="zh-TW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/>
              <a:t>來源氣</a:t>
            </a:r>
            <a:r>
              <a:rPr lang="en-US" altLang="zh-TW" dirty="0"/>
              <a:t>/</a:t>
            </a:r>
            <a:r>
              <a:rPr lang="zh-TW" altLang="en-US" dirty="0"/>
              <a:t>輸出氣變動之氣源切轉規劃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/>
              <a:t>操作流程</a:t>
            </a: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肆、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肆、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26857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/>
              <a:t>場站</a:t>
            </a:r>
            <a:r>
              <a:rPr lang="zh-TW" altLang="en-US" dirty="0"/>
              <a:t>及長途管線洩漏偵測設施</a:t>
            </a:r>
            <a:r>
              <a:rPr lang="zh-TW" altLang="zh-TW" dirty="0"/>
              <a:t>管理</a:t>
            </a:r>
            <a:endParaRPr lang="en-US" altLang="zh-TW" dirty="0"/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</a:rPr>
              <a:t>前一年</a:t>
            </a:r>
            <a:r>
              <a:rPr lang="en-US" altLang="zh-TW" dirty="0">
                <a:solidFill>
                  <a:srgbClr val="FF0000"/>
                </a:solidFill>
              </a:rPr>
              <a:t>(111)</a:t>
            </a:r>
            <a:r>
              <a:rPr lang="zh-TW" altLang="en-US" dirty="0">
                <a:solidFill>
                  <a:srgbClr val="FF0000"/>
                </a:solidFill>
              </a:rPr>
              <a:t>以前洩漏檢測尚未改善完成說明</a:t>
            </a:r>
            <a:endParaRPr lang="en-US" altLang="zh-TW" dirty="0">
              <a:solidFill>
                <a:srgbClr val="FF0000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64D682-FA6E-42A2-B77E-E5144029EE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61134" y="3131129"/>
          <a:ext cx="7498944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970569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593679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406696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467285" y="4794082"/>
            <a:ext cx="8426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(111)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112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7807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4781" y="524962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3082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219</TotalTime>
  <Words>600</Words>
  <Application>Microsoft Office PowerPoint</Application>
  <PresentationFormat>如螢幕大小 (4:3)</PresentationFormat>
  <Paragraphs>125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112年度 天然氣生產進口事業輸儲設備查核 天然氣(探採)事業部○○○○(通霄轉輸中心、注儲工程處注產組)</vt:lpstr>
      <vt:lpstr>大綱</vt:lpstr>
      <vt:lpstr>壹、事業單位之基本資料</vt:lpstr>
      <vt:lpstr>貳、管線管理</vt:lpstr>
      <vt:lpstr>叁、控制室管理</vt:lpstr>
      <vt:lpstr>參、控制室管理</vt:lpstr>
      <vt:lpstr>肆、災害防救執行情況</vt:lpstr>
      <vt:lpstr>肆、災害防救執行情況</vt:lpstr>
      <vt:lpstr>伍、事故學習</vt:lpstr>
      <vt:lpstr>伍、事故學習</vt:lpstr>
      <vt:lpstr>PowerPoint 簡報</vt:lpstr>
      <vt:lpstr>柒、自主管理落實度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34</cp:revision>
  <dcterms:created xsi:type="dcterms:W3CDTF">2021-02-19T07:56:45Z</dcterms:created>
  <dcterms:modified xsi:type="dcterms:W3CDTF">2023-02-17T01:39:19Z</dcterms:modified>
</cp:coreProperties>
</file>