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74" r:id="rId6"/>
    <p:sldId id="275" r:id="rId7"/>
    <p:sldId id="277" r:id="rId8"/>
    <p:sldId id="278" r:id="rId9"/>
    <p:sldId id="279" r:id="rId10"/>
    <p:sldId id="269" r:id="rId11"/>
    <p:sldId id="273" r:id="rId12"/>
    <p:sldId id="264" r:id="rId13"/>
    <p:sldId id="272" r:id="rId14"/>
    <p:sldId id="271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事業部○○○○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供氣中心、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、採油工程處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1430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參、控制室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2411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/>
              <a:t>供氣穩定應變機制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來源氣變動之氣源切轉規劃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6857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/>
              <a:t>場站</a:t>
            </a:r>
            <a:r>
              <a:rPr lang="zh-TW" altLang="en-US" dirty="0"/>
              <a:t>及長途管線洩漏偵測設施</a:t>
            </a:r>
            <a:r>
              <a:rPr lang="zh-TW" altLang="zh-TW" dirty="0"/>
              <a:t>管理</a:t>
            </a:r>
            <a:endParaRPr lang="en-US" altLang="zh-TW" dirty="0"/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</a:rPr>
              <a:t>前一年</a:t>
            </a:r>
            <a:r>
              <a:rPr lang="en-US" altLang="zh-TW" dirty="0">
                <a:solidFill>
                  <a:srgbClr val="FF0000"/>
                </a:solidFill>
              </a:rPr>
              <a:t>(111)</a:t>
            </a:r>
            <a:r>
              <a:rPr lang="zh-TW" altLang="en-US" dirty="0">
                <a:solidFill>
                  <a:srgbClr val="FF0000"/>
                </a:solidFill>
              </a:rPr>
              <a:t>以前洩漏檢測尚未改善完成說明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88431"/>
              </p:ext>
            </p:extLst>
          </p:nvPr>
        </p:nvGraphicFramePr>
        <p:xfrm>
          <a:off x="761134" y="3131129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467285" y="4794082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(111)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385087"/>
            <a:ext cx="7162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其他天然氣輸儲設施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其他天然氣輸儲設施內部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/>
              <a:t>參、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肆、災害防救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dirty="0"/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5" dirty="0"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99696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1116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48274" y="457402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1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>
              <a:spcBef>
                <a:spcPts val="0"/>
              </a:spcBef>
              <a:buFont typeface="+mj-ea"/>
              <a:buAutoNum type="ea1ChtPeriod" startAt="3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45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年度天然氣管線維修檢測、汰換、防盜、防漏及緊急應變計畫表執行情況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成果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對照表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8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1048</Words>
  <Application>Microsoft Office PowerPoint</Application>
  <PresentationFormat>如螢幕大小 (4:3)</PresentationFormat>
  <Paragraphs>280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112年度 天然氣生產進口事業輸儲設備查核 天然氣(探採)事業部○○○○(供氣中心、天然氣處理廠、採油工程處)</vt:lpstr>
      <vt:lpstr>大綱</vt:lpstr>
      <vt:lpstr>壹、事業單位之基本資料</vt:lpstr>
      <vt:lpstr>PowerPoint 簡報</vt:lpstr>
      <vt:lpstr>貳、管線管理</vt:lpstr>
      <vt:lpstr>貳、管線管理</vt:lpstr>
      <vt:lpstr>貳、管線管理</vt:lpstr>
      <vt:lpstr>貳、管線管理</vt:lpstr>
      <vt:lpstr>貳、管線管理</vt:lpstr>
      <vt:lpstr>叁、控制室管理</vt:lpstr>
      <vt:lpstr>參、控制室管理</vt:lpstr>
      <vt:lpstr>肆、災害防救執行情況</vt:lpstr>
      <vt:lpstr>肆、災害防救執行情況</vt:lpstr>
      <vt:lpstr>伍、事故學習</vt:lpstr>
      <vt:lpstr>伍、事故學習</vt:lpstr>
      <vt:lpstr>PowerPoint 簡報</vt:lpstr>
      <vt:lpstr>柒、自主管理落實度</vt:lpstr>
      <vt:lpstr>柒、自主管理落實度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32</cp:revision>
  <dcterms:created xsi:type="dcterms:W3CDTF">2021-02-19T07:56:45Z</dcterms:created>
  <dcterms:modified xsi:type="dcterms:W3CDTF">2023-02-16T04:14:28Z</dcterms:modified>
</cp:coreProperties>
</file>