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13"/>
  </p:notesMasterIdLst>
  <p:handoutMasterIdLst>
    <p:handoutMasterId r:id="rId14"/>
  </p:handoutMasterIdLst>
  <p:sldIdLst>
    <p:sldId id="256" r:id="rId3"/>
    <p:sldId id="278" r:id="rId4"/>
    <p:sldId id="266" r:id="rId5"/>
    <p:sldId id="284" r:id="rId6"/>
    <p:sldId id="267" r:id="rId7"/>
    <p:sldId id="286" r:id="rId8"/>
    <p:sldId id="263" r:id="rId9"/>
    <p:sldId id="289" r:id="rId10"/>
    <p:sldId id="264" r:id="rId11"/>
    <p:sldId id="290" r:id="rId12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8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76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99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42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002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739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89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351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751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30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lnSpc>
                <a:spcPct val="100000"/>
              </a:lnSpc>
              <a:buFont typeface="+mj-ea"/>
              <a:buAutoNum type="ea1Cht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indent="-457200">
              <a:lnSpc>
                <a:spcPct val="100000"/>
              </a:lnSpc>
              <a:buFont typeface="+mj-lt"/>
              <a:buAutoNum type="arabic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73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32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2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7331" y="521589"/>
            <a:ext cx="4609337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374" y="3176778"/>
            <a:ext cx="8284845" cy="1692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5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403" y="1524000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112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15630" y="4191000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>
              <a:lnSpc>
                <a:spcPct val="100000"/>
              </a:lnSpc>
            </a:pP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供油中心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>
              <a:lnSpc>
                <a:spcPct val="100000"/>
              </a:lnSpc>
            </a:pPr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>
              <a:lnSpc>
                <a:spcPct val="100000"/>
              </a:lnSpc>
            </a:pPr>
            <a:r>
              <a:rPr lang="en-US" altLang="zh-TW" sz="2400" spc="-5" dirty="0">
                <a:latin typeface="Times New Roman"/>
                <a:cs typeface="Times New Roman"/>
              </a:rPr>
              <a:t>102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096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附件五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762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4578"/>
              </p:ext>
            </p:extLst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62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/>
              <a:t>儲槽管理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貳</a:t>
            </a:r>
            <a:r>
              <a:rPr lang="zh-TW" altLang="zh-TW" dirty="0"/>
              <a:t>、</a:t>
            </a:r>
            <a:r>
              <a:rPr lang="zh-TW" altLang="en-US" dirty="0"/>
              <a:t>管線管理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dirty="0"/>
              <a:t>參</a:t>
            </a:r>
            <a:r>
              <a:rPr lang="zh-TW" altLang="en-US" dirty="0"/>
              <a:t>、控制室管理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肆</a:t>
            </a:r>
            <a:r>
              <a:rPr lang="zh-TW" altLang="zh-TW" dirty="0"/>
              <a:t>、</a:t>
            </a:r>
            <a:r>
              <a:rPr lang="zh-TW" alt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事故學習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伍</a:t>
            </a:r>
            <a:r>
              <a:rPr lang="zh-TW" altLang="zh-TW" dirty="0"/>
              <a:t>、</a:t>
            </a:r>
            <a:r>
              <a:rPr lang="zh-TW" altLang="en-US" spc="5" dirty="0">
                <a:cs typeface="標楷體"/>
              </a:rPr>
              <a:t>歷年查核建議之尚未改善完成說明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陸、自主管理落實度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0" y="1492096"/>
            <a:ext cx="7886700" cy="4881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indent="-447675">
              <a:lnSpc>
                <a:spcPct val="150000"/>
              </a:lnSpc>
              <a:buFont typeface="+mj-lt"/>
              <a:buAutoNum type="ea1ChtPeriod"/>
            </a:pP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各儲槽最近一次儲槽內部開放檢查結果</a:t>
            </a:r>
            <a:r>
              <a:rPr lang="zh-TW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如有異常及維修等，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>
          <a:xfrm>
            <a:off x="7040563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60400" y="533400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壹、儲槽管理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654194"/>
            <a:ext cx="8210550" cy="41597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絕緣法蘭檢測及維護情形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槽區地上管線維護管理情形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888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01597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33400" y="1143000"/>
            <a:ext cx="8229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保壓測試程序及異常警報設定值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叁、控制室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65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對於泵送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接收管線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的路徑熟悉度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操作班與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管線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轄管</a:t>
            </a:r>
            <a:r>
              <a:rPr lang="zh-TW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單位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之互動機制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14781" y="521589"/>
            <a:ext cx="791443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68053"/>
              </p:ext>
            </p:extLst>
          </p:nvPr>
        </p:nvGraphicFramePr>
        <p:xfrm>
          <a:off x="990600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62000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28214"/>
              </p:ext>
            </p:extLst>
          </p:nvPr>
        </p:nvGraphicFramePr>
        <p:xfrm>
          <a:off x="1219200" y="2438400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72364" y="1439018"/>
            <a:ext cx="79144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年度公司其他單位輸儲設施事故平行展開，轄區之執行情況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伍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533400" y="2666999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49106" y="1499800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2224</TotalTime>
  <Words>544</Words>
  <Application>Microsoft Office PowerPoint</Application>
  <PresentationFormat>如螢幕大小 (4:3)</PresentationFormat>
  <Paragraphs>106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19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Theme</vt:lpstr>
      <vt:lpstr>Office 佈景主題</vt:lpstr>
      <vt:lpstr>112年度 石油業者儲油設施查核簡報</vt:lpstr>
      <vt:lpstr>大綱</vt:lpstr>
      <vt:lpstr>PowerPoint 簡報</vt:lpstr>
      <vt:lpstr>貳、管線管理</vt:lpstr>
      <vt:lpstr>叁、控制室管理</vt:lpstr>
      <vt:lpstr>叁、控制室管理</vt:lpstr>
      <vt:lpstr>肆、事故學習</vt:lpstr>
      <vt:lpstr>肆、事故學習</vt:lpstr>
      <vt:lpstr>PowerPoint 簡報</vt:lpstr>
      <vt:lpstr>陸、自主管理落實度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吳榮正</cp:lastModifiedBy>
  <cp:revision>109</cp:revision>
  <cp:lastPrinted>2017-03-31T07:00:00Z</cp:lastPrinted>
  <dcterms:created xsi:type="dcterms:W3CDTF">2017-03-31T11:36:46Z</dcterms:created>
  <dcterms:modified xsi:type="dcterms:W3CDTF">2023-02-13T03:43:13Z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