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8" r:id="rId4"/>
    <p:sldId id="280" r:id="rId5"/>
    <p:sldId id="281" r:id="rId6"/>
    <p:sldId id="288" r:id="rId7"/>
    <p:sldId id="282" r:id="rId8"/>
    <p:sldId id="283" r:id="rId9"/>
    <p:sldId id="291" r:id="rId10"/>
    <p:sldId id="269" r:id="rId11"/>
    <p:sldId id="267" r:id="rId12"/>
    <p:sldId id="286" r:id="rId13"/>
    <p:sldId id="266" r:id="rId14"/>
    <p:sldId id="262" r:id="rId15"/>
    <p:sldId id="263" r:id="rId16"/>
    <p:sldId id="289" r:id="rId17"/>
    <p:sldId id="264" r:id="rId18"/>
    <p:sldId id="287" r:id="rId19"/>
    <p:sldId id="290" r:id="rId20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9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2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0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112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>
                <a:latin typeface="Times New Roman"/>
                <a:cs typeface="Times New Roman"/>
              </a:rPr>
              <a:t>102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1597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65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0" y="1492096"/>
            <a:ext cx="7886700" cy="4881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</a:t>
            </a:r>
            <a:r>
              <a:rPr lang="zh-TW" altLang="en-US" sz="20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400" y="533400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54" y="489077"/>
            <a:ext cx="56178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984" y="1676400"/>
            <a:ext cx="6944032" cy="1596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 smtClean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 smtClean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/>
              <a:t>貳</a:t>
            </a:r>
            <a:r>
              <a:rPr lang="zh-TW" altLang="zh-TW" dirty="0"/>
              <a:t>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en-US" dirty="0"/>
              <a:t>、儲槽管理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</a:t>
            </a:r>
            <a:r>
              <a:rPr lang="zh-TW" altLang="zh-TW" dirty="0"/>
              <a:t>、</a:t>
            </a:r>
            <a:r>
              <a:rPr lang="zh-TW" altLang="en-US" dirty="0"/>
              <a:t>災害防救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事故學習</a:t>
            </a:r>
            <a:endParaRPr lang="en-US" altLang="zh-TW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cs typeface="標楷體"/>
              </a:rPr>
              <a:t>陸</a:t>
            </a:r>
            <a:r>
              <a:rPr lang="zh-TW" altLang="en-US" spc="10" dirty="0">
                <a:latin typeface="標楷體"/>
                <a:cs typeface="標楷體"/>
              </a:rPr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zh-TW" altLang="en-US" dirty="0">
              <a:latin typeface="標楷體"/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柒、自主管理落實度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024" y="1987788"/>
            <a:ext cx="7886700" cy="3051175"/>
          </a:xfrm>
        </p:spPr>
        <p:txBody>
          <a:bodyPr>
            <a:normAutofit lnSpcReduction="10000"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及管線概述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如：汽油管線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條、柴油管線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條、燃料油管線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4366460" y="1447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壹、管線管理</a:t>
            </a:r>
            <a:endParaRPr sz="4000" spc="-1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54195"/>
            <a:ext cx="8210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264" y="45019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管線完整性評估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96297"/>
              </p:ext>
            </p:extLst>
          </p:nvPr>
        </p:nvGraphicFramePr>
        <p:xfrm>
          <a:off x="685800" y="2057400"/>
          <a:ext cx="796536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5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626"/>
            <a:ext cx="7886700" cy="990600"/>
          </a:xfrm>
        </p:spPr>
        <p:txBody>
          <a:bodyPr/>
          <a:lstStyle/>
          <a:p>
            <a:pPr>
              <a:spcBef>
                <a:spcPts val="0"/>
              </a:spcBef>
              <a:buFont typeface="+mj-ea"/>
              <a:buAutoNum type="ea1ChtPeriod" startAt="3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</a:pP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06916"/>
              </p:ext>
            </p:extLst>
          </p:nvPr>
        </p:nvGraphicFramePr>
        <p:xfrm>
          <a:off x="457200" y="2736946"/>
          <a:ext cx="8534397" cy="350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09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2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微洩漏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之檢測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0395"/>
              </p:ext>
            </p:extLst>
          </p:nvPr>
        </p:nvGraphicFramePr>
        <p:xfrm>
          <a:off x="784157" y="5060633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23771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5"/>
            </a:pP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石油海底管線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卸油作業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管理說明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浮蛇管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外海浮筒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海底管線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之管理、維護、保養及檢查執行情形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6D14F7-6D8B-4B51-BC57-991ECCBAC976}"/>
              </a:ext>
            </a:extLst>
          </p:cNvPr>
          <p:cNvSpPr txBox="1"/>
          <p:nvPr/>
        </p:nvSpPr>
        <p:spPr>
          <a:xfrm>
            <a:off x="642220" y="431039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桃園煉油廠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大林</a:t>
            </a:r>
            <a:r>
              <a:rPr lang="zh-TW" altLang="en-US" sz="2800" b="1" dirty="0" smtClean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煉油廠</a:t>
            </a:r>
            <a:r>
              <a:rPr lang="zh-TW" altLang="en-US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轄管單位須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8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7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若有不一致再補充說明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1144</Words>
  <Application>Microsoft Office PowerPoint</Application>
  <PresentationFormat>如螢幕大小 (4:3)</PresentationFormat>
  <Paragraphs>277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112年度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PowerPoint 簡報</vt:lpstr>
      <vt:lpstr>PowerPoint 簡報</vt:lpstr>
      <vt:lpstr>伍、事故學習</vt:lpstr>
      <vt:lpstr>伍、事故學習</vt:lpstr>
      <vt:lpstr>PowerPoint 簡報</vt:lpstr>
      <vt:lpstr>柒、自主管理落實度</vt:lpstr>
      <vt:lpstr>柒、自主管理落實度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108</cp:revision>
  <cp:lastPrinted>2023-02-13T06:04:05Z</cp:lastPrinted>
  <dcterms:created xsi:type="dcterms:W3CDTF">2017-03-31T11:36:46Z</dcterms:created>
  <dcterms:modified xsi:type="dcterms:W3CDTF">2023-02-16T02:49:11Z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