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21" r:id="rId2"/>
    <p:sldMasterId id="2147483733" r:id="rId3"/>
    <p:sldMasterId id="2147483745" r:id="rId4"/>
    <p:sldMasterId id="2147483757" r:id="rId5"/>
    <p:sldMasterId id="2147483769" r:id="rId6"/>
    <p:sldMasterId id="2147483781" r:id="rId7"/>
    <p:sldMasterId id="2147483793" r:id="rId8"/>
    <p:sldMasterId id="2147483841" r:id="rId9"/>
    <p:sldMasterId id="2147483901" r:id="rId10"/>
    <p:sldMasterId id="2147483913" r:id="rId11"/>
    <p:sldMasterId id="2147483925" r:id="rId12"/>
    <p:sldMasterId id="2147483937" r:id="rId13"/>
    <p:sldMasterId id="2147483949" r:id="rId14"/>
    <p:sldMasterId id="2147483961" r:id="rId15"/>
    <p:sldMasterId id="2147483973" r:id="rId16"/>
    <p:sldMasterId id="2147483985" r:id="rId17"/>
  </p:sldMasterIdLst>
  <p:notesMasterIdLst>
    <p:notesMasterId r:id="rId38"/>
  </p:notesMasterIdLst>
  <p:handoutMasterIdLst>
    <p:handoutMasterId r:id="rId39"/>
  </p:handoutMasterIdLst>
  <p:sldIdLst>
    <p:sldId id="256" r:id="rId18"/>
    <p:sldId id="330" r:id="rId19"/>
    <p:sldId id="394" r:id="rId20"/>
    <p:sldId id="386" r:id="rId21"/>
    <p:sldId id="297" r:id="rId22"/>
    <p:sldId id="333" r:id="rId23"/>
    <p:sldId id="404" r:id="rId24"/>
    <p:sldId id="405" r:id="rId25"/>
    <p:sldId id="403" r:id="rId26"/>
    <p:sldId id="398" r:id="rId27"/>
    <p:sldId id="399" r:id="rId28"/>
    <p:sldId id="400" r:id="rId29"/>
    <p:sldId id="370" r:id="rId30"/>
    <p:sldId id="315" r:id="rId31"/>
    <p:sldId id="385" r:id="rId32"/>
    <p:sldId id="384" r:id="rId33"/>
    <p:sldId id="395" r:id="rId34"/>
    <p:sldId id="396" r:id="rId35"/>
    <p:sldId id="397" r:id="rId36"/>
    <p:sldId id="284" r:id="rId37"/>
  </p:sldIdLst>
  <p:sldSz cx="9144000" cy="6858000" type="screen4x3"/>
  <p:notesSz cx="6797675" cy="9928225"/>
  <p:defaultTextStyle>
    <a:defPPr>
      <a:defRPr lang="zh-TW"/>
    </a:defPPr>
    <a:lvl1pPr algn="ctr" rtl="0" fontAlgn="base">
      <a:spcBef>
        <a:spcPct val="0"/>
      </a:spcBef>
      <a:spcAft>
        <a:spcPct val="0"/>
      </a:spcAft>
      <a:defRPr kumimoji="1" kern="1200">
        <a:solidFill>
          <a:schemeClr val="tx1"/>
        </a:solidFill>
        <a:latin typeface="Arial" pitchFamily="34" charset="0"/>
        <a:ea typeface="微軟正黑體" pitchFamily="34" charset="-120"/>
        <a:cs typeface="+mn-cs"/>
      </a:defRPr>
    </a:lvl1pPr>
    <a:lvl2pPr marL="457200" algn="ctr" rtl="0" fontAlgn="base">
      <a:spcBef>
        <a:spcPct val="0"/>
      </a:spcBef>
      <a:spcAft>
        <a:spcPct val="0"/>
      </a:spcAft>
      <a:defRPr kumimoji="1" kern="1200">
        <a:solidFill>
          <a:schemeClr val="tx1"/>
        </a:solidFill>
        <a:latin typeface="Arial" pitchFamily="34" charset="0"/>
        <a:ea typeface="微軟正黑體" pitchFamily="34" charset="-120"/>
        <a:cs typeface="+mn-cs"/>
      </a:defRPr>
    </a:lvl2pPr>
    <a:lvl3pPr marL="914400" algn="ctr" rtl="0" fontAlgn="base">
      <a:spcBef>
        <a:spcPct val="0"/>
      </a:spcBef>
      <a:spcAft>
        <a:spcPct val="0"/>
      </a:spcAft>
      <a:defRPr kumimoji="1" kern="1200">
        <a:solidFill>
          <a:schemeClr val="tx1"/>
        </a:solidFill>
        <a:latin typeface="Arial" pitchFamily="34" charset="0"/>
        <a:ea typeface="微軟正黑體" pitchFamily="34" charset="-120"/>
        <a:cs typeface="+mn-cs"/>
      </a:defRPr>
    </a:lvl3pPr>
    <a:lvl4pPr marL="1371600" algn="ctr" rtl="0" fontAlgn="base">
      <a:spcBef>
        <a:spcPct val="0"/>
      </a:spcBef>
      <a:spcAft>
        <a:spcPct val="0"/>
      </a:spcAft>
      <a:defRPr kumimoji="1" kern="1200">
        <a:solidFill>
          <a:schemeClr val="tx1"/>
        </a:solidFill>
        <a:latin typeface="Arial" pitchFamily="34" charset="0"/>
        <a:ea typeface="微軟正黑體" pitchFamily="34" charset="-120"/>
        <a:cs typeface="+mn-cs"/>
      </a:defRPr>
    </a:lvl4pPr>
    <a:lvl5pPr marL="1828800" algn="ctr" rtl="0" fontAlgn="base">
      <a:spcBef>
        <a:spcPct val="0"/>
      </a:spcBef>
      <a:spcAft>
        <a:spcPct val="0"/>
      </a:spcAft>
      <a:defRPr kumimoji="1" kern="1200">
        <a:solidFill>
          <a:schemeClr val="tx1"/>
        </a:solidFill>
        <a:latin typeface="Arial" pitchFamily="34" charset="0"/>
        <a:ea typeface="微軟正黑體" pitchFamily="34" charset="-120"/>
        <a:cs typeface="+mn-cs"/>
      </a:defRPr>
    </a:lvl5pPr>
    <a:lvl6pPr marL="2286000" algn="l" defTabSz="914400" rtl="0" eaLnBrk="1" latinLnBrk="0" hangingPunct="1">
      <a:defRPr kumimoji="1" kern="1200">
        <a:solidFill>
          <a:schemeClr val="tx1"/>
        </a:solidFill>
        <a:latin typeface="Arial" pitchFamily="34" charset="0"/>
        <a:ea typeface="微軟正黑體" pitchFamily="34" charset="-120"/>
        <a:cs typeface="+mn-cs"/>
      </a:defRPr>
    </a:lvl6pPr>
    <a:lvl7pPr marL="2743200" algn="l" defTabSz="914400" rtl="0" eaLnBrk="1" latinLnBrk="0" hangingPunct="1">
      <a:defRPr kumimoji="1" kern="1200">
        <a:solidFill>
          <a:schemeClr val="tx1"/>
        </a:solidFill>
        <a:latin typeface="Arial" pitchFamily="34" charset="0"/>
        <a:ea typeface="微軟正黑體" pitchFamily="34" charset="-120"/>
        <a:cs typeface="+mn-cs"/>
      </a:defRPr>
    </a:lvl7pPr>
    <a:lvl8pPr marL="3200400" algn="l" defTabSz="914400" rtl="0" eaLnBrk="1" latinLnBrk="0" hangingPunct="1">
      <a:defRPr kumimoji="1" kern="1200">
        <a:solidFill>
          <a:schemeClr val="tx1"/>
        </a:solidFill>
        <a:latin typeface="Arial" pitchFamily="34" charset="0"/>
        <a:ea typeface="微軟正黑體" pitchFamily="34" charset="-120"/>
        <a:cs typeface="+mn-cs"/>
      </a:defRPr>
    </a:lvl8pPr>
    <a:lvl9pPr marL="3657600" algn="l" defTabSz="914400" rtl="0" eaLnBrk="1" latinLnBrk="0" hangingPunct="1">
      <a:defRPr kumimoji="1" kern="1200">
        <a:solidFill>
          <a:schemeClr val="tx1"/>
        </a:solidFill>
        <a:latin typeface="Arial" pitchFamily="34" charset="0"/>
        <a:ea typeface="微軟正黑體" pitchFamily="34" charset="-120"/>
        <a:cs typeface="+mn-cs"/>
      </a:defRPr>
    </a:lvl9pPr>
  </p:defaultTextStyle>
  <p:extLst>
    <p:ext uri="{521415D9-36F7-43E2-AB2F-B90AF26B5E84}">
      <p14:sectionLst xmlns:p14="http://schemas.microsoft.com/office/powerpoint/2010/main">
        <p14:section name="預設章節" id="{672752A5-CB3E-4E8A-8C28-81674AD8034B}">
          <p14:sldIdLst>
            <p14:sldId id="256"/>
            <p14:sldId id="330"/>
            <p14:sldId id="394"/>
            <p14:sldId id="386"/>
            <p14:sldId id="297"/>
            <p14:sldId id="333"/>
            <p14:sldId id="404"/>
            <p14:sldId id="405"/>
            <p14:sldId id="403"/>
            <p14:sldId id="398"/>
            <p14:sldId id="399"/>
            <p14:sldId id="400"/>
            <p14:sldId id="370"/>
            <p14:sldId id="315"/>
            <p14:sldId id="385"/>
            <p14:sldId id="384"/>
            <p14:sldId id="395"/>
            <p14:sldId id="396"/>
            <p14:sldId id="397"/>
            <p14:sldId id="284"/>
          </p14:sldIdLst>
        </p14:section>
      </p14:sectionLst>
    </p:ext>
    <p:ext uri="{EFAFB233-063F-42B5-8137-9DF3F51BA10A}">
      <p15:sldGuideLst xmlns:p15="http://schemas.microsoft.com/office/powerpoint/2012/main">
        <p15:guide id="1" orient="horz" pos="2137" userDrawn="1">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0000FF"/>
    <a:srgbClr val="008000"/>
    <a:srgbClr val="FF0000"/>
    <a:srgbClr val="FF9933"/>
    <a:srgbClr val="CDCDDE"/>
    <a:srgbClr val="E8E8EF"/>
    <a:srgbClr val="66CCFF"/>
    <a:srgbClr val="CC66FF"/>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75" autoAdjust="0"/>
    <p:restoredTop sz="94689" autoAdjust="0"/>
  </p:normalViewPr>
  <p:slideViewPr>
    <p:cSldViewPr snapToGrid="0">
      <p:cViewPr varScale="1">
        <p:scale>
          <a:sx n="61" d="100"/>
          <a:sy n="61" d="100"/>
        </p:scale>
        <p:origin x="1100" y="64"/>
      </p:cViewPr>
      <p:guideLst>
        <p:guide orient="horz" pos="2137"/>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Grid="0">
      <p:cViewPr varScale="1">
        <p:scale>
          <a:sx n="78" d="100"/>
          <a:sy n="78" d="100"/>
        </p:scale>
        <p:origin x="-2778"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handoutMaster" Target="handoutMasters/handoutMaster1.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479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20" tIns="45459" rIns="90920" bIns="45459" numCol="1" anchor="t" anchorCtr="0" compatLnSpc="1">
            <a:prstTxWarp prst="textNoShape">
              <a:avLst/>
            </a:prstTxWarp>
          </a:bodyPr>
          <a:lstStyle>
            <a:lvl1pPr algn="l" defTabSz="908050">
              <a:defRPr sz="1200">
                <a:ea typeface="新細明體" pitchFamily="18" charset="-120"/>
              </a:defRPr>
            </a:lvl1pPr>
          </a:lstStyle>
          <a:p>
            <a:pPr>
              <a:defRPr/>
            </a:pPr>
            <a:endParaRPr lang="en-US" altLang="zh-TW"/>
          </a:p>
        </p:txBody>
      </p:sp>
      <p:sp>
        <p:nvSpPr>
          <p:cNvPr id="60419" name="Rectangle 3"/>
          <p:cNvSpPr>
            <a:spLocks noGrp="1" noChangeArrowheads="1"/>
          </p:cNvSpPr>
          <p:nvPr>
            <p:ph type="dt" sz="quarter" idx="1"/>
          </p:nvPr>
        </p:nvSpPr>
        <p:spPr bwMode="auto">
          <a:xfrm>
            <a:off x="3849688" y="0"/>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20" tIns="45459" rIns="90920" bIns="45459" numCol="1" anchor="t" anchorCtr="0" compatLnSpc="1">
            <a:prstTxWarp prst="textNoShape">
              <a:avLst/>
            </a:prstTxWarp>
          </a:bodyPr>
          <a:lstStyle>
            <a:lvl1pPr algn="r" defTabSz="908050">
              <a:defRPr sz="1200">
                <a:ea typeface="新細明體" pitchFamily="18" charset="-120"/>
              </a:defRPr>
            </a:lvl1pPr>
          </a:lstStyle>
          <a:p>
            <a:pPr>
              <a:defRPr/>
            </a:pPr>
            <a:endParaRPr lang="en-US" altLang="zh-TW"/>
          </a:p>
        </p:txBody>
      </p:sp>
      <p:sp>
        <p:nvSpPr>
          <p:cNvPr id="60420" name="Rectangle 4"/>
          <p:cNvSpPr>
            <a:spLocks noGrp="1" noChangeArrowheads="1"/>
          </p:cNvSpPr>
          <p:nvPr>
            <p:ph type="ftr" sz="quarter" idx="2"/>
          </p:nvPr>
        </p:nvSpPr>
        <p:spPr bwMode="auto">
          <a:xfrm>
            <a:off x="0" y="9431338"/>
            <a:ext cx="29479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20" tIns="45459" rIns="90920" bIns="45459" numCol="1" anchor="b" anchorCtr="0" compatLnSpc="1">
            <a:prstTxWarp prst="textNoShape">
              <a:avLst/>
            </a:prstTxWarp>
          </a:bodyPr>
          <a:lstStyle>
            <a:lvl1pPr algn="l" defTabSz="908050">
              <a:defRPr sz="1200">
                <a:ea typeface="新細明體" pitchFamily="18" charset="-120"/>
              </a:defRPr>
            </a:lvl1pPr>
          </a:lstStyle>
          <a:p>
            <a:pPr>
              <a:defRPr/>
            </a:pPr>
            <a:endParaRPr lang="en-US" altLang="zh-TW"/>
          </a:p>
        </p:txBody>
      </p:sp>
      <p:sp>
        <p:nvSpPr>
          <p:cNvPr id="60421" name="Rectangle 5"/>
          <p:cNvSpPr>
            <a:spLocks noGrp="1" noChangeArrowheads="1"/>
          </p:cNvSpPr>
          <p:nvPr>
            <p:ph type="sldNum" sz="quarter" idx="3"/>
          </p:nvPr>
        </p:nvSpPr>
        <p:spPr bwMode="auto">
          <a:xfrm>
            <a:off x="3849688" y="9431338"/>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20" tIns="45459" rIns="90920" bIns="45459" numCol="1" anchor="b" anchorCtr="0" compatLnSpc="1">
            <a:prstTxWarp prst="textNoShape">
              <a:avLst/>
            </a:prstTxWarp>
          </a:bodyPr>
          <a:lstStyle>
            <a:lvl1pPr algn="r" defTabSz="908050">
              <a:defRPr sz="1200">
                <a:ea typeface="新細明體" pitchFamily="18" charset="-120"/>
              </a:defRPr>
            </a:lvl1pPr>
          </a:lstStyle>
          <a:p>
            <a:pPr>
              <a:defRPr/>
            </a:pPr>
            <a:fld id="{775AF782-9C82-4B36-A908-75E1B4077F42}" type="slidenum">
              <a:rPr lang="en-US" altLang="zh-TW"/>
              <a:pPr>
                <a:defRPr/>
              </a:pPr>
              <a:t>‹#›</a:t>
            </a:fld>
            <a:endParaRPr lang="en-US" altLang="zh-TW"/>
          </a:p>
        </p:txBody>
      </p:sp>
    </p:spTree>
    <p:extLst>
      <p:ext uri="{BB962C8B-B14F-4D97-AF65-F5344CB8AC3E}">
        <p14:creationId xmlns:p14="http://schemas.microsoft.com/office/powerpoint/2010/main" val="3419831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79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19" tIns="47759" rIns="95519" bIns="47759" numCol="1" anchor="t" anchorCtr="0" compatLnSpc="1">
            <a:prstTxWarp prst="textNoShape">
              <a:avLst/>
            </a:prstTxWarp>
          </a:bodyPr>
          <a:lstStyle>
            <a:lvl1pPr algn="l" defTabSz="954088">
              <a:defRPr sz="1300">
                <a:ea typeface="新細明體" pitchFamily="18" charset="-120"/>
              </a:defRPr>
            </a:lvl1pPr>
          </a:lstStyle>
          <a:p>
            <a:pPr>
              <a:defRPr/>
            </a:pPr>
            <a:endParaRPr lang="en-US" altLang="zh-TW"/>
          </a:p>
        </p:txBody>
      </p:sp>
      <p:sp>
        <p:nvSpPr>
          <p:cNvPr id="3075" name="Rectangle 3"/>
          <p:cNvSpPr>
            <a:spLocks noGrp="1" noChangeArrowheads="1"/>
          </p:cNvSpPr>
          <p:nvPr>
            <p:ph type="dt" idx="1"/>
          </p:nvPr>
        </p:nvSpPr>
        <p:spPr bwMode="auto">
          <a:xfrm>
            <a:off x="3848100" y="0"/>
            <a:ext cx="29479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19" tIns="47759" rIns="95519" bIns="47759" numCol="1" anchor="t" anchorCtr="0" compatLnSpc="1">
            <a:prstTxWarp prst="textNoShape">
              <a:avLst/>
            </a:prstTxWarp>
          </a:bodyPr>
          <a:lstStyle>
            <a:lvl1pPr algn="r" defTabSz="954088">
              <a:defRPr sz="1300">
                <a:ea typeface="新細明體" pitchFamily="18" charset="-120"/>
              </a:defRPr>
            </a:lvl1pPr>
          </a:lstStyle>
          <a:p>
            <a:pPr>
              <a:defRPr/>
            </a:pPr>
            <a:endParaRPr lang="en-US" altLang="zh-TW"/>
          </a:p>
        </p:txBody>
      </p:sp>
      <p:sp>
        <p:nvSpPr>
          <p:cNvPr id="58372" name="Rectangle 4"/>
          <p:cNvSpPr>
            <a:spLocks noGrp="1" noRot="1" noChangeAspect="1" noChangeArrowheads="1" noTextEdit="1"/>
          </p:cNvSpPr>
          <p:nvPr>
            <p:ph type="sldImg" idx="2"/>
          </p:nvPr>
        </p:nvSpPr>
        <p:spPr bwMode="auto">
          <a:xfrm>
            <a:off x="920750" y="746125"/>
            <a:ext cx="4960938" cy="37211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9450" y="4716463"/>
            <a:ext cx="5438775" cy="446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19" tIns="47759" rIns="95519" bIns="47759"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3078" name="Rectangle 6"/>
          <p:cNvSpPr>
            <a:spLocks noGrp="1" noChangeArrowheads="1"/>
          </p:cNvSpPr>
          <p:nvPr>
            <p:ph type="ftr" sz="quarter" idx="4"/>
          </p:nvPr>
        </p:nvSpPr>
        <p:spPr bwMode="auto">
          <a:xfrm>
            <a:off x="0" y="9431338"/>
            <a:ext cx="29479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19" tIns="47759" rIns="95519" bIns="47759" numCol="1" anchor="b" anchorCtr="0" compatLnSpc="1">
            <a:prstTxWarp prst="textNoShape">
              <a:avLst/>
            </a:prstTxWarp>
          </a:bodyPr>
          <a:lstStyle>
            <a:lvl1pPr algn="l" defTabSz="954088">
              <a:defRPr sz="1300">
                <a:ea typeface="新細明體" pitchFamily="18" charset="-120"/>
              </a:defRPr>
            </a:lvl1pPr>
          </a:lstStyle>
          <a:p>
            <a:pPr>
              <a:defRPr/>
            </a:pPr>
            <a:endParaRPr lang="en-US" altLang="zh-TW"/>
          </a:p>
        </p:txBody>
      </p:sp>
      <p:sp>
        <p:nvSpPr>
          <p:cNvPr id="3079" name="Rectangle 7"/>
          <p:cNvSpPr>
            <a:spLocks noGrp="1" noChangeArrowheads="1"/>
          </p:cNvSpPr>
          <p:nvPr>
            <p:ph type="sldNum" sz="quarter" idx="5"/>
          </p:nvPr>
        </p:nvSpPr>
        <p:spPr bwMode="auto">
          <a:xfrm>
            <a:off x="3848100" y="9431338"/>
            <a:ext cx="29479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19" tIns="47759" rIns="95519" bIns="47759" numCol="1" anchor="b" anchorCtr="0" compatLnSpc="1">
            <a:prstTxWarp prst="textNoShape">
              <a:avLst/>
            </a:prstTxWarp>
          </a:bodyPr>
          <a:lstStyle>
            <a:lvl1pPr algn="r" defTabSz="954088">
              <a:defRPr sz="1300">
                <a:ea typeface="新細明體" pitchFamily="18" charset="-120"/>
              </a:defRPr>
            </a:lvl1pPr>
          </a:lstStyle>
          <a:p>
            <a:pPr>
              <a:defRPr/>
            </a:pPr>
            <a:fld id="{29A63866-E66A-4B94-828C-9ADFEF1FB6E1}" type="slidenum">
              <a:rPr lang="en-US" altLang="zh-TW"/>
              <a:pPr>
                <a:defRPr/>
              </a:pPr>
              <a:t>‹#›</a:t>
            </a:fld>
            <a:endParaRPr lang="en-US" altLang="zh-TW"/>
          </a:p>
        </p:txBody>
      </p:sp>
    </p:spTree>
    <p:extLst>
      <p:ext uri="{BB962C8B-B14F-4D97-AF65-F5344CB8AC3E}">
        <p14:creationId xmlns:p14="http://schemas.microsoft.com/office/powerpoint/2010/main" val="21547532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54088">
              <a:defRPr kumimoji="1" sz="1200">
                <a:solidFill>
                  <a:schemeClr val="tx1"/>
                </a:solidFill>
                <a:latin typeface="Arial" pitchFamily="34" charset="0"/>
                <a:ea typeface="新細明體" pitchFamily="18" charset="-120"/>
              </a:defRPr>
            </a:lvl1pPr>
            <a:lvl2pPr marL="742950" indent="-285750" defTabSz="954088">
              <a:defRPr kumimoji="1" sz="1200">
                <a:solidFill>
                  <a:schemeClr val="tx1"/>
                </a:solidFill>
                <a:latin typeface="Arial" pitchFamily="34" charset="0"/>
                <a:ea typeface="新細明體" pitchFamily="18" charset="-120"/>
              </a:defRPr>
            </a:lvl2pPr>
            <a:lvl3pPr marL="1143000" indent="-228600" defTabSz="954088">
              <a:defRPr kumimoji="1" sz="1200">
                <a:solidFill>
                  <a:schemeClr val="tx1"/>
                </a:solidFill>
                <a:latin typeface="Arial" pitchFamily="34" charset="0"/>
                <a:ea typeface="新細明體" pitchFamily="18" charset="-120"/>
              </a:defRPr>
            </a:lvl3pPr>
            <a:lvl4pPr marL="1600200" indent="-228600" defTabSz="954088">
              <a:defRPr kumimoji="1" sz="1200">
                <a:solidFill>
                  <a:schemeClr val="tx1"/>
                </a:solidFill>
                <a:latin typeface="Arial" pitchFamily="34" charset="0"/>
                <a:ea typeface="新細明體" pitchFamily="18" charset="-120"/>
              </a:defRPr>
            </a:lvl4pPr>
            <a:lvl5pPr marL="2057400" indent="-228600" defTabSz="954088">
              <a:defRPr kumimoji="1" sz="1200">
                <a:solidFill>
                  <a:schemeClr val="tx1"/>
                </a:solidFill>
                <a:latin typeface="Arial" pitchFamily="34" charset="0"/>
                <a:ea typeface="新細明體" pitchFamily="18" charset="-120"/>
              </a:defRPr>
            </a:lvl5pPr>
            <a:lvl6pPr marL="2514600" indent="-228600" defTabSz="954088" eaLnBrk="0" fontAlgn="base" hangingPunct="0">
              <a:spcBef>
                <a:spcPct val="30000"/>
              </a:spcBef>
              <a:spcAft>
                <a:spcPct val="0"/>
              </a:spcAft>
              <a:defRPr kumimoji="1" sz="1200">
                <a:solidFill>
                  <a:schemeClr val="tx1"/>
                </a:solidFill>
                <a:latin typeface="Arial" pitchFamily="34" charset="0"/>
                <a:ea typeface="新細明體" pitchFamily="18" charset="-120"/>
              </a:defRPr>
            </a:lvl6pPr>
            <a:lvl7pPr marL="2971800" indent="-228600" defTabSz="954088" eaLnBrk="0" fontAlgn="base" hangingPunct="0">
              <a:spcBef>
                <a:spcPct val="30000"/>
              </a:spcBef>
              <a:spcAft>
                <a:spcPct val="0"/>
              </a:spcAft>
              <a:defRPr kumimoji="1" sz="1200">
                <a:solidFill>
                  <a:schemeClr val="tx1"/>
                </a:solidFill>
                <a:latin typeface="Arial" pitchFamily="34" charset="0"/>
                <a:ea typeface="新細明體" pitchFamily="18" charset="-120"/>
              </a:defRPr>
            </a:lvl7pPr>
            <a:lvl8pPr marL="3429000" indent="-228600" defTabSz="954088" eaLnBrk="0" fontAlgn="base" hangingPunct="0">
              <a:spcBef>
                <a:spcPct val="30000"/>
              </a:spcBef>
              <a:spcAft>
                <a:spcPct val="0"/>
              </a:spcAft>
              <a:defRPr kumimoji="1" sz="1200">
                <a:solidFill>
                  <a:schemeClr val="tx1"/>
                </a:solidFill>
                <a:latin typeface="Arial" pitchFamily="34" charset="0"/>
                <a:ea typeface="新細明體" pitchFamily="18" charset="-120"/>
              </a:defRPr>
            </a:lvl8pPr>
            <a:lvl9pPr marL="3886200" indent="-228600" defTabSz="954088" eaLnBrk="0" fontAlgn="base" hangingPunct="0">
              <a:spcBef>
                <a:spcPct val="30000"/>
              </a:spcBef>
              <a:spcAft>
                <a:spcPct val="0"/>
              </a:spcAft>
              <a:defRPr kumimoji="1" sz="1200">
                <a:solidFill>
                  <a:schemeClr val="tx1"/>
                </a:solidFill>
                <a:latin typeface="Arial" pitchFamily="34" charset="0"/>
                <a:ea typeface="新細明體" pitchFamily="18" charset="-120"/>
              </a:defRPr>
            </a:lvl9pPr>
          </a:lstStyle>
          <a:p>
            <a:fld id="{23AF39A3-A751-4E33-B321-3587A54BC4AE}" type="slidenum">
              <a:rPr lang="en-US" altLang="zh-TW" sz="1300" smtClean="0"/>
              <a:pPr/>
              <a:t>1</a:t>
            </a:fld>
            <a:endParaRPr lang="en-US" altLang="zh-TW" sz="13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041441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defTabSz="954088">
              <a:defRPr kumimoji="1" sz="1200">
                <a:solidFill>
                  <a:schemeClr val="tx1"/>
                </a:solidFill>
                <a:latin typeface="Arial" pitchFamily="34" charset="0"/>
                <a:ea typeface="新細明體" pitchFamily="18" charset="-120"/>
              </a:defRPr>
            </a:lvl1pPr>
            <a:lvl2pPr marL="742950" indent="-285750" defTabSz="954088">
              <a:defRPr kumimoji="1" sz="1200">
                <a:solidFill>
                  <a:schemeClr val="tx1"/>
                </a:solidFill>
                <a:latin typeface="Arial" pitchFamily="34" charset="0"/>
                <a:ea typeface="新細明體" pitchFamily="18" charset="-120"/>
              </a:defRPr>
            </a:lvl2pPr>
            <a:lvl3pPr marL="1143000" indent="-228600" defTabSz="954088">
              <a:defRPr kumimoji="1" sz="1200">
                <a:solidFill>
                  <a:schemeClr val="tx1"/>
                </a:solidFill>
                <a:latin typeface="Arial" pitchFamily="34" charset="0"/>
                <a:ea typeface="新細明體" pitchFamily="18" charset="-120"/>
              </a:defRPr>
            </a:lvl3pPr>
            <a:lvl4pPr marL="1600200" indent="-228600" defTabSz="954088">
              <a:defRPr kumimoji="1" sz="1200">
                <a:solidFill>
                  <a:schemeClr val="tx1"/>
                </a:solidFill>
                <a:latin typeface="Arial" pitchFamily="34" charset="0"/>
                <a:ea typeface="新細明體" pitchFamily="18" charset="-120"/>
              </a:defRPr>
            </a:lvl4pPr>
            <a:lvl5pPr marL="2057400" indent="-228600" defTabSz="954088">
              <a:defRPr kumimoji="1" sz="1200">
                <a:solidFill>
                  <a:schemeClr val="tx1"/>
                </a:solidFill>
                <a:latin typeface="Arial" pitchFamily="34" charset="0"/>
                <a:ea typeface="新細明體" pitchFamily="18" charset="-120"/>
              </a:defRPr>
            </a:lvl5pPr>
            <a:lvl6pPr marL="2514600" indent="-228600" defTabSz="954088" eaLnBrk="0" fontAlgn="base" hangingPunct="0">
              <a:spcBef>
                <a:spcPct val="30000"/>
              </a:spcBef>
              <a:spcAft>
                <a:spcPct val="0"/>
              </a:spcAft>
              <a:defRPr kumimoji="1" sz="1200">
                <a:solidFill>
                  <a:schemeClr val="tx1"/>
                </a:solidFill>
                <a:latin typeface="Arial" pitchFamily="34" charset="0"/>
                <a:ea typeface="新細明體" pitchFamily="18" charset="-120"/>
              </a:defRPr>
            </a:lvl6pPr>
            <a:lvl7pPr marL="2971800" indent="-228600" defTabSz="954088" eaLnBrk="0" fontAlgn="base" hangingPunct="0">
              <a:spcBef>
                <a:spcPct val="30000"/>
              </a:spcBef>
              <a:spcAft>
                <a:spcPct val="0"/>
              </a:spcAft>
              <a:defRPr kumimoji="1" sz="1200">
                <a:solidFill>
                  <a:schemeClr val="tx1"/>
                </a:solidFill>
                <a:latin typeface="Arial" pitchFamily="34" charset="0"/>
                <a:ea typeface="新細明體" pitchFamily="18" charset="-120"/>
              </a:defRPr>
            </a:lvl7pPr>
            <a:lvl8pPr marL="3429000" indent="-228600" defTabSz="954088" eaLnBrk="0" fontAlgn="base" hangingPunct="0">
              <a:spcBef>
                <a:spcPct val="30000"/>
              </a:spcBef>
              <a:spcAft>
                <a:spcPct val="0"/>
              </a:spcAft>
              <a:defRPr kumimoji="1" sz="1200">
                <a:solidFill>
                  <a:schemeClr val="tx1"/>
                </a:solidFill>
                <a:latin typeface="Arial" pitchFamily="34" charset="0"/>
                <a:ea typeface="新細明體" pitchFamily="18" charset="-120"/>
              </a:defRPr>
            </a:lvl8pPr>
            <a:lvl9pPr marL="3886200" indent="-228600" defTabSz="954088" eaLnBrk="0" fontAlgn="base" hangingPunct="0">
              <a:spcBef>
                <a:spcPct val="30000"/>
              </a:spcBef>
              <a:spcAft>
                <a:spcPct val="0"/>
              </a:spcAft>
              <a:defRPr kumimoji="1" sz="1200">
                <a:solidFill>
                  <a:schemeClr val="tx1"/>
                </a:solidFill>
                <a:latin typeface="Arial" pitchFamily="34" charset="0"/>
                <a:ea typeface="新細明體" pitchFamily="18" charset="-120"/>
              </a:defRPr>
            </a:lvl9pPr>
          </a:lstStyle>
          <a:p>
            <a:fld id="{5A62A361-861F-4724-980E-0DAF2E432B26}" type="slidenum">
              <a:rPr lang="en-US" altLang="zh-TW" sz="1300" smtClean="0"/>
              <a:pPr/>
              <a:t>2</a:t>
            </a:fld>
            <a:endParaRPr lang="en-US" altLang="zh-TW" sz="130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31125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defTabSz="954088">
              <a:defRPr kumimoji="1" sz="1200">
                <a:solidFill>
                  <a:schemeClr val="tx1"/>
                </a:solidFill>
                <a:latin typeface="Arial" pitchFamily="34" charset="0"/>
                <a:ea typeface="新細明體" pitchFamily="18" charset="-120"/>
              </a:defRPr>
            </a:lvl1pPr>
            <a:lvl2pPr marL="742950" indent="-285750" defTabSz="954088">
              <a:defRPr kumimoji="1" sz="1200">
                <a:solidFill>
                  <a:schemeClr val="tx1"/>
                </a:solidFill>
                <a:latin typeface="Arial" pitchFamily="34" charset="0"/>
                <a:ea typeface="新細明體" pitchFamily="18" charset="-120"/>
              </a:defRPr>
            </a:lvl2pPr>
            <a:lvl3pPr marL="1143000" indent="-228600" defTabSz="954088">
              <a:defRPr kumimoji="1" sz="1200">
                <a:solidFill>
                  <a:schemeClr val="tx1"/>
                </a:solidFill>
                <a:latin typeface="Arial" pitchFamily="34" charset="0"/>
                <a:ea typeface="新細明體" pitchFamily="18" charset="-120"/>
              </a:defRPr>
            </a:lvl3pPr>
            <a:lvl4pPr marL="1600200" indent="-228600" defTabSz="954088">
              <a:defRPr kumimoji="1" sz="1200">
                <a:solidFill>
                  <a:schemeClr val="tx1"/>
                </a:solidFill>
                <a:latin typeface="Arial" pitchFamily="34" charset="0"/>
                <a:ea typeface="新細明體" pitchFamily="18" charset="-120"/>
              </a:defRPr>
            </a:lvl4pPr>
            <a:lvl5pPr marL="2057400" indent="-228600" defTabSz="954088">
              <a:defRPr kumimoji="1" sz="1200">
                <a:solidFill>
                  <a:schemeClr val="tx1"/>
                </a:solidFill>
                <a:latin typeface="Arial" pitchFamily="34" charset="0"/>
                <a:ea typeface="新細明體" pitchFamily="18" charset="-120"/>
              </a:defRPr>
            </a:lvl5pPr>
            <a:lvl6pPr marL="2514600" indent="-228600" defTabSz="954088" eaLnBrk="0" fontAlgn="base" hangingPunct="0">
              <a:spcBef>
                <a:spcPct val="30000"/>
              </a:spcBef>
              <a:spcAft>
                <a:spcPct val="0"/>
              </a:spcAft>
              <a:defRPr kumimoji="1" sz="1200">
                <a:solidFill>
                  <a:schemeClr val="tx1"/>
                </a:solidFill>
                <a:latin typeface="Arial" pitchFamily="34" charset="0"/>
                <a:ea typeface="新細明體" pitchFamily="18" charset="-120"/>
              </a:defRPr>
            </a:lvl6pPr>
            <a:lvl7pPr marL="2971800" indent="-228600" defTabSz="954088" eaLnBrk="0" fontAlgn="base" hangingPunct="0">
              <a:spcBef>
                <a:spcPct val="30000"/>
              </a:spcBef>
              <a:spcAft>
                <a:spcPct val="0"/>
              </a:spcAft>
              <a:defRPr kumimoji="1" sz="1200">
                <a:solidFill>
                  <a:schemeClr val="tx1"/>
                </a:solidFill>
                <a:latin typeface="Arial" pitchFamily="34" charset="0"/>
                <a:ea typeface="新細明體" pitchFamily="18" charset="-120"/>
              </a:defRPr>
            </a:lvl7pPr>
            <a:lvl8pPr marL="3429000" indent="-228600" defTabSz="954088" eaLnBrk="0" fontAlgn="base" hangingPunct="0">
              <a:spcBef>
                <a:spcPct val="30000"/>
              </a:spcBef>
              <a:spcAft>
                <a:spcPct val="0"/>
              </a:spcAft>
              <a:defRPr kumimoji="1" sz="1200">
                <a:solidFill>
                  <a:schemeClr val="tx1"/>
                </a:solidFill>
                <a:latin typeface="Arial" pitchFamily="34" charset="0"/>
                <a:ea typeface="新細明體" pitchFamily="18" charset="-120"/>
              </a:defRPr>
            </a:lvl8pPr>
            <a:lvl9pPr marL="3886200" indent="-228600" defTabSz="954088" eaLnBrk="0" fontAlgn="base" hangingPunct="0">
              <a:spcBef>
                <a:spcPct val="30000"/>
              </a:spcBef>
              <a:spcAft>
                <a:spcPct val="0"/>
              </a:spcAft>
              <a:defRPr kumimoji="1" sz="1200">
                <a:solidFill>
                  <a:schemeClr val="tx1"/>
                </a:solidFill>
                <a:latin typeface="Arial" pitchFamily="34" charset="0"/>
                <a:ea typeface="新細明體" pitchFamily="18" charset="-120"/>
              </a:defRPr>
            </a:lvl9pPr>
          </a:lstStyle>
          <a:p>
            <a:fld id="{369A637B-0E20-4883-8330-0F46DAB1245B}" type="slidenum">
              <a:rPr lang="en-US" altLang="zh-TW" sz="1300" smtClean="0"/>
              <a:pPr/>
              <a:t>20</a:t>
            </a:fld>
            <a:endParaRPr lang="en-US" altLang="zh-TW" sz="130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200338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7"/>
          <p:cNvSpPr>
            <a:spLocks noChangeArrowheads="1"/>
          </p:cNvSpPr>
          <p:nvPr/>
        </p:nvSpPr>
        <p:spPr bwMode="auto">
          <a:xfrm>
            <a:off x="0" y="0"/>
            <a:ext cx="9144000" cy="68580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ea typeface="新細明體" pitchFamily="18" charset="-120"/>
            </a:endParaRPr>
          </a:p>
        </p:txBody>
      </p:sp>
      <p:grpSp>
        <p:nvGrpSpPr>
          <p:cNvPr id="5" name="Group 12"/>
          <p:cNvGrpSpPr>
            <a:grpSpLocks/>
          </p:cNvGrpSpPr>
          <p:nvPr userDrawn="1"/>
        </p:nvGrpSpPr>
        <p:grpSpPr bwMode="auto">
          <a:xfrm>
            <a:off x="6391275" y="4105275"/>
            <a:ext cx="5503863" cy="5503863"/>
            <a:chOff x="4026" y="2586"/>
            <a:chExt cx="3467" cy="3467"/>
          </a:xfrm>
        </p:grpSpPr>
        <p:sp>
          <p:nvSpPr>
            <p:cNvPr id="6" name="AutoShape 10"/>
            <p:cNvSpPr>
              <a:spLocks noChangeArrowheads="1"/>
            </p:cNvSpPr>
            <p:nvPr userDrawn="1"/>
          </p:nvSpPr>
          <p:spPr bwMode="auto">
            <a:xfrm rot="-2700000">
              <a:off x="4026" y="2586"/>
              <a:ext cx="3467" cy="3467"/>
            </a:xfrm>
            <a:custGeom>
              <a:avLst/>
              <a:gdLst>
                <a:gd name="T0" fmla="*/ 1 w 21600"/>
                <a:gd name="T1" fmla="*/ 0 h 21600"/>
                <a:gd name="T2" fmla="*/ 0 w 21600"/>
                <a:gd name="T3" fmla="*/ 0 h 21600"/>
                <a:gd name="T4" fmla="*/ 1 w 21600"/>
                <a:gd name="T5" fmla="*/ 0 h 21600"/>
                <a:gd name="T6" fmla="*/ 2 w 21600"/>
                <a:gd name="T7" fmla="*/ 0 h 21600"/>
                <a:gd name="T8" fmla="*/ 0 60000 65536"/>
                <a:gd name="T9" fmla="*/ 0 60000 65536"/>
                <a:gd name="T10" fmla="*/ 0 60000 65536"/>
                <a:gd name="T11" fmla="*/ 0 60000 65536"/>
                <a:gd name="T12" fmla="*/ 1695 w 21600"/>
                <a:gd name="T13" fmla="*/ 0 h 21600"/>
                <a:gd name="T14" fmla="*/ 19905 w 21600"/>
                <a:gd name="T15" fmla="*/ 6965 h 21600"/>
              </a:gdLst>
              <a:ahLst/>
              <a:cxnLst>
                <a:cxn ang="T8">
                  <a:pos x="T0" y="T1"/>
                </a:cxn>
                <a:cxn ang="T9">
                  <a:pos x="T2" y="T3"/>
                </a:cxn>
                <a:cxn ang="T10">
                  <a:pos x="T4" y="T5"/>
                </a:cxn>
                <a:cxn ang="T11">
                  <a:pos x="T6" y="T7"/>
                </a:cxn>
              </a:cxnLst>
              <a:rect l="T12" t="T13" r="T14" b="T15"/>
              <a:pathLst>
                <a:path w="21600" h="21600">
                  <a:moveTo>
                    <a:pt x="5751" y="5755"/>
                  </a:moveTo>
                  <a:cubicBezTo>
                    <a:pt x="7089" y="4415"/>
                    <a:pt x="8906" y="3662"/>
                    <a:pt x="10800" y="3663"/>
                  </a:cubicBezTo>
                  <a:cubicBezTo>
                    <a:pt x="12693" y="3663"/>
                    <a:pt x="14510" y="4415"/>
                    <a:pt x="15848" y="5755"/>
                  </a:cubicBezTo>
                  <a:lnTo>
                    <a:pt x="18439" y="3166"/>
                  </a:lnTo>
                  <a:cubicBezTo>
                    <a:pt x="16414" y="1139"/>
                    <a:pt x="13665" y="-1"/>
                    <a:pt x="10799" y="0"/>
                  </a:cubicBezTo>
                  <a:cubicBezTo>
                    <a:pt x="7934" y="0"/>
                    <a:pt x="5185" y="1139"/>
                    <a:pt x="3160" y="3166"/>
                  </a:cubicBezTo>
                  <a:lnTo>
                    <a:pt x="5751" y="5755"/>
                  </a:lnTo>
                  <a:close/>
                </a:path>
              </a:pathLst>
            </a:custGeom>
            <a:solidFill>
              <a:srgbClr val="DDDDDD"/>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 name="Rectangle 11"/>
            <p:cNvSpPr>
              <a:spLocks noChangeArrowheads="1"/>
            </p:cNvSpPr>
            <p:nvPr userDrawn="1"/>
          </p:nvSpPr>
          <p:spPr bwMode="auto">
            <a:xfrm>
              <a:off x="5179" y="3736"/>
              <a:ext cx="581" cy="584"/>
            </a:xfrm>
            <a:prstGeom prst="rect">
              <a:avLst/>
            </a:prstGeom>
            <a:solidFill>
              <a:srgbClr val="DDDDDD"/>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p>
          </p:txBody>
        </p:sp>
      </p:grpSp>
      <p:sp>
        <p:nvSpPr>
          <p:cNvPr id="8" name="Text Box 48"/>
          <p:cNvSpPr txBox="1">
            <a:spLocks noChangeArrowheads="1"/>
          </p:cNvSpPr>
          <p:nvPr/>
        </p:nvSpPr>
        <p:spPr bwMode="auto">
          <a:xfrm>
            <a:off x="0" y="6553200"/>
            <a:ext cx="2206625" cy="304800"/>
          </a:xfrm>
          <a:prstGeom prst="rect">
            <a:avLst/>
          </a:prstGeom>
          <a:noFill/>
          <a:ln w="9525">
            <a:noFill/>
            <a:miter lim="800000"/>
            <a:headEnd/>
            <a:tailEnd/>
          </a:ln>
          <a:effectLst/>
        </p:spPr>
        <p:txBody>
          <a:bodyPr>
            <a:spAutoFit/>
          </a:bodyPr>
          <a:lstStyle>
            <a:lvl1pPr algn="l">
              <a:defRPr kumimoji="1">
                <a:solidFill>
                  <a:schemeClr val="tx1"/>
                </a:solidFill>
                <a:latin typeface="Arial" pitchFamily="34" charset="0"/>
                <a:ea typeface="新細明體" pitchFamily="18" charset="-120"/>
              </a:defRPr>
            </a:lvl1pPr>
            <a:lvl2pPr marL="742950" indent="-285750" algn="l">
              <a:defRPr kumimoji="1">
                <a:solidFill>
                  <a:schemeClr val="tx1"/>
                </a:solidFill>
                <a:latin typeface="Arial" pitchFamily="34" charset="0"/>
                <a:ea typeface="新細明體" pitchFamily="18" charset="-120"/>
              </a:defRPr>
            </a:lvl2pPr>
            <a:lvl3pPr marL="1143000" indent="-228600" algn="l">
              <a:defRPr kumimoji="1">
                <a:solidFill>
                  <a:schemeClr val="tx1"/>
                </a:solidFill>
                <a:latin typeface="Arial" pitchFamily="34" charset="0"/>
                <a:ea typeface="新細明體" pitchFamily="18" charset="-120"/>
              </a:defRPr>
            </a:lvl3pPr>
            <a:lvl4pPr marL="1600200" indent="-228600" algn="l">
              <a:defRPr kumimoji="1">
                <a:solidFill>
                  <a:schemeClr val="tx1"/>
                </a:solidFill>
                <a:latin typeface="Arial" pitchFamily="34" charset="0"/>
                <a:ea typeface="新細明體" pitchFamily="18" charset="-120"/>
              </a:defRPr>
            </a:lvl4pPr>
            <a:lvl5pPr marL="2057400" indent="-228600" algn="l">
              <a:defRPr kumimoji="1">
                <a:solidFill>
                  <a:schemeClr val="tx1"/>
                </a:solidFill>
                <a:latin typeface="Arial" pitchFamily="34" charset="0"/>
                <a:ea typeface="新細明體" pitchFamily="18" charset="-120"/>
              </a:defRPr>
            </a:lvl5pPr>
            <a:lvl6pPr marL="2514600" indent="-228600" fontAlgn="base">
              <a:spcBef>
                <a:spcPct val="0"/>
              </a:spcBef>
              <a:spcAft>
                <a:spcPct val="0"/>
              </a:spcAft>
              <a:defRPr kumimoji="1">
                <a:solidFill>
                  <a:schemeClr val="tx1"/>
                </a:solidFill>
                <a:latin typeface="Arial" pitchFamily="34" charset="0"/>
                <a:ea typeface="新細明體" pitchFamily="18" charset="-120"/>
              </a:defRPr>
            </a:lvl6pPr>
            <a:lvl7pPr marL="2971800" indent="-228600" fontAlgn="base">
              <a:spcBef>
                <a:spcPct val="0"/>
              </a:spcBef>
              <a:spcAft>
                <a:spcPct val="0"/>
              </a:spcAft>
              <a:defRPr kumimoji="1">
                <a:solidFill>
                  <a:schemeClr val="tx1"/>
                </a:solidFill>
                <a:latin typeface="Arial" pitchFamily="34" charset="0"/>
                <a:ea typeface="新細明體" pitchFamily="18" charset="-120"/>
              </a:defRPr>
            </a:lvl7pPr>
            <a:lvl8pPr marL="3429000" indent="-228600" fontAlgn="base">
              <a:spcBef>
                <a:spcPct val="0"/>
              </a:spcBef>
              <a:spcAft>
                <a:spcPct val="0"/>
              </a:spcAft>
              <a:defRPr kumimoji="1">
                <a:solidFill>
                  <a:schemeClr val="tx1"/>
                </a:solidFill>
                <a:latin typeface="Arial" pitchFamily="34" charset="0"/>
                <a:ea typeface="新細明體" pitchFamily="18" charset="-120"/>
              </a:defRPr>
            </a:lvl8pPr>
            <a:lvl9pPr marL="3886200" indent="-228600" fontAlgn="base">
              <a:spcBef>
                <a:spcPct val="0"/>
              </a:spcBef>
              <a:spcAft>
                <a:spcPct val="0"/>
              </a:spcAft>
              <a:defRPr kumimoji="1">
                <a:solidFill>
                  <a:schemeClr val="tx1"/>
                </a:solidFill>
                <a:latin typeface="Arial" pitchFamily="34" charset="0"/>
                <a:ea typeface="新細明體" pitchFamily="18" charset="-120"/>
              </a:defRPr>
            </a:lvl9pPr>
          </a:lstStyle>
          <a:p>
            <a:pPr>
              <a:defRPr/>
            </a:pPr>
            <a:r>
              <a:rPr lang="en-US" altLang="zh-TW" sz="1400" b="1" smtClean="0">
                <a:solidFill>
                  <a:schemeClr val="bg1"/>
                </a:solidFill>
                <a:ea typeface="微軟正黑體" pitchFamily="34" charset="-120"/>
              </a:rPr>
              <a:t>ITRI Copyright</a:t>
            </a:r>
          </a:p>
        </p:txBody>
      </p:sp>
      <p:sp>
        <p:nvSpPr>
          <p:cNvPr id="7172" name="Rectangle 43"/>
          <p:cNvSpPr>
            <a:spLocks noGrp="1" noChangeArrowheads="1"/>
          </p:cNvSpPr>
          <p:nvPr>
            <p:ph type="ctrTitle"/>
          </p:nvPr>
        </p:nvSpPr>
        <p:spPr>
          <a:xfrm>
            <a:off x="685800" y="2130425"/>
            <a:ext cx="7772400" cy="1470025"/>
          </a:xfrm>
        </p:spPr>
        <p:txBody>
          <a:bodyPr/>
          <a:lstStyle>
            <a:lvl1pPr>
              <a:defRPr/>
            </a:lvl1pPr>
          </a:lstStyle>
          <a:p>
            <a:pPr lvl="0"/>
            <a:r>
              <a:rPr lang="zh-TW" altLang="en-US" noProof="0" smtClean="0"/>
              <a:t>按一下以編輯母片標題樣式</a:t>
            </a:r>
          </a:p>
        </p:txBody>
      </p:sp>
      <p:sp>
        <p:nvSpPr>
          <p:cNvPr id="7173" name="Rectangle 44"/>
          <p:cNvSpPr>
            <a:spLocks noGrp="1" noChangeArrowheads="1"/>
          </p:cNvSpPr>
          <p:nvPr>
            <p:ph type="subTitle" idx="1"/>
          </p:nvPr>
        </p:nvSpPr>
        <p:spPr>
          <a:xfrm>
            <a:off x="669925" y="3886200"/>
            <a:ext cx="6011863" cy="1752600"/>
          </a:xfrm>
        </p:spPr>
        <p:txBody>
          <a:bodyPr/>
          <a:lstStyle>
            <a:lvl1pPr marL="0" indent="0" algn="ctr">
              <a:buFontTx/>
              <a:buNone/>
              <a:defRPr>
                <a:solidFill>
                  <a:schemeClr val="bg1"/>
                </a:solidFill>
              </a:defRPr>
            </a:lvl1pPr>
          </a:lstStyle>
          <a:p>
            <a:pPr lvl="0"/>
            <a:r>
              <a:rPr lang="zh-TW" altLang="en-US" noProof="0" smtClean="0"/>
              <a:t>按一下以編輯母片副標題樣式</a:t>
            </a:r>
          </a:p>
        </p:txBody>
      </p:sp>
      <p:sp>
        <p:nvSpPr>
          <p:cNvPr id="9" name="Rectangle 45"/>
          <p:cNvSpPr>
            <a:spLocks noGrp="1" noChangeArrowheads="1"/>
          </p:cNvSpPr>
          <p:nvPr>
            <p:ph type="dt" sz="half" idx="10"/>
          </p:nvPr>
        </p:nvSpPr>
        <p:spPr>
          <a:xfrm>
            <a:off x="660400" y="5986463"/>
            <a:ext cx="2133600" cy="476250"/>
          </a:xfrm>
        </p:spPr>
        <p:txBody>
          <a:bodyPr/>
          <a:lstStyle>
            <a:lvl1pPr>
              <a:defRPr/>
            </a:lvl1pPr>
          </a:lstStyle>
          <a:p>
            <a:pPr>
              <a:defRPr/>
            </a:pPr>
            <a:endParaRPr lang="en-US" altLang="zh-TW"/>
          </a:p>
        </p:txBody>
      </p:sp>
      <p:sp>
        <p:nvSpPr>
          <p:cNvPr id="10" name="Rectangle 46"/>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TW"/>
          </a:p>
        </p:txBody>
      </p:sp>
      <p:sp>
        <p:nvSpPr>
          <p:cNvPr id="11" name="Rectangle 47"/>
          <p:cNvSpPr>
            <a:spLocks noGrp="1" noChangeArrowheads="1"/>
          </p:cNvSpPr>
          <p:nvPr>
            <p:ph type="sldNum" sz="quarter" idx="12"/>
          </p:nvPr>
        </p:nvSpPr>
        <p:spPr>
          <a:xfrm>
            <a:off x="7010400" y="6381750"/>
            <a:ext cx="2133600" cy="476250"/>
          </a:xfrm>
        </p:spPr>
        <p:txBody>
          <a:bodyPr/>
          <a:lstStyle>
            <a:lvl1pPr algn="r" fontAlgn="ctr">
              <a:defRPr sz="1200">
                <a:solidFill>
                  <a:schemeClr val="bg1"/>
                </a:solidFill>
                <a:latin typeface="+mn-lt"/>
                <a:ea typeface="+mn-ea"/>
              </a:defRPr>
            </a:lvl1pPr>
          </a:lstStyle>
          <a:p>
            <a:pPr>
              <a:defRPr/>
            </a:pPr>
            <a:fld id="{9B6E0A3E-7B69-46BC-ACBF-3925F85DA9A9}" type="slidenum">
              <a:rPr lang="en-US" altLang="zh-TW"/>
              <a:pPr>
                <a:defRPr/>
              </a:pPr>
              <a:t>‹#›</a:t>
            </a:fld>
            <a:endParaRPr lang="en-US" altLang="zh-TW"/>
          </a:p>
        </p:txBody>
      </p:sp>
    </p:spTree>
    <p:extLst>
      <p:ext uri="{BB962C8B-B14F-4D97-AF65-F5344CB8AC3E}">
        <p14:creationId xmlns:p14="http://schemas.microsoft.com/office/powerpoint/2010/main" val="2378376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7"/>
          <p:cNvSpPr>
            <a:spLocks noGrp="1" noChangeArrowheads="1"/>
          </p:cNvSpPr>
          <p:nvPr>
            <p:ph type="sldNum" sz="quarter" idx="12"/>
          </p:nvPr>
        </p:nvSpPr>
        <p:spPr>
          <a:ln/>
        </p:spPr>
        <p:txBody>
          <a:bodyPr/>
          <a:lstStyle>
            <a:lvl1pPr>
              <a:defRPr/>
            </a:lvl1pPr>
          </a:lstStyle>
          <a:p>
            <a:pPr>
              <a:defRPr/>
            </a:pPr>
            <a:fld id="{AA4F2892-EA01-4F08-B7E2-7F15F0DBC2CC}" type="slidenum">
              <a:rPr lang="en-US" altLang="zh-TW"/>
              <a:pPr>
                <a:defRPr/>
              </a:pPr>
              <a:t>‹#›</a:t>
            </a:fld>
            <a:endParaRPr lang="en-US" altLang="zh-TW"/>
          </a:p>
        </p:txBody>
      </p:sp>
    </p:spTree>
    <p:extLst>
      <p:ext uri="{BB962C8B-B14F-4D97-AF65-F5344CB8AC3E}">
        <p14:creationId xmlns:p14="http://schemas.microsoft.com/office/powerpoint/2010/main" val="126696698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7"/>
          <p:cNvSpPr>
            <a:spLocks noChangeArrowheads="1"/>
          </p:cNvSpPr>
          <p:nvPr/>
        </p:nvSpPr>
        <p:spPr bwMode="auto">
          <a:xfrm>
            <a:off x="0" y="0"/>
            <a:ext cx="9144000" cy="68580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a typeface="新細明體" pitchFamily="18" charset="-120"/>
            </a:endParaRPr>
          </a:p>
        </p:txBody>
      </p:sp>
      <p:grpSp>
        <p:nvGrpSpPr>
          <p:cNvPr id="5" name="Group 12"/>
          <p:cNvGrpSpPr>
            <a:grpSpLocks/>
          </p:cNvGrpSpPr>
          <p:nvPr userDrawn="1"/>
        </p:nvGrpSpPr>
        <p:grpSpPr bwMode="auto">
          <a:xfrm>
            <a:off x="6391275" y="4105275"/>
            <a:ext cx="5503863" cy="5503863"/>
            <a:chOff x="4026" y="2586"/>
            <a:chExt cx="3467" cy="3467"/>
          </a:xfrm>
        </p:grpSpPr>
        <p:sp>
          <p:nvSpPr>
            <p:cNvPr id="6" name="AutoShape 10"/>
            <p:cNvSpPr>
              <a:spLocks noChangeArrowheads="1"/>
            </p:cNvSpPr>
            <p:nvPr userDrawn="1"/>
          </p:nvSpPr>
          <p:spPr bwMode="auto">
            <a:xfrm rot="-2700000">
              <a:off x="4026" y="2586"/>
              <a:ext cx="3467" cy="3467"/>
            </a:xfrm>
            <a:custGeom>
              <a:avLst/>
              <a:gdLst>
                <a:gd name="T0" fmla="*/ 1 w 21600"/>
                <a:gd name="T1" fmla="*/ 0 h 21600"/>
                <a:gd name="T2" fmla="*/ 0 w 21600"/>
                <a:gd name="T3" fmla="*/ 0 h 21600"/>
                <a:gd name="T4" fmla="*/ 1 w 21600"/>
                <a:gd name="T5" fmla="*/ 0 h 21600"/>
                <a:gd name="T6" fmla="*/ 2 w 21600"/>
                <a:gd name="T7" fmla="*/ 0 h 21600"/>
                <a:gd name="T8" fmla="*/ 0 60000 65536"/>
                <a:gd name="T9" fmla="*/ 0 60000 65536"/>
                <a:gd name="T10" fmla="*/ 0 60000 65536"/>
                <a:gd name="T11" fmla="*/ 0 60000 65536"/>
                <a:gd name="T12" fmla="*/ 1695 w 21600"/>
                <a:gd name="T13" fmla="*/ 0 h 21600"/>
                <a:gd name="T14" fmla="*/ 19905 w 21600"/>
                <a:gd name="T15" fmla="*/ 6965 h 21600"/>
              </a:gdLst>
              <a:ahLst/>
              <a:cxnLst>
                <a:cxn ang="T8">
                  <a:pos x="T0" y="T1"/>
                </a:cxn>
                <a:cxn ang="T9">
                  <a:pos x="T2" y="T3"/>
                </a:cxn>
                <a:cxn ang="T10">
                  <a:pos x="T4" y="T5"/>
                </a:cxn>
                <a:cxn ang="T11">
                  <a:pos x="T6" y="T7"/>
                </a:cxn>
              </a:cxnLst>
              <a:rect l="T12" t="T13" r="T14" b="T15"/>
              <a:pathLst>
                <a:path w="21600" h="21600">
                  <a:moveTo>
                    <a:pt x="5751" y="5755"/>
                  </a:moveTo>
                  <a:cubicBezTo>
                    <a:pt x="7089" y="4415"/>
                    <a:pt x="8906" y="3662"/>
                    <a:pt x="10800" y="3663"/>
                  </a:cubicBezTo>
                  <a:cubicBezTo>
                    <a:pt x="12693" y="3663"/>
                    <a:pt x="14510" y="4415"/>
                    <a:pt x="15848" y="5755"/>
                  </a:cubicBezTo>
                  <a:lnTo>
                    <a:pt x="18439" y="3166"/>
                  </a:lnTo>
                  <a:cubicBezTo>
                    <a:pt x="16414" y="1139"/>
                    <a:pt x="13665" y="-1"/>
                    <a:pt x="10799" y="0"/>
                  </a:cubicBezTo>
                  <a:cubicBezTo>
                    <a:pt x="7934" y="0"/>
                    <a:pt x="5185" y="1139"/>
                    <a:pt x="3160" y="3166"/>
                  </a:cubicBezTo>
                  <a:lnTo>
                    <a:pt x="5751" y="5755"/>
                  </a:lnTo>
                  <a:close/>
                </a:path>
              </a:pathLst>
            </a:custGeom>
            <a:solidFill>
              <a:srgbClr val="DDDDDD"/>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sp>
          <p:nvSpPr>
            <p:cNvPr id="7" name="Rectangle 11"/>
            <p:cNvSpPr>
              <a:spLocks noChangeArrowheads="1"/>
            </p:cNvSpPr>
            <p:nvPr userDrawn="1"/>
          </p:nvSpPr>
          <p:spPr bwMode="auto">
            <a:xfrm>
              <a:off x="5179" y="3736"/>
              <a:ext cx="581" cy="584"/>
            </a:xfrm>
            <a:prstGeom prst="rect">
              <a:avLst/>
            </a:prstGeom>
            <a:solidFill>
              <a:srgbClr val="DDDDDD"/>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ndParaRPr>
            </a:p>
          </p:txBody>
        </p:sp>
      </p:grpSp>
      <p:sp>
        <p:nvSpPr>
          <p:cNvPr id="8" name="Text Box 48"/>
          <p:cNvSpPr txBox="1">
            <a:spLocks noChangeArrowheads="1"/>
          </p:cNvSpPr>
          <p:nvPr/>
        </p:nvSpPr>
        <p:spPr bwMode="auto">
          <a:xfrm>
            <a:off x="0" y="6553200"/>
            <a:ext cx="2206625" cy="304800"/>
          </a:xfrm>
          <a:prstGeom prst="rect">
            <a:avLst/>
          </a:prstGeom>
          <a:noFill/>
          <a:ln w="9525">
            <a:noFill/>
            <a:miter lim="800000"/>
            <a:headEnd/>
            <a:tailEnd/>
          </a:ln>
          <a:effectLst/>
        </p:spPr>
        <p:txBody>
          <a:bodyPr>
            <a:spAutoFit/>
          </a:bodyPr>
          <a:lstStyle>
            <a:lvl1pPr algn="l">
              <a:defRPr kumimoji="1">
                <a:solidFill>
                  <a:schemeClr val="tx1"/>
                </a:solidFill>
                <a:latin typeface="Arial" pitchFamily="34" charset="0"/>
                <a:ea typeface="新細明體" pitchFamily="18" charset="-120"/>
              </a:defRPr>
            </a:lvl1pPr>
            <a:lvl2pPr marL="742950" indent="-285750" algn="l">
              <a:defRPr kumimoji="1">
                <a:solidFill>
                  <a:schemeClr val="tx1"/>
                </a:solidFill>
                <a:latin typeface="Arial" pitchFamily="34" charset="0"/>
                <a:ea typeface="新細明體" pitchFamily="18" charset="-120"/>
              </a:defRPr>
            </a:lvl2pPr>
            <a:lvl3pPr marL="1143000" indent="-228600" algn="l">
              <a:defRPr kumimoji="1">
                <a:solidFill>
                  <a:schemeClr val="tx1"/>
                </a:solidFill>
                <a:latin typeface="Arial" pitchFamily="34" charset="0"/>
                <a:ea typeface="新細明體" pitchFamily="18" charset="-120"/>
              </a:defRPr>
            </a:lvl3pPr>
            <a:lvl4pPr marL="1600200" indent="-228600" algn="l">
              <a:defRPr kumimoji="1">
                <a:solidFill>
                  <a:schemeClr val="tx1"/>
                </a:solidFill>
                <a:latin typeface="Arial" pitchFamily="34" charset="0"/>
                <a:ea typeface="新細明體" pitchFamily="18" charset="-120"/>
              </a:defRPr>
            </a:lvl4pPr>
            <a:lvl5pPr marL="2057400" indent="-228600" algn="l">
              <a:defRPr kumimoji="1">
                <a:solidFill>
                  <a:schemeClr val="tx1"/>
                </a:solidFill>
                <a:latin typeface="Arial" pitchFamily="34" charset="0"/>
                <a:ea typeface="新細明體" pitchFamily="18" charset="-120"/>
              </a:defRPr>
            </a:lvl5pPr>
            <a:lvl6pPr marL="2514600" indent="-228600" fontAlgn="base">
              <a:spcBef>
                <a:spcPct val="0"/>
              </a:spcBef>
              <a:spcAft>
                <a:spcPct val="0"/>
              </a:spcAft>
              <a:defRPr kumimoji="1">
                <a:solidFill>
                  <a:schemeClr val="tx1"/>
                </a:solidFill>
                <a:latin typeface="Arial" pitchFamily="34" charset="0"/>
                <a:ea typeface="新細明體" pitchFamily="18" charset="-120"/>
              </a:defRPr>
            </a:lvl6pPr>
            <a:lvl7pPr marL="2971800" indent="-228600" fontAlgn="base">
              <a:spcBef>
                <a:spcPct val="0"/>
              </a:spcBef>
              <a:spcAft>
                <a:spcPct val="0"/>
              </a:spcAft>
              <a:defRPr kumimoji="1">
                <a:solidFill>
                  <a:schemeClr val="tx1"/>
                </a:solidFill>
                <a:latin typeface="Arial" pitchFamily="34" charset="0"/>
                <a:ea typeface="新細明體" pitchFamily="18" charset="-120"/>
              </a:defRPr>
            </a:lvl7pPr>
            <a:lvl8pPr marL="3429000" indent="-228600" fontAlgn="base">
              <a:spcBef>
                <a:spcPct val="0"/>
              </a:spcBef>
              <a:spcAft>
                <a:spcPct val="0"/>
              </a:spcAft>
              <a:defRPr kumimoji="1">
                <a:solidFill>
                  <a:schemeClr val="tx1"/>
                </a:solidFill>
                <a:latin typeface="Arial" pitchFamily="34" charset="0"/>
                <a:ea typeface="新細明體" pitchFamily="18" charset="-120"/>
              </a:defRPr>
            </a:lvl8pPr>
            <a:lvl9pPr marL="3886200" indent="-228600" fontAlgn="base">
              <a:spcBef>
                <a:spcPct val="0"/>
              </a:spcBef>
              <a:spcAft>
                <a:spcPct val="0"/>
              </a:spcAft>
              <a:defRPr kumimoji="1">
                <a:solidFill>
                  <a:schemeClr val="tx1"/>
                </a:solidFill>
                <a:latin typeface="Arial" pitchFamily="34" charset="0"/>
                <a:ea typeface="新細明體" pitchFamily="18" charset="-120"/>
              </a:defRPr>
            </a:lvl9pPr>
          </a:lstStyle>
          <a:p>
            <a:pPr>
              <a:defRPr/>
            </a:pPr>
            <a:r>
              <a:rPr lang="en-US" altLang="zh-TW" sz="1400" b="1" smtClean="0">
                <a:solidFill>
                  <a:srgbClr val="FFFFFF"/>
                </a:solidFill>
                <a:ea typeface="微軟正黑體" pitchFamily="34" charset="-120"/>
              </a:rPr>
              <a:t>ITRI Copyright</a:t>
            </a:r>
          </a:p>
        </p:txBody>
      </p:sp>
      <p:sp>
        <p:nvSpPr>
          <p:cNvPr id="7172" name="Rectangle 43"/>
          <p:cNvSpPr>
            <a:spLocks noGrp="1" noChangeArrowheads="1"/>
          </p:cNvSpPr>
          <p:nvPr>
            <p:ph type="ctrTitle"/>
          </p:nvPr>
        </p:nvSpPr>
        <p:spPr>
          <a:xfrm>
            <a:off x="685800" y="2130425"/>
            <a:ext cx="7772400" cy="1470025"/>
          </a:xfrm>
        </p:spPr>
        <p:txBody>
          <a:bodyPr/>
          <a:lstStyle>
            <a:lvl1pPr>
              <a:defRPr/>
            </a:lvl1pPr>
          </a:lstStyle>
          <a:p>
            <a:pPr lvl="0"/>
            <a:r>
              <a:rPr lang="zh-TW" altLang="en-US" noProof="0" smtClean="0"/>
              <a:t>按一下以編輯母片標題樣式</a:t>
            </a:r>
          </a:p>
        </p:txBody>
      </p:sp>
      <p:sp>
        <p:nvSpPr>
          <p:cNvPr id="7173" name="Rectangle 44"/>
          <p:cNvSpPr>
            <a:spLocks noGrp="1" noChangeArrowheads="1"/>
          </p:cNvSpPr>
          <p:nvPr>
            <p:ph type="subTitle" idx="1"/>
          </p:nvPr>
        </p:nvSpPr>
        <p:spPr>
          <a:xfrm>
            <a:off x="669925" y="3886200"/>
            <a:ext cx="6011863" cy="1752600"/>
          </a:xfrm>
        </p:spPr>
        <p:txBody>
          <a:bodyPr/>
          <a:lstStyle>
            <a:lvl1pPr marL="0" indent="0" algn="ctr">
              <a:buFontTx/>
              <a:buNone/>
              <a:defRPr>
                <a:solidFill>
                  <a:schemeClr val="bg1"/>
                </a:solidFill>
              </a:defRPr>
            </a:lvl1pPr>
          </a:lstStyle>
          <a:p>
            <a:pPr lvl="0"/>
            <a:r>
              <a:rPr lang="zh-TW" altLang="en-US" noProof="0" smtClean="0"/>
              <a:t>按一下以編輯母片副標題樣式</a:t>
            </a:r>
          </a:p>
        </p:txBody>
      </p:sp>
      <p:sp>
        <p:nvSpPr>
          <p:cNvPr id="9" name="Rectangle 45"/>
          <p:cNvSpPr>
            <a:spLocks noGrp="1" noChangeArrowheads="1"/>
          </p:cNvSpPr>
          <p:nvPr>
            <p:ph type="dt" sz="half" idx="10"/>
          </p:nvPr>
        </p:nvSpPr>
        <p:spPr>
          <a:xfrm>
            <a:off x="660400" y="5986463"/>
            <a:ext cx="2133600" cy="476250"/>
          </a:xfrm>
        </p:spPr>
        <p:txBody>
          <a:bodyPr/>
          <a:lstStyle>
            <a:lvl1pPr>
              <a:defRPr/>
            </a:lvl1pPr>
          </a:lstStyle>
          <a:p>
            <a:pPr>
              <a:defRPr/>
            </a:pPr>
            <a:endParaRPr lang="en-US" altLang="zh-TW">
              <a:solidFill>
                <a:srgbClr val="FFFFFF"/>
              </a:solidFill>
            </a:endParaRPr>
          </a:p>
        </p:txBody>
      </p:sp>
      <p:sp>
        <p:nvSpPr>
          <p:cNvPr id="10" name="Rectangle 46"/>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TW">
              <a:solidFill>
                <a:srgbClr val="000000"/>
              </a:solidFill>
            </a:endParaRPr>
          </a:p>
        </p:txBody>
      </p:sp>
      <p:sp>
        <p:nvSpPr>
          <p:cNvPr id="11" name="Rectangle 47"/>
          <p:cNvSpPr>
            <a:spLocks noGrp="1" noChangeArrowheads="1"/>
          </p:cNvSpPr>
          <p:nvPr>
            <p:ph type="sldNum" sz="quarter" idx="12"/>
          </p:nvPr>
        </p:nvSpPr>
        <p:spPr>
          <a:xfrm>
            <a:off x="7010400" y="6381750"/>
            <a:ext cx="2133600" cy="476250"/>
          </a:xfrm>
        </p:spPr>
        <p:txBody>
          <a:bodyPr/>
          <a:lstStyle>
            <a:lvl1pPr algn="r" fontAlgn="ctr">
              <a:defRPr sz="1200">
                <a:solidFill>
                  <a:schemeClr val="bg1"/>
                </a:solidFill>
                <a:latin typeface="+mn-lt"/>
                <a:ea typeface="+mn-ea"/>
              </a:defRPr>
            </a:lvl1pPr>
          </a:lstStyle>
          <a:p>
            <a:pPr>
              <a:defRPr/>
            </a:pPr>
            <a:fld id="{9B6E0A3E-7B69-46BC-ACBF-3925F85DA9A9}"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27755886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013DC495-2CD1-43C5-95D0-7E7245F738A5}"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21774654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0FBEAFB1-0277-413E-A65C-786CCF08E7AB}"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09738504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896938"/>
            <a:ext cx="4105275"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14875" y="896938"/>
            <a:ext cx="4106863"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07F6F3BB-6EC0-4F45-A0F8-F994761408F0}"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7389857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ln/>
        </p:spPr>
        <p:txBody>
          <a:bodyPr/>
          <a:lstStyle>
            <a:lvl1pPr>
              <a:defRPr/>
            </a:lvl1pPr>
          </a:lstStyle>
          <a:p>
            <a:pPr>
              <a:defRPr/>
            </a:pPr>
            <a:fld id="{9686D72B-6918-4EFE-9891-E58DE0B0983E}"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39055249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4"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47"/>
          <p:cNvSpPr>
            <a:spLocks noGrp="1" noChangeArrowheads="1"/>
          </p:cNvSpPr>
          <p:nvPr>
            <p:ph type="sldNum" sz="quarter" idx="12"/>
          </p:nvPr>
        </p:nvSpPr>
        <p:spPr>
          <a:ln/>
        </p:spPr>
        <p:txBody>
          <a:bodyPr/>
          <a:lstStyle>
            <a:lvl1pPr>
              <a:defRPr/>
            </a:lvl1pPr>
          </a:lstStyle>
          <a:p>
            <a:pPr>
              <a:defRPr/>
            </a:pPr>
            <a:fld id="{FD7AD14C-166B-495B-862D-45A90F4547E0}"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14983545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3"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47"/>
          <p:cNvSpPr>
            <a:spLocks noGrp="1" noChangeArrowheads="1"/>
          </p:cNvSpPr>
          <p:nvPr>
            <p:ph type="sldNum" sz="quarter" idx="12"/>
          </p:nvPr>
        </p:nvSpPr>
        <p:spPr>
          <a:ln/>
        </p:spPr>
        <p:txBody>
          <a:bodyPr/>
          <a:lstStyle>
            <a:lvl1pPr>
              <a:defRPr/>
            </a:lvl1pPr>
          </a:lstStyle>
          <a:p>
            <a:pPr>
              <a:defRPr/>
            </a:pPr>
            <a:fld id="{337A5F44-DE14-482A-9F1B-E7AE4B34BC83}"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81325614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1FFCB0CC-51F6-4EAF-8C36-671884A124A7}"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18672579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EBD5F58A-E3B9-4002-8F63-E2EDF9B6EC57}"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84593873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AA4F2892-EA01-4F08-B7E2-7F15F0DBC2CC}"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725928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00863" y="0"/>
            <a:ext cx="2160587" cy="64277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14338" y="0"/>
            <a:ext cx="6334125" cy="64277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7"/>
          <p:cNvSpPr>
            <a:spLocks noGrp="1" noChangeArrowheads="1"/>
          </p:cNvSpPr>
          <p:nvPr>
            <p:ph type="sldNum" sz="quarter" idx="12"/>
          </p:nvPr>
        </p:nvSpPr>
        <p:spPr>
          <a:ln/>
        </p:spPr>
        <p:txBody>
          <a:bodyPr/>
          <a:lstStyle>
            <a:lvl1pPr>
              <a:defRPr/>
            </a:lvl1pPr>
          </a:lstStyle>
          <a:p>
            <a:pPr>
              <a:defRPr/>
            </a:pPr>
            <a:fld id="{CF7FC7C8-3411-4BBC-9FDC-822FEF392A86}" type="slidenum">
              <a:rPr lang="en-US" altLang="zh-TW"/>
              <a:pPr>
                <a:defRPr/>
              </a:pPr>
              <a:t>‹#›</a:t>
            </a:fld>
            <a:endParaRPr lang="en-US" altLang="zh-TW"/>
          </a:p>
        </p:txBody>
      </p:sp>
    </p:spTree>
    <p:extLst>
      <p:ext uri="{BB962C8B-B14F-4D97-AF65-F5344CB8AC3E}">
        <p14:creationId xmlns:p14="http://schemas.microsoft.com/office/powerpoint/2010/main" val="100120542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00863" y="0"/>
            <a:ext cx="2160587" cy="64277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14338" y="0"/>
            <a:ext cx="6334125" cy="64277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CF7FC7C8-3411-4BBC-9FDC-822FEF392A86}"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7131097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7"/>
          <p:cNvSpPr>
            <a:spLocks noChangeArrowheads="1"/>
          </p:cNvSpPr>
          <p:nvPr/>
        </p:nvSpPr>
        <p:spPr bwMode="auto">
          <a:xfrm>
            <a:off x="0" y="0"/>
            <a:ext cx="9144000" cy="68580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600">
                <a:solidFill>
                  <a:schemeClr val="tx1"/>
                </a:solidFill>
                <a:latin typeface="Arial" pitchFamily="34" charset="0"/>
                <a:ea typeface="新細明體" pitchFamily="18" charset="-120"/>
              </a:defRPr>
            </a:lvl1pPr>
            <a:lvl2pPr marL="742950" indent="-285750" eaLnBrk="0" hangingPunct="0">
              <a:defRPr kumimoji="1" sz="1600">
                <a:solidFill>
                  <a:schemeClr val="tx1"/>
                </a:solidFill>
                <a:latin typeface="Arial" pitchFamily="34" charset="0"/>
                <a:ea typeface="新細明體" pitchFamily="18" charset="-120"/>
              </a:defRPr>
            </a:lvl2pPr>
            <a:lvl3pPr marL="1143000" indent="-228600" eaLnBrk="0" hangingPunct="0">
              <a:defRPr kumimoji="1" sz="1600">
                <a:solidFill>
                  <a:schemeClr val="tx1"/>
                </a:solidFill>
                <a:latin typeface="Arial" pitchFamily="34" charset="0"/>
                <a:ea typeface="新細明體" pitchFamily="18" charset="-120"/>
              </a:defRPr>
            </a:lvl3pPr>
            <a:lvl4pPr marL="1600200" indent="-228600" eaLnBrk="0" hangingPunct="0">
              <a:defRPr kumimoji="1" sz="1600">
                <a:solidFill>
                  <a:schemeClr val="tx1"/>
                </a:solidFill>
                <a:latin typeface="Arial" pitchFamily="34" charset="0"/>
                <a:ea typeface="新細明體" pitchFamily="18" charset="-120"/>
              </a:defRPr>
            </a:lvl4pPr>
            <a:lvl5pPr marL="2057400" indent="-228600" eaLnBrk="0" hangingPunct="0">
              <a:defRPr kumimoji="1" sz="1600">
                <a:solidFill>
                  <a:schemeClr val="tx1"/>
                </a:solidFill>
                <a:latin typeface="Arial" pitchFamily="34" charset="0"/>
                <a:ea typeface="新細明體" pitchFamily="18" charset="-120"/>
              </a:defRPr>
            </a:lvl5pPr>
            <a:lvl6pPr marL="25146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6pPr>
            <a:lvl7pPr marL="29718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7pPr>
            <a:lvl8pPr marL="34290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8pPr>
            <a:lvl9pPr marL="38862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9pPr>
          </a:lstStyle>
          <a:p>
            <a:pPr eaLnBrk="1" hangingPunct="1">
              <a:defRPr/>
            </a:pPr>
            <a:endParaRPr lang="zh-TW" altLang="en-US" sz="1800" smtClean="0">
              <a:solidFill>
                <a:srgbClr val="000000"/>
              </a:solidFill>
            </a:endParaRPr>
          </a:p>
        </p:txBody>
      </p:sp>
      <p:pic>
        <p:nvPicPr>
          <p:cNvPr id="5" name="Picture 57" descr="E版"/>
          <p:cNvPicPr>
            <a:picLocks noChangeAspect="1" noChangeArrowheads="1"/>
          </p:cNvPicPr>
          <p:nvPr/>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381750" y="4110038"/>
            <a:ext cx="2762250"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8"/>
          <p:cNvSpPr txBox="1">
            <a:spLocks noChangeArrowheads="1"/>
          </p:cNvSpPr>
          <p:nvPr/>
        </p:nvSpPr>
        <p:spPr bwMode="auto">
          <a:xfrm>
            <a:off x="0" y="6553200"/>
            <a:ext cx="2206625" cy="304800"/>
          </a:xfrm>
          <a:prstGeom prst="rect">
            <a:avLst/>
          </a:prstGeom>
          <a:noFill/>
          <a:ln w="9525">
            <a:noFill/>
            <a:miter lim="800000"/>
            <a:headEnd/>
            <a:tailEnd/>
          </a:ln>
          <a:effectLst/>
        </p:spPr>
        <p:txBody>
          <a:bodyPr>
            <a:spAutoFit/>
          </a:bodyPr>
          <a:lstStyle>
            <a:lvl1pPr algn="l">
              <a:defRPr kumimoji="1">
                <a:solidFill>
                  <a:schemeClr val="tx1"/>
                </a:solidFill>
                <a:latin typeface="Arial" charset="0"/>
                <a:ea typeface="新細明體" pitchFamily="18" charset="-120"/>
              </a:defRPr>
            </a:lvl1pPr>
            <a:lvl2pPr marL="742950" indent="-285750" algn="l">
              <a:defRPr kumimoji="1">
                <a:solidFill>
                  <a:schemeClr val="tx1"/>
                </a:solidFill>
                <a:latin typeface="Arial" charset="0"/>
                <a:ea typeface="新細明體" pitchFamily="18" charset="-120"/>
              </a:defRPr>
            </a:lvl2pPr>
            <a:lvl3pPr marL="1143000" indent="-228600" algn="l">
              <a:defRPr kumimoji="1">
                <a:solidFill>
                  <a:schemeClr val="tx1"/>
                </a:solidFill>
                <a:latin typeface="Arial" charset="0"/>
                <a:ea typeface="新細明體" pitchFamily="18" charset="-120"/>
              </a:defRPr>
            </a:lvl3pPr>
            <a:lvl4pPr marL="1600200" indent="-228600" algn="l">
              <a:defRPr kumimoji="1">
                <a:solidFill>
                  <a:schemeClr val="tx1"/>
                </a:solidFill>
                <a:latin typeface="Arial" charset="0"/>
                <a:ea typeface="新細明體" pitchFamily="18" charset="-120"/>
              </a:defRPr>
            </a:lvl4pPr>
            <a:lvl5pPr marL="2057400" indent="-228600" algn="l">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pPr>
              <a:defRPr/>
            </a:pPr>
            <a:r>
              <a:rPr lang="en-US" altLang="zh-TW" sz="1400" b="1" smtClean="0">
                <a:solidFill>
                  <a:srgbClr val="FFFFFF"/>
                </a:solidFill>
                <a:ea typeface="微軟正黑體" pitchFamily="34" charset="-120"/>
              </a:rPr>
              <a:t>ITRI Copyright</a:t>
            </a:r>
          </a:p>
        </p:txBody>
      </p:sp>
      <p:sp>
        <p:nvSpPr>
          <p:cNvPr id="7172" name="Rectangle 43"/>
          <p:cNvSpPr>
            <a:spLocks noGrp="1" noChangeArrowheads="1"/>
          </p:cNvSpPr>
          <p:nvPr>
            <p:ph type="ctrTitle"/>
          </p:nvPr>
        </p:nvSpPr>
        <p:spPr>
          <a:xfrm>
            <a:off x="685800" y="1628775"/>
            <a:ext cx="7772400" cy="1470025"/>
          </a:xfrm>
        </p:spPr>
        <p:txBody>
          <a:bodyPr/>
          <a:lstStyle>
            <a:lvl1pPr>
              <a:defRPr sz="4600"/>
            </a:lvl1pPr>
          </a:lstStyle>
          <a:p>
            <a:pPr lvl="0"/>
            <a:r>
              <a:rPr lang="zh-TW" altLang="en-US" noProof="0" smtClean="0"/>
              <a:t>按一下以編輯母片標題樣式</a:t>
            </a:r>
          </a:p>
        </p:txBody>
      </p:sp>
      <p:sp>
        <p:nvSpPr>
          <p:cNvPr id="7173" name="Rectangle 44"/>
          <p:cNvSpPr>
            <a:spLocks noGrp="1" noChangeArrowheads="1"/>
          </p:cNvSpPr>
          <p:nvPr>
            <p:ph type="subTitle" idx="1"/>
          </p:nvPr>
        </p:nvSpPr>
        <p:spPr>
          <a:xfrm>
            <a:off x="669925" y="3886200"/>
            <a:ext cx="6011863" cy="1752600"/>
          </a:xfrm>
        </p:spPr>
        <p:txBody>
          <a:bodyPr/>
          <a:lstStyle>
            <a:lvl1pPr marL="0" indent="0" algn="ctr">
              <a:buFontTx/>
              <a:buNone/>
              <a:defRPr sz="3200">
                <a:solidFill>
                  <a:schemeClr val="bg1"/>
                </a:solidFill>
              </a:defRPr>
            </a:lvl1pPr>
          </a:lstStyle>
          <a:p>
            <a:pPr lvl="0"/>
            <a:r>
              <a:rPr lang="zh-TW" altLang="en-US" noProof="0" smtClean="0"/>
              <a:t>按一下以編輯母片副標題樣式</a:t>
            </a:r>
          </a:p>
        </p:txBody>
      </p:sp>
      <p:sp>
        <p:nvSpPr>
          <p:cNvPr id="7" name="Rectangle 45"/>
          <p:cNvSpPr>
            <a:spLocks noGrp="1" noChangeArrowheads="1"/>
          </p:cNvSpPr>
          <p:nvPr>
            <p:ph type="dt" sz="half" idx="10"/>
          </p:nvPr>
        </p:nvSpPr>
        <p:spPr>
          <a:xfrm>
            <a:off x="660400" y="5986463"/>
            <a:ext cx="2133600" cy="476250"/>
          </a:xfrm>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xfrm>
            <a:off x="7010400" y="6381750"/>
            <a:ext cx="2133600" cy="476250"/>
          </a:xfrm>
        </p:spPr>
        <p:txBody>
          <a:bodyPr/>
          <a:lstStyle>
            <a:lvl1pPr>
              <a:defRPr/>
            </a:lvl1pPr>
          </a:lstStyle>
          <a:p>
            <a:fld id="{2ABB4877-E827-4968-A144-F474FE5A74BC}"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381266477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fld id="{7A22F4E5-6057-487B-8347-F6DFB99D53FE}"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366893298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fld id="{99FEBF56-7051-4C3F-A834-F49F4EA0E9A7}"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63367368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896938"/>
            <a:ext cx="4105275"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14875" y="896938"/>
            <a:ext cx="4106863"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fld id="{2BA3D933-B6D3-4BE9-B606-46835FCCC60B}"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225962369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ln/>
        </p:spPr>
        <p:txBody>
          <a:bodyPr/>
          <a:lstStyle>
            <a:lvl1pPr>
              <a:defRPr/>
            </a:lvl1pPr>
          </a:lstStyle>
          <a:p>
            <a:fld id="{A607D61B-3E7E-4A90-9E7A-DA55F6651319}"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417961621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4"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47"/>
          <p:cNvSpPr>
            <a:spLocks noGrp="1" noChangeArrowheads="1"/>
          </p:cNvSpPr>
          <p:nvPr>
            <p:ph type="sldNum" sz="quarter" idx="12"/>
          </p:nvPr>
        </p:nvSpPr>
        <p:spPr>
          <a:ln/>
        </p:spPr>
        <p:txBody>
          <a:bodyPr/>
          <a:lstStyle>
            <a:lvl1pPr>
              <a:defRPr/>
            </a:lvl1pPr>
          </a:lstStyle>
          <a:p>
            <a:fld id="{DE1175B8-D629-4BBD-BF9B-ACDC4D643515}"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96782276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3"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47"/>
          <p:cNvSpPr>
            <a:spLocks noGrp="1" noChangeArrowheads="1"/>
          </p:cNvSpPr>
          <p:nvPr>
            <p:ph type="sldNum" sz="quarter" idx="12"/>
          </p:nvPr>
        </p:nvSpPr>
        <p:spPr>
          <a:ln/>
        </p:spPr>
        <p:txBody>
          <a:bodyPr/>
          <a:lstStyle>
            <a:lvl1pPr>
              <a:defRPr/>
            </a:lvl1pPr>
          </a:lstStyle>
          <a:p>
            <a:fld id="{2C130133-2D72-4A3F-970D-7DBEE01BBEB9}"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73592756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fld id="{F49ED5A3-662D-471B-B8DA-FE32635DD778}"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139449143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fld id="{BEA98298-2BC8-4F8E-8F5C-BD8FEF6D05C8}"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335695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7"/>
          <p:cNvSpPr>
            <a:spLocks noChangeArrowheads="1"/>
          </p:cNvSpPr>
          <p:nvPr/>
        </p:nvSpPr>
        <p:spPr bwMode="auto">
          <a:xfrm>
            <a:off x="0" y="0"/>
            <a:ext cx="9144000" cy="68580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600">
                <a:solidFill>
                  <a:schemeClr val="tx1"/>
                </a:solidFill>
                <a:latin typeface="Arial" pitchFamily="34" charset="0"/>
                <a:ea typeface="新細明體" pitchFamily="18" charset="-120"/>
              </a:defRPr>
            </a:lvl1pPr>
            <a:lvl2pPr marL="742950" indent="-285750" eaLnBrk="0" hangingPunct="0">
              <a:defRPr kumimoji="1" sz="1600">
                <a:solidFill>
                  <a:schemeClr val="tx1"/>
                </a:solidFill>
                <a:latin typeface="Arial" pitchFamily="34" charset="0"/>
                <a:ea typeface="新細明體" pitchFamily="18" charset="-120"/>
              </a:defRPr>
            </a:lvl2pPr>
            <a:lvl3pPr marL="1143000" indent="-228600" eaLnBrk="0" hangingPunct="0">
              <a:defRPr kumimoji="1" sz="1600">
                <a:solidFill>
                  <a:schemeClr val="tx1"/>
                </a:solidFill>
                <a:latin typeface="Arial" pitchFamily="34" charset="0"/>
                <a:ea typeface="新細明體" pitchFamily="18" charset="-120"/>
              </a:defRPr>
            </a:lvl3pPr>
            <a:lvl4pPr marL="1600200" indent="-228600" eaLnBrk="0" hangingPunct="0">
              <a:defRPr kumimoji="1" sz="1600">
                <a:solidFill>
                  <a:schemeClr val="tx1"/>
                </a:solidFill>
                <a:latin typeface="Arial" pitchFamily="34" charset="0"/>
                <a:ea typeface="新細明體" pitchFamily="18" charset="-120"/>
              </a:defRPr>
            </a:lvl4pPr>
            <a:lvl5pPr marL="2057400" indent="-228600" eaLnBrk="0" hangingPunct="0">
              <a:defRPr kumimoji="1" sz="1600">
                <a:solidFill>
                  <a:schemeClr val="tx1"/>
                </a:solidFill>
                <a:latin typeface="Arial" pitchFamily="34" charset="0"/>
                <a:ea typeface="新細明體" pitchFamily="18" charset="-120"/>
              </a:defRPr>
            </a:lvl5pPr>
            <a:lvl6pPr marL="25146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6pPr>
            <a:lvl7pPr marL="29718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7pPr>
            <a:lvl8pPr marL="34290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8pPr>
            <a:lvl9pPr marL="38862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9pPr>
          </a:lstStyle>
          <a:p>
            <a:pPr eaLnBrk="1" hangingPunct="1">
              <a:defRPr/>
            </a:pPr>
            <a:endParaRPr lang="zh-TW" altLang="en-US" sz="1800" smtClean="0">
              <a:solidFill>
                <a:srgbClr val="000000"/>
              </a:solidFill>
            </a:endParaRPr>
          </a:p>
        </p:txBody>
      </p:sp>
      <p:pic>
        <p:nvPicPr>
          <p:cNvPr id="5" name="Picture 57" descr="E版"/>
          <p:cNvPicPr>
            <a:picLocks noChangeAspect="1" noChangeArrowheads="1"/>
          </p:cNvPicPr>
          <p:nvPr/>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381750" y="4110038"/>
            <a:ext cx="2762250"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8"/>
          <p:cNvSpPr txBox="1">
            <a:spLocks noChangeArrowheads="1"/>
          </p:cNvSpPr>
          <p:nvPr/>
        </p:nvSpPr>
        <p:spPr bwMode="auto">
          <a:xfrm>
            <a:off x="0" y="6553200"/>
            <a:ext cx="2206625" cy="304800"/>
          </a:xfrm>
          <a:prstGeom prst="rect">
            <a:avLst/>
          </a:prstGeom>
          <a:noFill/>
          <a:ln w="9525">
            <a:noFill/>
            <a:miter lim="800000"/>
            <a:headEnd/>
            <a:tailEnd/>
          </a:ln>
          <a:effectLst/>
        </p:spPr>
        <p:txBody>
          <a:bodyPr>
            <a:spAutoFit/>
          </a:bodyPr>
          <a:lstStyle>
            <a:lvl1pPr algn="l">
              <a:defRPr kumimoji="1">
                <a:solidFill>
                  <a:schemeClr val="tx1"/>
                </a:solidFill>
                <a:latin typeface="Arial" charset="0"/>
                <a:ea typeface="新細明體" pitchFamily="18" charset="-120"/>
              </a:defRPr>
            </a:lvl1pPr>
            <a:lvl2pPr marL="742950" indent="-285750" algn="l">
              <a:defRPr kumimoji="1">
                <a:solidFill>
                  <a:schemeClr val="tx1"/>
                </a:solidFill>
                <a:latin typeface="Arial" charset="0"/>
                <a:ea typeface="新細明體" pitchFamily="18" charset="-120"/>
              </a:defRPr>
            </a:lvl2pPr>
            <a:lvl3pPr marL="1143000" indent="-228600" algn="l">
              <a:defRPr kumimoji="1">
                <a:solidFill>
                  <a:schemeClr val="tx1"/>
                </a:solidFill>
                <a:latin typeface="Arial" charset="0"/>
                <a:ea typeface="新細明體" pitchFamily="18" charset="-120"/>
              </a:defRPr>
            </a:lvl3pPr>
            <a:lvl4pPr marL="1600200" indent="-228600" algn="l">
              <a:defRPr kumimoji="1">
                <a:solidFill>
                  <a:schemeClr val="tx1"/>
                </a:solidFill>
                <a:latin typeface="Arial" charset="0"/>
                <a:ea typeface="新細明體" pitchFamily="18" charset="-120"/>
              </a:defRPr>
            </a:lvl4pPr>
            <a:lvl5pPr marL="2057400" indent="-228600" algn="l">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pPr>
              <a:defRPr/>
            </a:pPr>
            <a:r>
              <a:rPr lang="en-US" altLang="zh-TW" sz="1400" b="1" smtClean="0">
                <a:solidFill>
                  <a:srgbClr val="FFFFFF"/>
                </a:solidFill>
                <a:ea typeface="微軟正黑體" pitchFamily="34" charset="-120"/>
              </a:rPr>
              <a:t>ITRI Copyright</a:t>
            </a:r>
          </a:p>
        </p:txBody>
      </p:sp>
      <p:sp>
        <p:nvSpPr>
          <p:cNvPr id="7172" name="Rectangle 43"/>
          <p:cNvSpPr>
            <a:spLocks noGrp="1" noChangeArrowheads="1"/>
          </p:cNvSpPr>
          <p:nvPr>
            <p:ph type="ctrTitle"/>
          </p:nvPr>
        </p:nvSpPr>
        <p:spPr>
          <a:xfrm>
            <a:off x="685800" y="1628775"/>
            <a:ext cx="7772400" cy="1470025"/>
          </a:xfrm>
        </p:spPr>
        <p:txBody>
          <a:bodyPr/>
          <a:lstStyle>
            <a:lvl1pPr>
              <a:defRPr sz="4600"/>
            </a:lvl1pPr>
          </a:lstStyle>
          <a:p>
            <a:pPr lvl="0"/>
            <a:r>
              <a:rPr lang="zh-TW" altLang="en-US" noProof="0" smtClean="0"/>
              <a:t>按一下以編輯母片標題樣式</a:t>
            </a:r>
          </a:p>
        </p:txBody>
      </p:sp>
      <p:sp>
        <p:nvSpPr>
          <p:cNvPr id="7173" name="Rectangle 44"/>
          <p:cNvSpPr>
            <a:spLocks noGrp="1" noChangeArrowheads="1"/>
          </p:cNvSpPr>
          <p:nvPr>
            <p:ph type="subTitle" idx="1"/>
          </p:nvPr>
        </p:nvSpPr>
        <p:spPr>
          <a:xfrm>
            <a:off x="669925" y="3886200"/>
            <a:ext cx="6011863" cy="1752600"/>
          </a:xfrm>
        </p:spPr>
        <p:txBody>
          <a:bodyPr/>
          <a:lstStyle>
            <a:lvl1pPr marL="0" indent="0" algn="ctr">
              <a:buFontTx/>
              <a:buNone/>
              <a:defRPr sz="3200">
                <a:solidFill>
                  <a:schemeClr val="bg1"/>
                </a:solidFill>
              </a:defRPr>
            </a:lvl1pPr>
          </a:lstStyle>
          <a:p>
            <a:pPr lvl="0"/>
            <a:r>
              <a:rPr lang="zh-TW" altLang="en-US" noProof="0" smtClean="0"/>
              <a:t>按一下以編輯母片副標題樣式</a:t>
            </a:r>
          </a:p>
        </p:txBody>
      </p:sp>
      <p:sp>
        <p:nvSpPr>
          <p:cNvPr id="7" name="Rectangle 45"/>
          <p:cNvSpPr>
            <a:spLocks noGrp="1" noChangeArrowheads="1"/>
          </p:cNvSpPr>
          <p:nvPr>
            <p:ph type="dt" sz="half" idx="10"/>
          </p:nvPr>
        </p:nvSpPr>
        <p:spPr>
          <a:xfrm>
            <a:off x="660400" y="5986463"/>
            <a:ext cx="2133600" cy="476250"/>
          </a:xfrm>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xfrm>
            <a:off x="7010400" y="6381750"/>
            <a:ext cx="2133600" cy="476250"/>
          </a:xfrm>
        </p:spPr>
        <p:txBody>
          <a:bodyPr/>
          <a:lstStyle>
            <a:lvl1pPr>
              <a:defRPr/>
            </a:lvl1pPr>
          </a:lstStyle>
          <a:p>
            <a:fld id="{31DD1AD0-27B4-4240-AEB6-03FC8012319E}"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79997878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fld id="{324B98C3-2785-47F8-A1D1-290A90905927}"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173968317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00863" y="0"/>
            <a:ext cx="2160587" cy="64277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14338" y="0"/>
            <a:ext cx="6334125" cy="64277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fld id="{A6D509D0-E078-4C8C-9671-F4B5ABE0A85E}"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61987207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7"/>
          <p:cNvSpPr>
            <a:spLocks noChangeArrowheads="1"/>
          </p:cNvSpPr>
          <p:nvPr/>
        </p:nvSpPr>
        <p:spPr bwMode="auto">
          <a:xfrm>
            <a:off x="0" y="0"/>
            <a:ext cx="9144000" cy="68580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600">
                <a:solidFill>
                  <a:schemeClr val="tx1"/>
                </a:solidFill>
                <a:latin typeface="Arial" pitchFamily="34" charset="0"/>
                <a:ea typeface="新細明體" pitchFamily="18" charset="-120"/>
              </a:defRPr>
            </a:lvl1pPr>
            <a:lvl2pPr marL="742950" indent="-285750" eaLnBrk="0" hangingPunct="0">
              <a:defRPr kumimoji="1" sz="1600">
                <a:solidFill>
                  <a:schemeClr val="tx1"/>
                </a:solidFill>
                <a:latin typeface="Arial" pitchFamily="34" charset="0"/>
                <a:ea typeface="新細明體" pitchFamily="18" charset="-120"/>
              </a:defRPr>
            </a:lvl2pPr>
            <a:lvl3pPr marL="1143000" indent="-228600" eaLnBrk="0" hangingPunct="0">
              <a:defRPr kumimoji="1" sz="1600">
                <a:solidFill>
                  <a:schemeClr val="tx1"/>
                </a:solidFill>
                <a:latin typeface="Arial" pitchFamily="34" charset="0"/>
                <a:ea typeface="新細明體" pitchFamily="18" charset="-120"/>
              </a:defRPr>
            </a:lvl3pPr>
            <a:lvl4pPr marL="1600200" indent="-228600" eaLnBrk="0" hangingPunct="0">
              <a:defRPr kumimoji="1" sz="1600">
                <a:solidFill>
                  <a:schemeClr val="tx1"/>
                </a:solidFill>
                <a:latin typeface="Arial" pitchFamily="34" charset="0"/>
                <a:ea typeface="新細明體" pitchFamily="18" charset="-120"/>
              </a:defRPr>
            </a:lvl4pPr>
            <a:lvl5pPr marL="2057400" indent="-228600" eaLnBrk="0" hangingPunct="0">
              <a:defRPr kumimoji="1" sz="1600">
                <a:solidFill>
                  <a:schemeClr val="tx1"/>
                </a:solidFill>
                <a:latin typeface="Arial" pitchFamily="34" charset="0"/>
                <a:ea typeface="新細明體" pitchFamily="18" charset="-120"/>
              </a:defRPr>
            </a:lvl5pPr>
            <a:lvl6pPr marL="25146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6pPr>
            <a:lvl7pPr marL="29718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7pPr>
            <a:lvl8pPr marL="34290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8pPr>
            <a:lvl9pPr marL="38862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9pPr>
          </a:lstStyle>
          <a:p>
            <a:pPr eaLnBrk="1" hangingPunct="1">
              <a:defRPr/>
            </a:pPr>
            <a:endParaRPr lang="zh-TW" altLang="en-US" sz="1800" smtClean="0">
              <a:solidFill>
                <a:srgbClr val="000000"/>
              </a:solidFill>
            </a:endParaRPr>
          </a:p>
        </p:txBody>
      </p:sp>
      <p:pic>
        <p:nvPicPr>
          <p:cNvPr id="5" name="Picture 57" descr="E版"/>
          <p:cNvPicPr>
            <a:picLocks noChangeAspect="1" noChangeArrowheads="1"/>
          </p:cNvPicPr>
          <p:nvPr/>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381750" y="4110038"/>
            <a:ext cx="2762250"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8"/>
          <p:cNvSpPr txBox="1">
            <a:spLocks noChangeArrowheads="1"/>
          </p:cNvSpPr>
          <p:nvPr/>
        </p:nvSpPr>
        <p:spPr bwMode="auto">
          <a:xfrm>
            <a:off x="0" y="6553200"/>
            <a:ext cx="2206625" cy="304800"/>
          </a:xfrm>
          <a:prstGeom prst="rect">
            <a:avLst/>
          </a:prstGeom>
          <a:noFill/>
          <a:ln w="9525">
            <a:noFill/>
            <a:miter lim="800000"/>
            <a:headEnd/>
            <a:tailEnd/>
          </a:ln>
          <a:effectLst/>
        </p:spPr>
        <p:txBody>
          <a:bodyPr>
            <a:spAutoFit/>
          </a:bodyPr>
          <a:lstStyle>
            <a:lvl1pPr algn="l">
              <a:defRPr kumimoji="1">
                <a:solidFill>
                  <a:schemeClr val="tx1"/>
                </a:solidFill>
                <a:latin typeface="Arial" charset="0"/>
                <a:ea typeface="新細明體" pitchFamily="18" charset="-120"/>
              </a:defRPr>
            </a:lvl1pPr>
            <a:lvl2pPr marL="742950" indent="-285750" algn="l">
              <a:defRPr kumimoji="1">
                <a:solidFill>
                  <a:schemeClr val="tx1"/>
                </a:solidFill>
                <a:latin typeface="Arial" charset="0"/>
                <a:ea typeface="新細明體" pitchFamily="18" charset="-120"/>
              </a:defRPr>
            </a:lvl2pPr>
            <a:lvl3pPr marL="1143000" indent="-228600" algn="l">
              <a:defRPr kumimoji="1">
                <a:solidFill>
                  <a:schemeClr val="tx1"/>
                </a:solidFill>
                <a:latin typeface="Arial" charset="0"/>
                <a:ea typeface="新細明體" pitchFamily="18" charset="-120"/>
              </a:defRPr>
            </a:lvl3pPr>
            <a:lvl4pPr marL="1600200" indent="-228600" algn="l">
              <a:defRPr kumimoji="1">
                <a:solidFill>
                  <a:schemeClr val="tx1"/>
                </a:solidFill>
                <a:latin typeface="Arial" charset="0"/>
                <a:ea typeface="新細明體" pitchFamily="18" charset="-120"/>
              </a:defRPr>
            </a:lvl4pPr>
            <a:lvl5pPr marL="2057400" indent="-228600" algn="l">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pPr>
              <a:defRPr/>
            </a:pPr>
            <a:r>
              <a:rPr lang="en-US" altLang="zh-TW" sz="1400" b="1" smtClean="0">
                <a:solidFill>
                  <a:srgbClr val="FFFFFF"/>
                </a:solidFill>
                <a:ea typeface="微軟正黑體" pitchFamily="34" charset="-120"/>
              </a:rPr>
              <a:t>ITRI Copyright</a:t>
            </a:r>
          </a:p>
        </p:txBody>
      </p:sp>
      <p:sp>
        <p:nvSpPr>
          <p:cNvPr id="7172" name="Rectangle 43"/>
          <p:cNvSpPr>
            <a:spLocks noGrp="1" noChangeArrowheads="1"/>
          </p:cNvSpPr>
          <p:nvPr>
            <p:ph type="ctrTitle"/>
          </p:nvPr>
        </p:nvSpPr>
        <p:spPr>
          <a:xfrm>
            <a:off x="685800" y="1628775"/>
            <a:ext cx="7772400" cy="1470025"/>
          </a:xfrm>
        </p:spPr>
        <p:txBody>
          <a:bodyPr/>
          <a:lstStyle>
            <a:lvl1pPr>
              <a:defRPr sz="4600"/>
            </a:lvl1pPr>
          </a:lstStyle>
          <a:p>
            <a:pPr lvl="0"/>
            <a:r>
              <a:rPr lang="zh-TW" altLang="en-US" noProof="0" smtClean="0"/>
              <a:t>按一下以編輯母片標題樣式</a:t>
            </a:r>
          </a:p>
        </p:txBody>
      </p:sp>
      <p:sp>
        <p:nvSpPr>
          <p:cNvPr id="7173" name="Rectangle 44"/>
          <p:cNvSpPr>
            <a:spLocks noGrp="1" noChangeArrowheads="1"/>
          </p:cNvSpPr>
          <p:nvPr>
            <p:ph type="subTitle" idx="1"/>
          </p:nvPr>
        </p:nvSpPr>
        <p:spPr>
          <a:xfrm>
            <a:off x="669925" y="3886200"/>
            <a:ext cx="6011863" cy="1752600"/>
          </a:xfrm>
        </p:spPr>
        <p:txBody>
          <a:bodyPr/>
          <a:lstStyle>
            <a:lvl1pPr marL="0" indent="0" algn="ctr">
              <a:buFontTx/>
              <a:buNone/>
              <a:defRPr sz="3200">
                <a:solidFill>
                  <a:schemeClr val="bg1"/>
                </a:solidFill>
              </a:defRPr>
            </a:lvl1pPr>
          </a:lstStyle>
          <a:p>
            <a:pPr lvl="0"/>
            <a:r>
              <a:rPr lang="zh-TW" altLang="en-US" noProof="0" smtClean="0"/>
              <a:t>按一下以編輯母片副標題樣式</a:t>
            </a:r>
          </a:p>
        </p:txBody>
      </p:sp>
      <p:sp>
        <p:nvSpPr>
          <p:cNvPr id="7" name="Rectangle 45"/>
          <p:cNvSpPr>
            <a:spLocks noGrp="1" noChangeArrowheads="1"/>
          </p:cNvSpPr>
          <p:nvPr>
            <p:ph type="dt" sz="half" idx="10"/>
          </p:nvPr>
        </p:nvSpPr>
        <p:spPr>
          <a:xfrm>
            <a:off x="660400" y="5986463"/>
            <a:ext cx="2133600" cy="476250"/>
          </a:xfrm>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xfrm>
            <a:off x="7010400" y="6381750"/>
            <a:ext cx="2133600" cy="476250"/>
          </a:xfrm>
        </p:spPr>
        <p:txBody>
          <a:bodyPr/>
          <a:lstStyle>
            <a:lvl1pPr>
              <a:defRPr/>
            </a:lvl1pPr>
          </a:lstStyle>
          <a:p>
            <a:fld id="{2ABB4877-E827-4968-A144-F474FE5A74BC}"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214311615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fld id="{7A22F4E5-6057-487B-8347-F6DFB99D53FE}"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121613016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fld id="{99FEBF56-7051-4C3F-A834-F49F4EA0E9A7}"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311268631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896938"/>
            <a:ext cx="4105275"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14875" y="896938"/>
            <a:ext cx="4106863"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fld id="{2BA3D933-B6D3-4BE9-B606-46835FCCC60B}"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307468784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ln/>
        </p:spPr>
        <p:txBody>
          <a:bodyPr/>
          <a:lstStyle>
            <a:lvl1pPr>
              <a:defRPr/>
            </a:lvl1pPr>
          </a:lstStyle>
          <a:p>
            <a:fld id="{A607D61B-3E7E-4A90-9E7A-DA55F6651319}"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214111245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4"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47"/>
          <p:cNvSpPr>
            <a:spLocks noGrp="1" noChangeArrowheads="1"/>
          </p:cNvSpPr>
          <p:nvPr>
            <p:ph type="sldNum" sz="quarter" idx="12"/>
          </p:nvPr>
        </p:nvSpPr>
        <p:spPr>
          <a:ln/>
        </p:spPr>
        <p:txBody>
          <a:bodyPr/>
          <a:lstStyle>
            <a:lvl1pPr>
              <a:defRPr/>
            </a:lvl1pPr>
          </a:lstStyle>
          <a:p>
            <a:fld id="{DE1175B8-D629-4BBD-BF9B-ACDC4D643515}"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162282433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3"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47"/>
          <p:cNvSpPr>
            <a:spLocks noGrp="1" noChangeArrowheads="1"/>
          </p:cNvSpPr>
          <p:nvPr>
            <p:ph type="sldNum" sz="quarter" idx="12"/>
          </p:nvPr>
        </p:nvSpPr>
        <p:spPr>
          <a:ln/>
        </p:spPr>
        <p:txBody>
          <a:bodyPr/>
          <a:lstStyle>
            <a:lvl1pPr>
              <a:defRPr/>
            </a:lvl1pPr>
          </a:lstStyle>
          <a:p>
            <a:fld id="{2C130133-2D72-4A3F-970D-7DBEE01BBEB9}"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323486601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fld id="{F49ED5A3-662D-471B-B8DA-FE32635DD778}"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2503048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fld id="{D6BBBF61-4F8D-4E25-AD9E-AA4D9F1C5B43}"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45879427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fld id="{BEA98298-2BC8-4F8E-8F5C-BD8FEF6D05C8}"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411553829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fld id="{324B98C3-2785-47F8-A1D1-290A90905927}"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222433226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00863" y="0"/>
            <a:ext cx="2160587" cy="64277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14338" y="0"/>
            <a:ext cx="6334125" cy="64277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fld id="{A6D509D0-E078-4C8C-9671-F4B5ABE0A85E}"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375608415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7"/>
          <p:cNvSpPr>
            <a:spLocks noChangeArrowheads="1"/>
          </p:cNvSpPr>
          <p:nvPr/>
        </p:nvSpPr>
        <p:spPr bwMode="auto">
          <a:xfrm>
            <a:off x="0" y="0"/>
            <a:ext cx="9144000" cy="68580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a typeface="新細明體" pitchFamily="18" charset="-120"/>
            </a:endParaRPr>
          </a:p>
        </p:txBody>
      </p:sp>
      <p:grpSp>
        <p:nvGrpSpPr>
          <p:cNvPr id="5" name="Group 12"/>
          <p:cNvGrpSpPr>
            <a:grpSpLocks/>
          </p:cNvGrpSpPr>
          <p:nvPr userDrawn="1"/>
        </p:nvGrpSpPr>
        <p:grpSpPr bwMode="auto">
          <a:xfrm>
            <a:off x="6391275" y="4105275"/>
            <a:ext cx="5503863" cy="5503863"/>
            <a:chOff x="4026" y="2586"/>
            <a:chExt cx="3467" cy="3467"/>
          </a:xfrm>
        </p:grpSpPr>
        <p:sp>
          <p:nvSpPr>
            <p:cNvPr id="6" name="AutoShape 10"/>
            <p:cNvSpPr>
              <a:spLocks noChangeArrowheads="1"/>
            </p:cNvSpPr>
            <p:nvPr userDrawn="1"/>
          </p:nvSpPr>
          <p:spPr bwMode="auto">
            <a:xfrm rot="-2700000">
              <a:off x="4026" y="2586"/>
              <a:ext cx="3467" cy="3467"/>
            </a:xfrm>
            <a:custGeom>
              <a:avLst/>
              <a:gdLst>
                <a:gd name="T0" fmla="*/ 1 w 21600"/>
                <a:gd name="T1" fmla="*/ 0 h 21600"/>
                <a:gd name="T2" fmla="*/ 0 w 21600"/>
                <a:gd name="T3" fmla="*/ 0 h 21600"/>
                <a:gd name="T4" fmla="*/ 1 w 21600"/>
                <a:gd name="T5" fmla="*/ 0 h 21600"/>
                <a:gd name="T6" fmla="*/ 2 w 21600"/>
                <a:gd name="T7" fmla="*/ 0 h 21600"/>
                <a:gd name="T8" fmla="*/ 0 60000 65536"/>
                <a:gd name="T9" fmla="*/ 0 60000 65536"/>
                <a:gd name="T10" fmla="*/ 0 60000 65536"/>
                <a:gd name="T11" fmla="*/ 0 60000 65536"/>
                <a:gd name="T12" fmla="*/ 1695 w 21600"/>
                <a:gd name="T13" fmla="*/ 0 h 21600"/>
                <a:gd name="T14" fmla="*/ 19905 w 21600"/>
                <a:gd name="T15" fmla="*/ 6965 h 21600"/>
              </a:gdLst>
              <a:ahLst/>
              <a:cxnLst>
                <a:cxn ang="T8">
                  <a:pos x="T0" y="T1"/>
                </a:cxn>
                <a:cxn ang="T9">
                  <a:pos x="T2" y="T3"/>
                </a:cxn>
                <a:cxn ang="T10">
                  <a:pos x="T4" y="T5"/>
                </a:cxn>
                <a:cxn ang="T11">
                  <a:pos x="T6" y="T7"/>
                </a:cxn>
              </a:cxnLst>
              <a:rect l="T12" t="T13" r="T14" b="T15"/>
              <a:pathLst>
                <a:path w="21600" h="21600">
                  <a:moveTo>
                    <a:pt x="5751" y="5755"/>
                  </a:moveTo>
                  <a:cubicBezTo>
                    <a:pt x="7089" y="4415"/>
                    <a:pt x="8906" y="3662"/>
                    <a:pt x="10800" y="3663"/>
                  </a:cubicBezTo>
                  <a:cubicBezTo>
                    <a:pt x="12693" y="3663"/>
                    <a:pt x="14510" y="4415"/>
                    <a:pt x="15848" y="5755"/>
                  </a:cubicBezTo>
                  <a:lnTo>
                    <a:pt x="18439" y="3166"/>
                  </a:lnTo>
                  <a:cubicBezTo>
                    <a:pt x="16414" y="1139"/>
                    <a:pt x="13665" y="-1"/>
                    <a:pt x="10799" y="0"/>
                  </a:cubicBezTo>
                  <a:cubicBezTo>
                    <a:pt x="7934" y="0"/>
                    <a:pt x="5185" y="1139"/>
                    <a:pt x="3160" y="3166"/>
                  </a:cubicBezTo>
                  <a:lnTo>
                    <a:pt x="5751" y="5755"/>
                  </a:lnTo>
                  <a:close/>
                </a:path>
              </a:pathLst>
            </a:custGeom>
            <a:solidFill>
              <a:srgbClr val="DDDDDD"/>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sp>
          <p:nvSpPr>
            <p:cNvPr id="7" name="Rectangle 11"/>
            <p:cNvSpPr>
              <a:spLocks noChangeArrowheads="1"/>
            </p:cNvSpPr>
            <p:nvPr userDrawn="1"/>
          </p:nvSpPr>
          <p:spPr bwMode="auto">
            <a:xfrm>
              <a:off x="5179" y="3736"/>
              <a:ext cx="581" cy="584"/>
            </a:xfrm>
            <a:prstGeom prst="rect">
              <a:avLst/>
            </a:prstGeom>
            <a:solidFill>
              <a:srgbClr val="DDDDDD"/>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ndParaRPr>
            </a:p>
          </p:txBody>
        </p:sp>
      </p:grpSp>
      <p:sp>
        <p:nvSpPr>
          <p:cNvPr id="8" name="Text Box 48"/>
          <p:cNvSpPr txBox="1">
            <a:spLocks noChangeArrowheads="1"/>
          </p:cNvSpPr>
          <p:nvPr/>
        </p:nvSpPr>
        <p:spPr bwMode="auto">
          <a:xfrm>
            <a:off x="0" y="6553200"/>
            <a:ext cx="2206625" cy="304800"/>
          </a:xfrm>
          <a:prstGeom prst="rect">
            <a:avLst/>
          </a:prstGeom>
          <a:noFill/>
          <a:ln w="9525">
            <a:noFill/>
            <a:miter lim="800000"/>
            <a:headEnd/>
            <a:tailEnd/>
          </a:ln>
          <a:effectLst/>
        </p:spPr>
        <p:txBody>
          <a:bodyPr>
            <a:spAutoFit/>
          </a:bodyPr>
          <a:lstStyle>
            <a:lvl1pPr algn="l">
              <a:defRPr kumimoji="1">
                <a:solidFill>
                  <a:schemeClr val="tx1"/>
                </a:solidFill>
                <a:latin typeface="Arial" pitchFamily="34" charset="0"/>
                <a:ea typeface="新細明體" pitchFamily="18" charset="-120"/>
              </a:defRPr>
            </a:lvl1pPr>
            <a:lvl2pPr marL="742950" indent="-285750" algn="l">
              <a:defRPr kumimoji="1">
                <a:solidFill>
                  <a:schemeClr val="tx1"/>
                </a:solidFill>
                <a:latin typeface="Arial" pitchFamily="34" charset="0"/>
                <a:ea typeface="新細明體" pitchFamily="18" charset="-120"/>
              </a:defRPr>
            </a:lvl2pPr>
            <a:lvl3pPr marL="1143000" indent="-228600" algn="l">
              <a:defRPr kumimoji="1">
                <a:solidFill>
                  <a:schemeClr val="tx1"/>
                </a:solidFill>
                <a:latin typeface="Arial" pitchFamily="34" charset="0"/>
                <a:ea typeface="新細明體" pitchFamily="18" charset="-120"/>
              </a:defRPr>
            </a:lvl3pPr>
            <a:lvl4pPr marL="1600200" indent="-228600" algn="l">
              <a:defRPr kumimoji="1">
                <a:solidFill>
                  <a:schemeClr val="tx1"/>
                </a:solidFill>
                <a:latin typeface="Arial" pitchFamily="34" charset="0"/>
                <a:ea typeface="新細明體" pitchFamily="18" charset="-120"/>
              </a:defRPr>
            </a:lvl4pPr>
            <a:lvl5pPr marL="2057400" indent="-228600" algn="l">
              <a:defRPr kumimoji="1">
                <a:solidFill>
                  <a:schemeClr val="tx1"/>
                </a:solidFill>
                <a:latin typeface="Arial" pitchFamily="34" charset="0"/>
                <a:ea typeface="新細明體" pitchFamily="18" charset="-120"/>
              </a:defRPr>
            </a:lvl5pPr>
            <a:lvl6pPr marL="2514600" indent="-228600" fontAlgn="base">
              <a:spcBef>
                <a:spcPct val="0"/>
              </a:spcBef>
              <a:spcAft>
                <a:spcPct val="0"/>
              </a:spcAft>
              <a:defRPr kumimoji="1">
                <a:solidFill>
                  <a:schemeClr val="tx1"/>
                </a:solidFill>
                <a:latin typeface="Arial" pitchFamily="34" charset="0"/>
                <a:ea typeface="新細明體" pitchFamily="18" charset="-120"/>
              </a:defRPr>
            </a:lvl6pPr>
            <a:lvl7pPr marL="2971800" indent="-228600" fontAlgn="base">
              <a:spcBef>
                <a:spcPct val="0"/>
              </a:spcBef>
              <a:spcAft>
                <a:spcPct val="0"/>
              </a:spcAft>
              <a:defRPr kumimoji="1">
                <a:solidFill>
                  <a:schemeClr val="tx1"/>
                </a:solidFill>
                <a:latin typeface="Arial" pitchFamily="34" charset="0"/>
                <a:ea typeface="新細明體" pitchFamily="18" charset="-120"/>
              </a:defRPr>
            </a:lvl7pPr>
            <a:lvl8pPr marL="3429000" indent="-228600" fontAlgn="base">
              <a:spcBef>
                <a:spcPct val="0"/>
              </a:spcBef>
              <a:spcAft>
                <a:spcPct val="0"/>
              </a:spcAft>
              <a:defRPr kumimoji="1">
                <a:solidFill>
                  <a:schemeClr val="tx1"/>
                </a:solidFill>
                <a:latin typeface="Arial" pitchFamily="34" charset="0"/>
                <a:ea typeface="新細明體" pitchFamily="18" charset="-120"/>
              </a:defRPr>
            </a:lvl8pPr>
            <a:lvl9pPr marL="3886200" indent="-228600" fontAlgn="base">
              <a:spcBef>
                <a:spcPct val="0"/>
              </a:spcBef>
              <a:spcAft>
                <a:spcPct val="0"/>
              </a:spcAft>
              <a:defRPr kumimoji="1">
                <a:solidFill>
                  <a:schemeClr val="tx1"/>
                </a:solidFill>
                <a:latin typeface="Arial" pitchFamily="34" charset="0"/>
                <a:ea typeface="新細明體" pitchFamily="18" charset="-120"/>
              </a:defRPr>
            </a:lvl9pPr>
          </a:lstStyle>
          <a:p>
            <a:pPr>
              <a:defRPr/>
            </a:pPr>
            <a:r>
              <a:rPr lang="en-US" altLang="zh-TW" sz="1400" b="1" smtClean="0">
                <a:solidFill>
                  <a:srgbClr val="FFFFFF"/>
                </a:solidFill>
                <a:ea typeface="微軟正黑體" pitchFamily="34" charset="-120"/>
              </a:rPr>
              <a:t>ITRI Copyright</a:t>
            </a:r>
          </a:p>
        </p:txBody>
      </p:sp>
      <p:sp>
        <p:nvSpPr>
          <p:cNvPr id="7172" name="Rectangle 43"/>
          <p:cNvSpPr>
            <a:spLocks noGrp="1" noChangeArrowheads="1"/>
          </p:cNvSpPr>
          <p:nvPr>
            <p:ph type="ctrTitle"/>
          </p:nvPr>
        </p:nvSpPr>
        <p:spPr>
          <a:xfrm>
            <a:off x="685800" y="2130425"/>
            <a:ext cx="7772400" cy="1470025"/>
          </a:xfrm>
        </p:spPr>
        <p:txBody>
          <a:bodyPr/>
          <a:lstStyle>
            <a:lvl1pPr>
              <a:defRPr/>
            </a:lvl1pPr>
          </a:lstStyle>
          <a:p>
            <a:pPr lvl="0"/>
            <a:r>
              <a:rPr lang="zh-TW" altLang="en-US" noProof="0" smtClean="0"/>
              <a:t>按一下以編輯母片標題樣式</a:t>
            </a:r>
          </a:p>
        </p:txBody>
      </p:sp>
      <p:sp>
        <p:nvSpPr>
          <p:cNvPr id="7173" name="Rectangle 44"/>
          <p:cNvSpPr>
            <a:spLocks noGrp="1" noChangeArrowheads="1"/>
          </p:cNvSpPr>
          <p:nvPr>
            <p:ph type="subTitle" idx="1"/>
          </p:nvPr>
        </p:nvSpPr>
        <p:spPr>
          <a:xfrm>
            <a:off x="669925" y="3886200"/>
            <a:ext cx="6011863" cy="1752600"/>
          </a:xfrm>
        </p:spPr>
        <p:txBody>
          <a:bodyPr/>
          <a:lstStyle>
            <a:lvl1pPr marL="0" indent="0" algn="ctr">
              <a:buFontTx/>
              <a:buNone/>
              <a:defRPr>
                <a:solidFill>
                  <a:schemeClr val="bg1"/>
                </a:solidFill>
              </a:defRPr>
            </a:lvl1pPr>
          </a:lstStyle>
          <a:p>
            <a:pPr lvl="0"/>
            <a:r>
              <a:rPr lang="zh-TW" altLang="en-US" noProof="0" smtClean="0"/>
              <a:t>按一下以編輯母片副標題樣式</a:t>
            </a:r>
          </a:p>
        </p:txBody>
      </p:sp>
      <p:sp>
        <p:nvSpPr>
          <p:cNvPr id="9" name="Rectangle 45"/>
          <p:cNvSpPr>
            <a:spLocks noGrp="1" noChangeArrowheads="1"/>
          </p:cNvSpPr>
          <p:nvPr>
            <p:ph type="dt" sz="half" idx="10"/>
          </p:nvPr>
        </p:nvSpPr>
        <p:spPr>
          <a:xfrm>
            <a:off x="660400" y="5986463"/>
            <a:ext cx="2133600" cy="476250"/>
          </a:xfrm>
        </p:spPr>
        <p:txBody>
          <a:bodyPr/>
          <a:lstStyle>
            <a:lvl1pPr>
              <a:defRPr/>
            </a:lvl1pPr>
          </a:lstStyle>
          <a:p>
            <a:pPr>
              <a:defRPr/>
            </a:pPr>
            <a:endParaRPr lang="en-US" altLang="zh-TW">
              <a:solidFill>
                <a:srgbClr val="FFFFFF"/>
              </a:solidFill>
            </a:endParaRPr>
          </a:p>
        </p:txBody>
      </p:sp>
      <p:sp>
        <p:nvSpPr>
          <p:cNvPr id="10" name="Rectangle 46"/>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TW">
              <a:solidFill>
                <a:srgbClr val="000000"/>
              </a:solidFill>
            </a:endParaRPr>
          </a:p>
        </p:txBody>
      </p:sp>
      <p:sp>
        <p:nvSpPr>
          <p:cNvPr id="11" name="Rectangle 47"/>
          <p:cNvSpPr>
            <a:spLocks noGrp="1" noChangeArrowheads="1"/>
          </p:cNvSpPr>
          <p:nvPr>
            <p:ph type="sldNum" sz="quarter" idx="12"/>
          </p:nvPr>
        </p:nvSpPr>
        <p:spPr>
          <a:xfrm>
            <a:off x="7010400" y="6381750"/>
            <a:ext cx="2133600" cy="476250"/>
          </a:xfrm>
        </p:spPr>
        <p:txBody>
          <a:bodyPr/>
          <a:lstStyle>
            <a:lvl1pPr algn="r" fontAlgn="ctr">
              <a:defRPr sz="1200">
                <a:solidFill>
                  <a:schemeClr val="bg1"/>
                </a:solidFill>
                <a:latin typeface="+mn-lt"/>
                <a:ea typeface="+mn-ea"/>
              </a:defRPr>
            </a:lvl1pPr>
          </a:lstStyle>
          <a:p>
            <a:pPr>
              <a:defRPr/>
            </a:pPr>
            <a:fld id="{9B6E0A3E-7B69-46BC-ACBF-3925F85DA9A9}"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64012804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013DC495-2CD1-43C5-95D0-7E7245F738A5}"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8847802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0FBEAFB1-0277-413E-A65C-786CCF08E7AB}"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70056688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896938"/>
            <a:ext cx="4105275"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14875" y="896938"/>
            <a:ext cx="4106863"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07F6F3BB-6EC0-4F45-A0F8-F994761408F0}"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11329409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ln/>
        </p:spPr>
        <p:txBody>
          <a:bodyPr/>
          <a:lstStyle>
            <a:lvl1pPr>
              <a:defRPr/>
            </a:lvl1pPr>
          </a:lstStyle>
          <a:p>
            <a:pPr>
              <a:defRPr/>
            </a:pPr>
            <a:fld id="{9686D72B-6918-4EFE-9891-E58DE0B0983E}"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8437602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4"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47"/>
          <p:cNvSpPr>
            <a:spLocks noGrp="1" noChangeArrowheads="1"/>
          </p:cNvSpPr>
          <p:nvPr>
            <p:ph type="sldNum" sz="quarter" idx="12"/>
          </p:nvPr>
        </p:nvSpPr>
        <p:spPr>
          <a:ln/>
        </p:spPr>
        <p:txBody>
          <a:bodyPr/>
          <a:lstStyle>
            <a:lvl1pPr>
              <a:defRPr/>
            </a:lvl1pPr>
          </a:lstStyle>
          <a:p>
            <a:pPr>
              <a:defRPr/>
            </a:pPr>
            <a:fld id="{FD7AD14C-166B-495B-862D-45A90F4547E0}"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19972336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3"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47"/>
          <p:cNvSpPr>
            <a:spLocks noGrp="1" noChangeArrowheads="1"/>
          </p:cNvSpPr>
          <p:nvPr>
            <p:ph type="sldNum" sz="quarter" idx="12"/>
          </p:nvPr>
        </p:nvSpPr>
        <p:spPr>
          <a:ln/>
        </p:spPr>
        <p:txBody>
          <a:bodyPr/>
          <a:lstStyle>
            <a:lvl1pPr>
              <a:defRPr/>
            </a:lvl1pPr>
          </a:lstStyle>
          <a:p>
            <a:pPr>
              <a:defRPr/>
            </a:pPr>
            <a:fld id="{337A5F44-DE14-482A-9F1B-E7AE4B34BC83}"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407660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fld id="{3E842776-86B9-41BF-80B1-542A13A0C390}"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195932900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1FFCB0CC-51F6-4EAF-8C36-671884A124A7}"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7649209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EBD5F58A-E3B9-4002-8F63-E2EDF9B6EC57}"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80931877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AA4F2892-EA01-4F08-B7E2-7F15F0DBC2CC}"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6610078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00863" y="0"/>
            <a:ext cx="2160587" cy="64277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14338" y="0"/>
            <a:ext cx="6334125" cy="64277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CF7FC7C8-3411-4BBC-9FDC-822FEF392A86}"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59494101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7"/>
          <p:cNvSpPr>
            <a:spLocks noChangeArrowheads="1"/>
          </p:cNvSpPr>
          <p:nvPr/>
        </p:nvSpPr>
        <p:spPr bwMode="auto">
          <a:xfrm>
            <a:off x="0" y="0"/>
            <a:ext cx="9144000" cy="68580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a typeface="新細明體" pitchFamily="18" charset="-120"/>
            </a:endParaRPr>
          </a:p>
        </p:txBody>
      </p:sp>
      <p:grpSp>
        <p:nvGrpSpPr>
          <p:cNvPr id="5" name="Group 12"/>
          <p:cNvGrpSpPr>
            <a:grpSpLocks/>
          </p:cNvGrpSpPr>
          <p:nvPr userDrawn="1"/>
        </p:nvGrpSpPr>
        <p:grpSpPr bwMode="auto">
          <a:xfrm>
            <a:off x="6391275" y="4105275"/>
            <a:ext cx="5503863" cy="5503863"/>
            <a:chOff x="4026" y="2586"/>
            <a:chExt cx="3467" cy="3467"/>
          </a:xfrm>
        </p:grpSpPr>
        <p:sp>
          <p:nvSpPr>
            <p:cNvPr id="6" name="AutoShape 10"/>
            <p:cNvSpPr>
              <a:spLocks noChangeArrowheads="1"/>
            </p:cNvSpPr>
            <p:nvPr userDrawn="1"/>
          </p:nvSpPr>
          <p:spPr bwMode="auto">
            <a:xfrm rot="-2700000">
              <a:off x="4026" y="2586"/>
              <a:ext cx="3467" cy="3467"/>
            </a:xfrm>
            <a:custGeom>
              <a:avLst/>
              <a:gdLst>
                <a:gd name="T0" fmla="*/ 1 w 21600"/>
                <a:gd name="T1" fmla="*/ 0 h 21600"/>
                <a:gd name="T2" fmla="*/ 0 w 21600"/>
                <a:gd name="T3" fmla="*/ 0 h 21600"/>
                <a:gd name="T4" fmla="*/ 1 w 21600"/>
                <a:gd name="T5" fmla="*/ 0 h 21600"/>
                <a:gd name="T6" fmla="*/ 2 w 21600"/>
                <a:gd name="T7" fmla="*/ 0 h 21600"/>
                <a:gd name="T8" fmla="*/ 0 60000 65536"/>
                <a:gd name="T9" fmla="*/ 0 60000 65536"/>
                <a:gd name="T10" fmla="*/ 0 60000 65536"/>
                <a:gd name="T11" fmla="*/ 0 60000 65536"/>
                <a:gd name="T12" fmla="*/ 1695 w 21600"/>
                <a:gd name="T13" fmla="*/ 0 h 21600"/>
                <a:gd name="T14" fmla="*/ 19905 w 21600"/>
                <a:gd name="T15" fmla="*/ 6965 h 21600"/>
              </a:gdLst>
              <a:ahLst/>
              <a:cxnLst>
                <a:cxn ang="T8">
                  <a:pos x="T0" y="T1"/>
                </a:cxn>
                <a:cxn ang="T9">
                  <a:pos x="T2" y="T3"/>
                </a:cxn>
                <a:cxn ang="T10">
                  <a:pos x="T4" y="T5"/>
                </a:cxn>
                <a:cxn ang="T11">
                  <a:pos x="T6" y="T7"/>
                </a:cxn>
              </a:cxnLst>
              <a:rect l="T12" t="T13" r="T14" b="T15"/>
              <a:pathLst>
                <a:path w="21600" h="21600">
                  <a:moveTo>
                    <a:pt x="5751" y="5755"/>
                  </a:moveTo>
                  <a:cubicBezTo>
                    <a:pt x="7089" y="4415"/>
                    <a:pt x="8906" y="3662"/>
                    <a:pt x="10800" y="3663"/>
                  </a:cubicBezTo>
                  <a:cubicBezTo>
                    <a:pt x="12693" y="3663"/>
                    <a:pt x="14510" y="4415"/>
                    <a:pt x="15848" y="5755"/>
                  </a:cubicBezTo>
                  <a:lnTo>
                    <a:pt x="18439" y="3166"/>
                  </a:lnTo>
                  <a:cubicBezTo>
                    <a:pt x="16414" y="1139"/>
                    <a:pt x="13665" y="-1"/>
                    <a:pt x="10799" y="0"/>
                  </a:cubicBezTo>
                  <a:cubicBezTo>
                    <a:pt x="7934" y="0"/>
                    <a:pt x="5185" y="1139"/>
                    <a:pt x="3160" y="3166"/>
                  </a:cubicBezTo>
                  <a:lnTo>
                    <a:pt x="5751" y="5755"/>
                  </a:lnTo>
                  <a:close/>
                </a:path>
              </a:pathLst>
            </a:custGeom>
            <a:solidFill>
              <a:srgbClr val="DDDDDD"/>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sp>
          <p:nvSpPr>
            <p:cNvPr id="7" name="Rectangle 11"/>
            <p:cNvSpPr>
              <a:spLocks noChangeArrowheads="1"/>
            </p:cNvSpPr>
            <p:nvPr userDrawn="1"/>
          </p:nvSpPr>
          <p:spPr bwMode="auto">
            <a:xfrm>
              <a:off x="5179" y="3736"/>
              <a:ext cx="581" cy="584"/>
            </a:xfrm>
            <a:prstGeom prst="rect">
              <a:avLst/>
            </a:prstGeom>
            <a:solidFill>
              <a:srgbClr val="DDDDDD"/>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ndParaRPr>
            </a:p>
          </p:txBody>
        </p:sp>
      </p:grpSp>
      <p:sp>
        <p:nvSpPr>
          <p:cNvPr id="8" name="Text Box 48"/>
          <p:cNvSpPr txBox="1">
            <a:spLocks noChangeArrowheads="1"/>
          </p:cNvSpPr>
          <p:nvPr/>
        </p:nvSpPr>
        <p:spPr bwMode="auto">
          <a:xfrm>
            <a:off x="0" y="6553200"/>
            <a:ext cx="2206625" cy="304800"/>
          </a:xfrm>
          <a:prstGeom prst="rect">
            <a:avLst/>
          </a:prstGeom>
          <a:noFill/>
          <a:ln w="9525">
            <a:noFill/>
            <a:miter lim="800000"/>
            <a:headEnd/>
            <a:tailEnd/>
          </a:ln>
          <a:effectLst/>
        </p:spPr>
        <p:txBody>
          <a:bodyPr>
            <a:spAutoFit/>
          </a:bodyPr>
          <a:lstStyle>
            <a:lvl1pPr algn="l">
              <a:defRPr kumimoji="1">
                <a:solidFill>
                  <a:schemeClr val="tx1"/>
                </a:solidFill>
                <a:latin typeface="Arial" pitchFamily="34" charset="0"/>
                <a:ea typeface="新細明體" pitchFamily="18" charset="-120"/>
              </a:defRPr>
            </a:lvl1pPr>
            <a:lvl2pPr marL="742950" indent="-285750" algn="l">
              <a:defRPr kumimoji="1">
                <a:solidFill>
                  <a:schemeClr val="tx1"/>
                </a:solidFill>
                <a:latin typeface="Arial" pitchFamily="34" charset="0"/>
                <a:ea typeface="新細明體" pitchFamily="18" charset="-120"/>
              </a:defRPr>
            </a:lvl2pPr>
            <a:lvl3pPr marL="1143000" indent="-228600" algn="l">
              <a:defRPr kumimoji="1">
                <a:solidFill>
                  <a:schemeClr val="tx1"/>
                </a:solidFill>
                <a:latin typeface="Arial" pitchFamily="34" charset="0"/>
                <a:ea typeface="新細明體" pitchFamily="18" charset="-120"/>
              </a:defRPr>
            </a:lvl3pPr>
            <a:lvl4pPr marL="1600200" indent="-228600" algn="l">
              <a:defRPr kumimoji="1">
                <a:solidFill>
                  <a:schemeClr val="tx1"/>
                </a:solidFill>
                <a:latin typeface="Arial" pitchFamily="34" charset="0"/>
                <a:ea typeface="新細明體" pitchFamily="18" charset="-120"/>
              </a:defRPr>
            </a:lvl4pPr>
            <a:lvl5pPr marL="2057400" indent="-228600" algn="l">
              <a:defRPr kumimoji="1">
                <a:solidFill>
                  <a:schemeClr val="tx1"/>
                </a:solidFill>
                <a:latin typeface="Arial" pitchFamily="34" charset="0"/>
                <a:ea typeface="新細明體" pitchFamily="18" charset="-120"/>
              </a:defRPr>
            </a:lvl5pPr>
            <a:lvl6pPr marL="2514600" indent="-228600" fontAlgn="base">
              <a:spcBef>
                <a:spcPct val="0"/>
              </a:spcBef>
              <a:spcAft>
                <a:spcPct val="0"/>
              </a:spcAft>
              <a:defRPr kumimoji="1">
                <a:solidFill>
                  <a:schemeClr val="tx1"/>
                </a:solidFill>
                <a:latin typeface="Arial" pitchFamily="34" charset="0"/>
                <a:ea typeface="新細明體" pitchFamily="18" charset="-120"/>
              </a:defRPr>
            </a:lvl6pPr>
            <a:lvl7pPr marL="2971800" indent="-228600" fontAlgn="base">
              <a:spcBef>
                <a:spcPct val="0"/>
              </a:spcBef>
              <a:spcAft>
                <a:spcPct val="0"/>
              </a:spcAft>
              <a:defRPr kumimoji="1">
                <a:solidFill>
                  <a:schemeClr val="tx1"/>
                </a:solidFill>
                <a:latin typeface="Arial" pitchFamily="34" charset="0"/>
                <a:ea typeface="新細明體" pitchFamily="18" charset="-120"/>
              </a:defRPr>
            </a:lvl7pPr>
            <a:lvl8pPr marL="3429000" indent="-228600" fontAlgn="base">
              <a:spcBef>
                <a:spcPct val="0"/>
              </a:spcBef>
              <a:spcAft>
                <a:spcPct val="0"/>
              </a:spcAft>
              <a:defRPr kumimoji="1">
                <a:solidFill>
                  <a:schemeClr val="tx1"/>
                </a:solidFill>
                <a:latin typeface="Arial" pitchFamily="34" charset="0"/>
                <a:ea typeface="新細明體" pitchFamily="18" charset="-120"/>
              </a:defRPr>
            </a:lvl8pPr>
            <a:lvl9pPr marL="3886200" indent="-228600" fontAlgn="base">
              <a:spcBef>
                <a:spcPct val="0"/>
              </a:spcBef>
              <a:spcAft>
                <a:spcPct val="0"/>
              </a:spcAft>
              <a:defRPr kumimoji="1">
                <a:solidFill>
                  <a:schemeClr val="tx1"/>
                </a:solidFill>
                <a:latin typeface="Arial" pitchFamily="34" charset="0"/>
                <a:ea typeface="新細明體" pitchFamily="18" charset="-120"/>
              </a:defRPr>
            </a:lvl9pPr>
          </a:lstStyle>
          <a:p>
            <a:pPr>
              <a:defRPr/>
            </a:pPr>
            <a:r>
              <a:rPr lang="en-US" altLang="zh-TW" sz="1400" b="1" smtClean="0">
                <a:solidFill>
                  <a:srgbClr val="FFFFFF"/>
                </a:solidFill>
                <a:ea typeface="微軟正黑體" pitchFamily="34" charset="-120"/>
              </a:rPr>
              <a:t>ITRI Copyright</a:t>
            </a:r>
          </a:p>
        </p:txBody>
      </p:sp>
      <p:sp>
        <p:nvSpPr>
          <p:cNvPr id="7172" name="Rectangle 43"/>
          <p:cNvSpPr>
            <a:spLocks noGrp="1" noChangeArrowheads="1"/>
          </p:cNvSpPr>
          <p:nvPr>
            <p:ph type="ctrTitle"/>
          </p:nvPr>
        </p:nvSpPr>
        <p:spPr>
          <a:xfrm>
            <a:off x="685800" y="2130425"/>
            <a:ext cx="7772400" cy="1470025"/>
          </a:xfrm>
        </p:spPr>
        <p:txBody>
          <a:bodyPr/>
          <a:lstStyle>
            <a:lvl1pPr>
              <a:defRPr/>
            </a:lvl1pPr>
          </a:lstStyle>
          <a:p>
            <a:pPr lvl="0"/>
            <a:r>
              <a:rPr lang="zh-TW" altLang="en-US" noProof="0" smtClean="0"/>
              <a:t>按一下以編輯母片標題樣式</a:t>
            </a:r>
          </a:p>
        </p:txBody>
      </p:sp>
      <p:sp>
        <p:nvSpPr>
          <p:cNvPr id="7173" name="Rectangle 44"/>
          <p:cNvSpPr>
            <a:spLocks noGrp="1" noChangeArrowheads="1"/>
          </p:cNvSpPr>
          <p:nvPr>
            <p:ph type="subTitle" idx="1"/>
          </p:nvPr>
        </p:nvSpPr>
        <p:spPr>
          <a:xfrm>
            <a:off x="669925" y="3886200"/>
            <a:ext cx="6011863" cy="1752600"/>
          </a:xfrm>
        </p:spPr>
        <p:txBody>
          <a:bodyPr/>
          <a:lstStyle>
            <a:lvl1pPr marL="0" indent="0" algn="ctr">
              <a:buFontTx/>
              <a:buNone/>
              <a:defRPr>
                <a:solidFill>
                  <a:schemeClr val="bg1"/>
                </a:solidFill>
              </a:defRPr>
            </a:lvl1pPr>
          </a:lstStyle>
          <a:p>
            <a:pPr lvl="0"/>
            <a:r>
              <a:rPr lang="zh-TW" altLang="en-US" noProof="0" smtClean="0"/>
              <a:t>按一下以編輯母片副標題樣式</a:t>
            </a:r>
          </a:p>
        </p:txBody>
      </p:sp>
      <p:sp>
        <p:nvSpPr>
          <p:cNvPr id="9" name="Rectangle 45"/>
          <p:cNvSpPr>
            <a:spLocks noGrp="1" noChangeArrowheads="1"/>
          </p:cNvSpPr>
          <p:nvPr>
            <p:ph type="dt" sz="half" idx="10"/>
          </p:nvPr>
        </p:nvSpPr>
        <p:spPr>
          <a:xfrm>
            <a:off x="660400" y="5986463"/>
            <a:ext cx="2133600" cy="476250"/>
          </a:xfrm>
        </p:spPr>
        <p:txBody>
          <a:bodyPr/>
          <a:lstStyle>
            <a:lvl1pPr>
              <a:defRPr/>
            </a:lvl1pPr>
          </a:lstStyle>
          <a:p>
            <a:pPr>
              <a:defRPr/>
            </a:pPr>
            <a:endParaRPr lang="en-US" altLang="zh-TW">
              <a:solidFill>
                <a:srgbClr val="FFFFFF"/>
              </a:solidFill>
            </a:endParaRPr>
          </a:p>
        </p:txBody>
      </p:sp>
      <p:sp>
        <p:nvSpPr>
          <p:cNvPr id="10" name="Rectangle 46"/>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TW">
              <a:solidFill>
                <a:srgbClr val="000000"/>
              </a:solidFill>
            </a:endParaRPr>
          </a:p>
        </p:txBody>
      </p:sp>
      <p:sp>
        <p:nvSpPr>
          <p:cNvPr id="11" name="Rectangle 47"/>
          <p:cNvSpPr>
            <a:spLocks noGrp="1" noChangeArrowheads="1"/>
          </p:cNvSpPr>
          <p:nvPr>
            <p:ph type="sldNum" sz="quarter" idx="12"/>
          </p:nvPr>
        </p:nvSpPr>
        <p:spPr>
          <a:xfrm>
            <a:off x="7010400" y="6381750"/>
            <a:ext cx="2133600" cy="476250"/>
          </a:xfrm>
        </p:spPr>
        <p:txBody>
          <a:bodyPr/>
          <a:lstStyle>
            <a:lvl1pPr algn="r" fontAlgn="ctr">
              <a:defRPr sz="1200">
                <a:solidFill>
                  <a:schemeClr val="bg1"/>
                </a:solidFill>
                <a:latin typeface="+mn-lt"/>
                <a:ea typeface="+mn-ea"/>
              </a:defRPr>
            </a:lvl1pPr>
          </a:lstStyle>
          <a:p>
            <a:pPr>
              <a:defRPr/>
            </a:pPr>
            <a:fld id="{9B6E0A3E-7B69-46BC-ACBF-3925F85DA9A9}"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393977713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013DC495-2CD1-43C5-95D0-7E7245F738A5}"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32883807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0FBEAFB1-0277-413E-A65C-786CCF08E7AB}"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7646664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896938"/>
            <a:ext cx="4105275"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14875" y="896938"/>
            <a:ext cx="4106863"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07F6F3BB-6EC0-4F45-A0F8-F994761408F0}"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13096194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ln/>
        </p:spPr>
        <p:txBody>
          <a:bodyPr/>
          <a:lstStyle>
            <a:lvl1pPr>
              <a:defRPr/>
            </a:lvl1pPr>
          </a:lstStyle>
          <a:p>
            <a:pPr>
              <a:defRPr/>
            </a:pPr>
            <a:fld id="{9686D72B-6918-4EFE-9891-E58DE0B0983E}"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68278099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4"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47"/>
          <p:cNvSpPr>
            <a:spLocks noGrp="1" noChangeArrowheads="1"/>
          </p:cNvSpPr>
          <p:nvPr>
            <p:ph type="sldNum" sz="quarter" idx="12"/>
          </p:nvPr>
        </p:nvSpPr>
        <p:spPr>
          <a:ln/>
        </p:spPr>
        <p:txBody>
          <a:bodyPr/>
          <a:lstStyle>
            <a:lvl1pPr>
              <a:defRPr/>
            </a:lvl1pPr>
          </a:lstStyle>
          <a:p>
            <a:pPr>
              <a:defRPr/>
            </a:pPr>
            <a:fld id="{FD7AD14C-166B-495B-862D-45A90F4547E0}"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700103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896938"/>
            <a:ext cx="4105275"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14875" y="896938"/>
            <a:ext cx="4106863"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fld id="{5EB73B3C-881F-45CC-8F34-1E5B96271B2C}"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113115859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3"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47"/>
          <p:cNvSpPr>
            <a:spLocks noGrp="1" noChangeArrowheads="1"/>
          </p:cNvSpPr>
          <p:nvPr>
            <p:ph type="sldNum" sz="quarter" idx="12"/>
          </p:nvPr>
        </p:nvSpPr>
        <p:spPr>
          <a:ln/>
        </p:spPr>
        <p:txBody>
          <a:bodyPr/>
          <a:lstStyle>
            <a:lvl1pPr>
              <a:defRPr/>
            </a:lvl1pPr>
          </a:lstStyle>
          <a:p>
            <a:pPr>
              <a:defRPr/>
            </a:pPr>
            <a:fld id="{337A5F44-DE14-482A-9F1B-E7AE4B34BC83}"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53582627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1FFCB0CC-51F6-4EAF-8C36-671884A124A7}"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37168855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EBD5F58A-E3B9-4002-8F63-E2EDF9B6EC57}"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73253315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AA4F2892-EA01-4F08-B7E2-7F15F0DBC2CC}"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39493442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00863" y="0"/>
            <a:ext cx="2160587" cy="64277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14338" y="0"/>
            <a:ext cx="6334125" cy="64277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CF7FC7C8-3411-4BBC-9FDC-822FEF392A86}"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52237333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7"/>
          <p:cNvSpPr>
            <a:spLocks noChangeArrowheads="1"/>
          </p:cNvSpPr>
          <p:nvPr/>
        </p:nvSpPr>
        <p:spPr bwMode="auto">
          <a:xfrm>
            <a:off x="0" y="0"/>
            <a:ext cx="9144000" cy="68580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a typeface="新細明體" pitchFamily="18" charset="-120"/>
            </a:endParaRPr>
          </a:p>
        </p:txBody>
      </p:sp>
      <p:grpSp>
        <p:nvGrpSpPr>
          <p:cNvPr id="5" name="Group 12"/>
          <p:cNvGrpSpPr>
            <a:grpSpLocks/>
          </p:cNvGrpSpPr>
          <p:nvPr userDrawn="1"/>
        </p:nvGrpSpPr>
        <p:grpSpPr bwMode="auto">
          <a:xfrm>
            <a:off x="6391275" y="4105275"/>
            <a:ext cx="5503863" cy="5503863"/>
            <a:chOff x="4026" y="2586"/>
            <a:chExt cx="3467" cy="3467"/>
          </a:xfrm>
        </p:grpSpPr>
        <p:sp>
          <p:nvSpPr>
            <p:cNvPr id="6" name="AutoShape 10"/>
            <p:cNvSpPr>
              <a:spLocks noChangeArrowheads="1"/>
            </p:cNvSpPr>
            <p:nvPr userDrawn="1"/>
          </p:nvSpPr>
          <p:spPr bwMode="auto">
            <a:xfrm rot="-2700000">
              <a:off x="4026" y="2586"/>
              <a:ext cx="3467" cy="3467"/>
            </a:xfrm>
            <a:custGeom>
              <a:avLst/>
              <a:gdLst>
                <a:gd name="T0" fmla="*/ 1 w 21600"/>
                <a:gd name="T1" fmla="*/ 0 h 21600"/>
                <a:gd name="T2" fmla="*/ 0 w 21600"/>
                <a:gd name="T3" fmla="*/ 0 h 21600"/>
                <a:gd name="T4" fmla="*/ 1 w 21600"/>
                <a:gd name="T5" fmla="*/ 0 h 21600"/>
                <a:gd name="T6" fmla="*/ 2 w 21600"/>
                <a:gd name="T7" fmla="*/ 0 h 21600"/>
                <a:gd name="T8" fmla="*/ 0 60000 65536"/>
                <a:gd name="T9" fmla="*/ 0 60000 65536"/>
                <a:gd name="T10" fmla="*/ 0 60000 65536"/>
                <a:gd name="T11" fmla="*/ 0 60000 65536"/>
                <a:gd name="T12" fmla="*/ 1695 w 21600"/>
                <a:gd name="T13" fmla="*/ 0 h 21600"/>
                <a:gd name="T14" fmla="*/ 19905 w 21600"/>
                <a:gd name="T15" fmla="*/ 6965 h 21600"/>
              </a:gdLst>
              <a:ahLst/>
              <a:cxnLst>
                <a:cxn ang="T8">
                  <a:pos x="T0" y="T1"/>
                </a:cxn>
                <a:cxn ang="T9">
                  <a:pos x="T2" y="T3"/>
                </a:cxn>
                <a:cxn ang="T10">
                  <a:pos x="T4" y="T5"/>
                </a:cxn>
                <a:cxn ang="T11">
                  <a:pos x="T6" y="T7"/>
                </a:cxn>
              </a:cxnLst>
              <a:rect l="T12" t="T13" r="T14" b="T15"/>
              <a:pathLst>
                <a:path w="21600" h="21600">
                  <a:moveTo>
                    <a:pt x="5751" y="5755"/>
                  </a:moveTo>
                  <a:cubicBezTo>
                    <a:pt x="7089" y="4415"/>
                    <a:pt x="8906" y="3662"/>
                    <a:pt x="10800" y="3663"/>
                  </a:cubicBezTo>
                  <a:cubicBezTo>
                    <a:pt x="12693" y="3663"/>
                    <a:pt x="14510" y="4415"/>
                    <a:pt x="15848" y="5755"/>
                  </a:cubicBezTo>
                  <a:lnTo>
                    <a:pt x="18439" y="3166"/>
                  </a:lnTo>
                  <a:cubicBezTo>
                    <a:pt x="16414" y="1139"/>
                    <a:pt x="13665" y="-1"/>
                    <a:pt x="10799" y="0"/>
                  </a:cubicBezTo>
                  <a:cubicBezTo>
                    <a:pt x="7934" y="0"/>
                    <a:pt x="5185" y="1139"/>
                    <a:pt x="3160" y="3166"/>
                  </a:cubicBezTo>
                  <a:lnTo>
                    <a:pt x="5751" y="5755"/>
                  </a:lnTo>
                  <a:close/>
                </a:path>
              </a:pathLst>
            </a:custGeom>
            <a:solidFill>
              <a:srgbClr val="DDDDDD"/>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sp>
          <p:nvSpPr>
            <p:cNvPr id="7" name="Rectangle 11"/>
            <p:cNvSpPr>
              <a:spLocks noChangeArrowheads="1"/>
            </p:cNvSpPr>
            <p:nvPr userDrawn="1"/>
          </p:nvSpPr>
          <p:spPr bwMode="auto">
            <a:xfrm>
              <a:off x="5179" y="3736"/>
              <a:ext cx="581" cy="584"/>
            </a:xfrm>
            <a:prstGeom prst="rect">
              <a:avLst/>
            </a:prstGeom>
            <a:solidFill>
              <a:srgbClr val="DDDDDD"/>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ndParaRPr>
            </a:p>
          </p:txBody>
        </p:sp>
      </p:grpSp>
      <p:sp>
        <p:nvSpPr>
          <p:cNvPr id="8" name="Text Box 48"/>
          <p:cNvSpPr txBox="1">
            <a:spLocks noChangeArrowheads="1"/>
          </p:cNvSpPr>
          <p:nvPr/>
        </p:nvSpPr>
        <p:spPr bwMode="auto">
          <a:xfrm>
            <a:off x="0" y="6553200"/>
            <a:ext cx="2206625" cy="304800"/>
          </a:xfrm>
          <a:prstGeom prst="rect">
            <a:avLst/>
          </a:prstGeom>
          <a:noFill/>
          <a:ln w="9525">
            <a:noFill/>
            <a:miter lim="800000"/>
            <a:headEnd/>
            <a:tailEnd/>
          </a:ln>
          <a:effectLst/>
        </p:spPr>
        <p:txBody>
          <a:bodyPr>
            <a:spAutoFit/>
          </a:bodyPr>
          <a:lstStyle>
            <a:lvl1pPr algn="l">
              <a:defRPr kumimoji="1">
                <a:solidFill>
                  <a:schemeClr val="tx1"/>
                </a:solidFill>
                <a:latin typeface="Arial" pitchFamily="34" charset="0"/>
                <a:ea typeface="新細明體" pitchFamily="18" charset="-120"/>
              </a:defRPr>
            </a:lvl1pPr>
            <a:lvl2pPr marL="742950" indent="-285750" algn="l">
              <a:defRPr kumimoji="1">
                <a:solidFill>
                  <a:schemeClr val="tx1"/>
                </a:solidFill>
                <a:latin typeface="Arial" pitchFamily="34" charset="0"/>
                <a:ea typeface="新細明體" pitchFamily="18" charset="-120"/>
              </a:defRPr>
            </a:lvl2pPr>
            <a:lvl3pPr marL="1143000" indent="-228600" algn="l">
              <a:defRPr kumimoji="1">
                <a:solidFill>
                  <a:schemeClr val="tx1"/>
                </a:solidFill>
                <a:latin typeface="Arial" pitchFamily="34" charset="0"/>
                <a:ea typeface="新細明體" pitchFamily="18" charset="-120"/>
              </a:defRPr>
            </a:lvl3pPr>
            <a:lvl4pPr marL="1600200" indent="-228600" algn="l">
              <a:defRPr kumimoji="1">
                <a:solidFill>
                  <a:schemeClr val="tx1"/>
                </a:solidFill>
                <a:latin typeface="Arial" pitchFamily="34" charset="0"/>
                <a:ea typeface="新細明體" pitchFamily="18" charset="-120"/>
              </a:defRPr>
            </a:lvl4pPr>
            <a:lvl5pPr marL="2057400" indent="-228600" algn="l">
              <a:defRPr kumimoji="1">
                <a:solidFill>
                  <a:schemeClr val="tx1"/>
                </a:solidFill>
                <a:latin typeface="Arial" pitchFamily="34" charset="0"/>
                <a:ea typeface="新細明體" pitchFamily="18" charset="-120"/>
              </a:defRPr>
            </a:lvl5pPr>
            <a:lvl6pPr marL="2514600" indent="-228600" fontAlgn="base">
              <a:spcBef>
                <a:spcPct val="0"/>
              </a:spcBef>
              <a:spcAft>
                <a:spcPct val="0"/>
              </a:spcAft>
              <a:defRPr kumimoji="1">
                <a:solidFill>
                  <a:schemeClr val="tx1"/>
                </a:solidFill>
                <a:latin typeface="Arial" pitchFamily="34" charset="0"/>
                <a:ea typeface="新細明體" pitchFamily="18" charset="-120"/>
              </a:defRPr>
            </a:lvl6pPr>
            <a:lvl7pPr marL="2971800" indent="-228600" fontAlgn="base">
              <a:spcBef>
                <a:spcPct val="0"/>
              </a:spcBef>
              <a:spcAft>
                <a:spcPct val="0"/>
              </a:spcAft>
              <a:defRPr kumimoji="1">
                <a:solidFill>
                  <a:schemeClr val="tx1"/>
                </a:solidFill>
                <a:latin typeface="Arial" pitchFamily="34" charset="0"/>
                <a:ea typeface="新細明體" pitchFamily="18" charset="-120"/>
              </a:defRPr>
            </a:lvl7pPr>
            <a:lvl8pPr marL="3429000" indent="-228600" fontAlgn="base">
              <a:spcBef>
                <a:spcPct val="0"/>
              </a:spcBef>
              <a:spcAft>
                <a:spcPct val="0"/>
              </a:spcAft>
              <a:defRPr kumimoji="1">
                <a:solidFill>
                  <a:schemeClr val="tx1"/>
                </a:solidFill>
                <a:latin typeface="Arial" pitchFamily="34" charset="0"/>
                <a:ea typeface="新細明體" pitchFamily="18" charset="-120"/>
              </a:defRPr>
            </a:lvl8pPr>
            <a:lvl9pPr marL="3886200" indent="-228600" fontAlgn="base">
              <a:spcBef>
                <a:spcPct val="0"/>
              </a:spcBef>
              <a:spcAft>
                <a:spcPct val="0"/>
              </a:spcAft>
              <a:defRPr kumimoji="1">
                <a:solidFill>
                  <a:schemeClr val="tx1"/>
                </a:solidFill>
                <a:latin typeface="Arial" pitchFamily="34" charset="0"/>
                <a:ea typeface="新細明體" pitchFamily="18" charset="-120"/>
              </a:defRPr>
            </a:lvl9pPr>
          </a:lstStyle>
          <a:p>
            <a:pPr>
              <a:defRPr/>
            </a:pPr>
            <a:r>
              <a:rPr lang="en-US" altLang="zh-TW" sz="1400" b="1" smtClean="0">
                <a:solidFill>
                  <a:srgbClr val="FFFFFF"/>
                </a:solidFill>
                <a:ea typeface="微軟正黑體" pitchFamily="34" charset="-120"/>
              </a:rPr>
              <a:t>ITRI Copyright</a:t>
            </a:r>
          </a:p>
        </p:txBody>
      </p:sp>
      <p:sp>
        <p:nvSpPr>
          <p:cNvPr id="7172" name="Rectangle 43"/>
          <p:cNvSpPr>
            <a:spLocks noGrp="1" noChangeArrowheads="1"/>
          </p:cNvSpPr>
          <p:nvPr>
            <p:ph type="ctrTitle"/>
          </p:nvPr>
        </p:nvSpPr>
        <p:spPr>
          <a:xfrm>
            <a:off x="685800" y="2130425"/>
            <a:ext cx="7772400" cy="1470025"/>
          </a:xfrm>
        </p:spPr>
        <p:txBody>
          <a:bodyPr/>
          <a:lstStyle>
            <a:lvl1pPr>
              <a:defRPr/>
            </a:lvl1pPr>
          </a:lstStyle>
          <a:p>
            <a:pPr lvl="0"/>
            <a:r>
              <a:rPr lang="zh-TW" altLang="en-US" noProof="0" smtClean="0"/>
              <a:t>按一下以編輯母片標題樣式</a:t>
            </a:r>
          </a:p>
        </p:txBody>
      </p:sp>
      <p:sp>
        <p:nvSpPr>
          <p:cNvPr id="7173" name="Rectangle 44"/>
          <p:cNvSpPr>
            <a:spLocks noGrp="1" noChangeArrowheads="1"/>
          </p:cNvSpPr>
          <p:nvPr>
            <p:ph type="subTitle" idx="1"/>
          </p:nvPr>
        </p:nvSpPr>
        <p:spPr>
          <a:xfrm>
            <a:off x="669925" y="3886200"/>
            <a:ext cx="6011863" cy="1752600"/>
          </a:xfrm>
        </p:spPr>
        <p:txBody>
          <a:bodyPr/>
          <a:lstStyle>
            <a:lvl1pPr marL="0" indent="0" algn="ctr">
              <a:buFontTx/>
              <a:buNone/>
              <a:defRPr>
                <a:solidFill>
                  <a:schemeClr val="bg1"/>
                </a:solidFill>
              </a:defRPr>
            </a:lvl1pPr>
          </a:lstStyle>
          <a:p>
            <a:pPr lvl="0"/>
            <a:r>
              <a:rPr lang="zh-TW" altLang="en-US" noProof="0" smtClean="0"/>
              <a:t>按一下以編輯母片副標題樣式</a:t>
            </a:r>
          </a:p>
        </p:txBody>
      </p:sp>
      <p:sp>
        <p:nvSpPr>
          <p:cNvPr id="9" name="Rectangle 45"/>
          <p:cNvSpPr>
            <a:spLocks noGrp="1" noChangeArrowheads="1"/>
          </p:cNvSpPr>
          <p:nvPr>
            <p:ph type="dt" sz="half" idx="10"/>
          </p:nvPr>
        </p:nvSpPr>
        <p:spPr>
          <a:xfrm>
            <a:off x="660400" y="5986463"/>
            <a:ext cx="2133600" cy="476250"/>
          </a:xfrm>
        </p:spPr>
        <p:txBody>
          <a:bodyPr/>
          <a:lstStyle>
            <a:lvl1pPr>
              <a:defRPr/>
            </a:lvl1pPr>
          </a:lstStyle>
          <a:p>
            <a:pPr>
              <a:defRPr/>
            </a:pPr>
            <a:endParaRPr lang="en-US" altLang="zh-TW">
              <a:solidFill>
                <a:srgbClr val="FFFFFF"/>
              </a:solidFill>
            </a:endParaRPr>
          </a:p>
        </p:txBody>
      </p:sp>
      <p:sp>
        <p:nvSpPr>
          <p:cNvPr id="10" name="Rectangle 46"/>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TW">
              <a:solidFill>
                <a:srgbClr val="000000"/>
              </a:solidFill>
            </a:endParaRPr>
          </a:p>
        </p:txBody>
      </p:sp>
      <p:sp>
        <p:nvSpPr>
          <p:cNvPr id="11" name="Rectangle 47"/>
          <p:cNvSpPr>
            <a:spLocks noGrp="1" noChangeArrowheads="1"/>
          </p:cNvSpPr>
          <p:nvPr>
            <p:ph type="sldNum" sz="quarter" idx="12"/>
          </p:nvPr>
        </p:nvSpPr>
        <p:spPr>
          <a:xfrm>
            <a:off x="7010400" y="6381750"/>
            <a:ext cx="2133600" cy="476250"/>
          </a:xfrm>
        </p:spPr>
        <p:txBody>
          <a:bodyPr/>
          <a:lstStyle>
            <a:lvl1pPr algn="r" fontAlgn="ctr">
              <a:defRPr sz="1200">
                <a:solidFill>
                  <a:schemeClr val="bg1"/>
                </a:solidFill>
                <a:latin typeface="+mn-lt"/>
                <a:ea typeface="+mn-ea"/>
              </a:defRPr>
            </a:lvl1pPr>
          </a:lstStyle>
          <a:p>
            <a:pPr>
              <a:defRPr/>
            </a:pPr>
            <a:fld id="{9B6E0A3E-7B69-46BC-ACBF-3925F85DA9A9}"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374167972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013DC495-2CD1-43C5-95D0-7E7245F738A5}"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53451330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0FBEAFB1-0277-413E-A65C-786CCF08E7AB}"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63883748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896938"/>
            <a:ext cx="4105275"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14875" y="896938"/>
            <a:ext cx="4106863"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07F6F3BB-6EC0-4F45-A0F8-F994761408F0}"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68217293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ln/>
        </p:spPr>
        <p:txBody>
          <a:bodyPr/>
          <a:lstStyle>
            <a:lvl1pPr>
              <a:defRPr/>
            </a:lvl1pPr>
          </a:lstStyle>
          <a:p>
            <a:pPr>
              <a:defRPr/>
            </a:pPr>
            <a:fld id="{9686D72B-6918-4EFE-9891-E58DE0B0983E}"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000658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ln/>
        </p:spPr>
        <p:txBody>
          <a:bodyPr/>
          <a:lstStyle>
            <a:lvl1pPr>
              <a:defRPr/>
            </a:lvl1pPr>
          </a:lstStyle>
          <a:p>
            <a:fld id="{84878748-8084-46DD-8819-5F4F4121D60C}"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341310584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4"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47"/>
          <p:cNvSpPr>
            <a:spLocks noGrp="1" noChangeArrowheads="1"/>
          </p:cNvSpPr>
          <p:nvPr>
            <p:ph type="sldNum" sz="quarter" idx="12"/>
          </p:nvPr>
        </p:nvSpPr>
        <p:spPr>
          <a:ln/>
        </p:spPr>
        <p:txBody>
          <a:bodyPr/>
          <a:lstStyle>
            <a:lvl1pPr>
              <a:defRPr/>
            </a:lvl1pPr>
          </a:lstStyle>
          <a:p>
            <a:pPr>
              <a:defRPr/>
            </a:pPr>
            <a:fld id="{FD7AD14C-166B-495B-862D-45A90F4547E0}"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64488215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3"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47"/>
          <p:cNvSpPr>
            <a:spLocks noGrp="1" noChangeArrowheads="1"/>
          </p:cNvSpPr>
          <p:nvPr>
            <p:ph type="sldNum" sz="quarter" idx="12"/>
          </p:nvPr>
        </p:nvSpPr>
        <p:spPr>
          <a:ln/>
        </p:spPr>
        <p:txBody>
          <a:bodyPr/>
          <a:lstStyle>
            <a:lvl1pPr>
              <a:defRPr/>
            </a:lvl1pPr>
          </a:lstStyle>
          <a:p>
            <a:pPr>
              <a:defRPr/>
            </a:pPr>
            <a:fld id="{337A5F44-DE14-482A-9F1B-E7AE4B34BC83}"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71415827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1FFCB0CC-51F6-4EAF-8C36-671884A124A7}"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75119614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EBD5F58A-E3B9-4002-8F63-E2EDF9B6EC57}"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80343205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AA4F2892-EA01-4F08-B7E2-7F15F0DBC2CC}"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46364945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00863" y="0"/>
            <a:ext cx="2160587" cy="64277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14338" y="0"/>
            <a:ext cx="6334125" cy="64277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CF7FC7C8-3411-4BBC-9FDC-822FEF392A86}"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51592419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7"/>
          <p:cNvSpPr>
            <a:spLocks noChangeArrowheads="1"/>
          </p:cNvSpPr>
          <p:nvPr/>
        </p:nvSpPr>
        <p:spPr bwMode="auto">
          <a:xfrm>
            <a:off x="0" y="0"/>
            <a:ext cx="9144000" cy="68580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a typeface="新細明體" pitchFamily="18" charset="-120"/>
            </a:endParaRPr>
          </a:p>
        </p:txBody>
      </p:sp>
      <p:grpSp>
        <p:nvGrpSpPr>
          <p:cNvPr id="5" name="Group 12"/>
          <p:cNvGrpSpPr>
            <a:grpSpLocks/>
          </p:cNvGrpSpPr>
          <p:nvPr userDrawn="1"/>
        </p:nvGrpSpPr>
        <p:grpSpPr bwMode="auto">
          <a:xfrm>
            <a:off x="6391275" y="4105275"/>
            <a:ext cx="5503863" cy="5503863"/>
            <a:chOff x="4026" y="2586"/>
            <a:chExt cx="3467" cy="3467"/>
          </a:xfrm>
        </p:grpSpPr>
        <p:sp>
          <p:nvSpPr>
            <p:cNvPr id="6" name="AutoShape 10"/>
            <p:cNvSpPr>
              <a:spLocks noChangeArrowheads="1"/>
            </p:cNvSpPr>
            <p:nvPr userDrawn="1"/>
          </p:nvSpPr>
          <p:spPr bwMode="auto">
            <a:xfrm rot="-2700000">
              <a:off x="4026" y="2586"/>
              <a:ext cx="3467" cy="3467"/>
            </a:xfrm>
            <a:custGeom>
              <a:avLst/>
              <a:gdLst>
                <a:gd name="T0" fmla="*/ 1 w 21600"/>
                <a:gd name="T1" fmla="*/ 0 h 21600"/>
                <a:gd name="T2" fmla="*/ 0 w 21600"/>
                <a:gd name="T3" fmla="*/ 0 h 21600"/>
                <a:gd name="T4" fmla="*/ 1 w 21600"/>
                <a:gd name="T5" fmla="*/ 0 h 21600"/>
                <a:gd name="T6" fmla="*/ 2 w 21600"/>
                <a:gd name="T7" fmla="*/ 0 h 21600"/>
                <a:gd name="T8" fmla="*/ 0 60000 65536"/>
                <a:gd name="T9" fmla="*/ 0 60000 65536"/>
                <a:gd name="T10" fmla="*/ 0 60000 65536"/>
                <a:gd name="T11" fmla="*/ 0 60000 65536"/>
                <a:gd name="T12" fmla="*/ 1695 w 21600"/>
                <a:gd name="T13" fmla="*/ 0 h 21600"/>
                <a:gd name="T14" fmla="*/ 19905 w 21600"/>
                <a:gd name="T15" fmla="*/ 6965 h 21600"/>
              </a:gdLst>
              <a:ahLst/>
              <a:cxnLst>
                <a:cxn ang="T8">
                  <a:pos x="T0" y="T1"/>
                </a:cxn>
                <a:cxn ang="T9">
                  <a:pos x="T2" y="T3"/>
                </a:cxn>
                <a:cxn ang="T10">
                  <a:pos x="T4" y="T5"/>
                </a:cxn>
                <a:cxn ang="T11">
                  <a:pos x="T6" y="T7"/>
                </a:cxn>
              </a:cxnLst>
              <a:rect l="T12" t="T13" r="T14" b="T15"/>
              <a:pathLst>
                <a:path w="21600" h="21600">
                  <a:moveTo>
                    <a:pt x="5751" y="5755"/>
                  </a:moveTo>
                  <a:cubicBezTo>
                    <a:pt x="7089" y="4415"/>
                    <a:pt x="8906" y="3662"/>
                    <a:pt x="10800" y="3663"/>
                  </a:cubicBezTo>
                  <a:cubicBezTo>
                    <a:pt x="12693" y="3663"/>
                    <a:pt x="14510" y="4415"/>
                    <a:pt x="15848" y="5755"/>
                  </a:cubicBezTo>
                  <a:lnTo>
                    <a:pt x="18439" y="3166"/>
                  </a:lnTo>
                  <a:cubicBezTo>
                    <a:pt x="16414" y="1139"/>
                    <a:pt x="13665" y="-1"/>
                    <a:pt x="10799" y="0"/>
                  </a:cubicBezTo>
                  <a:cubicBezTo>
                    <a:pt x="7934" y="0"/>
                    <a:pt x="5185" y="1139"/>
                    <a:pt x="3160" y="3166"/>
                  </a:cubicBezTo>
                  <a:lnTo>
                    <a:pt x="5751" y="5755"/>
                  </a:lnTo>
                  <a:close/>
                </a:path>
              </a:pathLst>
            </a:custGeom>
            <a:solidFill>
              <a:srgbClr val="DDDDDD"/>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sp>
          <p:nvSpPr>
            <p:cNvPr id="7" name="Rectangle 11"/>
            <p:cNvSpPr>
              <a:spLocks noChangeArrowheads="1"/>
            </p:cNvSpPr>
            <p:nvPr userDrawn="1"/>
          </p:nvSpPr>
          <p:spPr bwMode="auto">
            <a:xfrm>
              <a:off x="5179" y="3736"/>
              <a:ext cx="581" cy="584"/>
            </a:xfrm>
            <a:prstGeom prst="rect">
              <a:avLst/>
            </a:prstGeom>
            <a:solidFill>
              <a:srgbClr val="DDDDDD"/>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ndParaRPr>
            </a:p>
          </p:txBody>
        </p:sp>
      </p:grpSp>
      <p:sp>
        <p:nvSpPr>
          <p:cNvPr id="8" name="Text Box 48"/>
          <p:cNvSpPr txBox="1">
            <a:spLocks noChangeArrowheads="1"/>
          </p:cNvSpPr>
          <p:nvPr/>
        </p:nvSpPr>
        <p:spPr bwMode="auto">
          <a:xfrm>
            <a:off x="0" y="6553200"/>
            <a:ext cx="2206625" cy="304800"/>
          </a:xfrm>
          <a:prstGeom prst="rect">
            <a:avLst/>
          </a:prstGeom>
          <a:noFill/>
          <a:ln w="9525">
            <a:noFill/>
            <a:miter lim="800000"/>
            <a:headEnd/>
            <a:tailEnd/>
          </a:ln>
          <a:effectLst/>
        </p:spPr>
        <p:txBody>
          <a:bodyPr>
            <a:spAutoFit/>
          </a:bodyPr>
          <a:lstStyle>
            <a:lvl1pPr algn="l">
              <a:defRPr kumimoji="1">
                <a:solidFill>
                  <a:schemeClr val="tx1"/>
                </a:solidFill>
                <a:latin typeface="Arial" pitchFamily="34" charset="0"/>
                <a:ea typeface="新細明體" pitchFamily="18" charset="-120"/>
              </a:defRPr>
            </a:lvl1pPr>
            <a:lvl2pPr marL="742950" indent="-285750" algn="l">
              <a:defRPr kumimoji="1">
                <a:solidFill>
                  <a:schemeClr val="tx1"/>
                </a:solidFill>
                <a:latin typeface="Arial" pitchFamily="34" charset="0"/>
                <a:ea typeface="新細明體" pitchFamily="18" charset="-120"/>
              </a:defRPr>
            </a:lvl2pPr>
            <a:lvl3pPr marL="1143000" indent="-228600" algn="l">
              <a:defRPr kumimoji="1">
                <a:solidFill>
                  <a:schemeClr val="tx1"/>
                </a:solidFill>
                <a:latin typeface="Arial" pitchFamily="34" charset="0"/>
                <a:ea typeface="新細明體" pitchFamily="18" charset="-120"/>
              </a:defRPr>
            </a:lvl3pPr>
            <a:lvl4pPr marL="1600200" indent="-228600" algn="l">
              <a:defRPr kumimoji="1">
                <a:solidFill>
                  <a:schemeClr val="tx1"/>
                </a:solidFill>
                <a:latin typeface="Arial" pitchFamily="34" charset="0"/>
                <a:ea typeface="新細明體" pitchFamily="18" charset="-120"/>
              </a:defRPr>
            </a:lvl4pPr>
            <a:lvl5pPr marL="2057400" indent="-228600" algn="l">
              <a:defRPr kumimoji="1">
                <a:solidFill>
                  <a:schemeClr val="tx1"/>
                </a:solidFill>
                <a:latin typeface="Arial" pitchFamily="34" charset="0"/>
                <a:ea typeface="新細明體" pitchFamily="18" charset="-120"/>
              </a:defRPr>
            </a:lvl5pPr>
            <a:lvl6pPr marL="2514600" indent="-228600" fontAlgn="base">
              <a:spcBef>
                <a:spcPct val="0"/>
              </a:spcBef>
              <a:spcAft>
                <a:spcPct val="0"/>
              </a:spcAft>
              <a:defRPr kumimoji="1">
                <a:solidFill>
                  <a:schemeClr val="tx1"/>
                </a:solidFill>
                <a:latin typeface="Arial" pitchFamily="34" charset="0"/>
                <a:ea typeface="新細明體" pitchFamily="18" charset="-120"/>
              </a:defRPr>
            </a:lvl6pPr>
            <a:lvl7pPr marL="2971800" indent="-228600" fontAlgn="base">
              <a:spcBef>
                <a:spcPct val="0"/>
              </a:spcBef>
              <a:spcAft>
                <a:spcPct val="0"/>
              </a:spcAft>
              <a:defRPr kumimoji="1">
                <a:solidFill>
                  <a:schemeClr val="tx1"/>
                </a:solidFill>
                <a:latin typeface="Arial" pitchFamily="34" charset="0"/>
                <a:ea typeface="新細明體" pitchFamily="18" charset="-120"/>
              </a:defRPr>
            </a:lvl7pPr>
            <a:lvl8pPr marL="3429000" indent="-228600" fontAlgn="base">
              <a:spcBef>
                <a:spcPct val="0"/>
              </a:spcBef>
              <a:spcAft>
                <a:spcPct val="0"/>
              </a:spcAft>
              <a:defRPr kumimoji="1">
                <a:solidFill>
                  <a:schemeClr val="tx1"/>
                </a:solidFill>
                <a:latin typeface="Arial" pitchFamily="34" charset="0"/>
                <a:ea typeface="新細明體" pitchFamily="18" charset="-120"/>
              </a:defRPr>
            </a:lvl8pPr>
            <a:lvl9pPr marL="3886200" indent="-228600" fontAlgn="base">
              <a:spcBef>
                <a:spcPct val="0"/>
              </a:spcBef>
              <a:spcAft>
                <a:spcPct val="0"/>
              </a:spcAft>
              <a:defRPr kumimoji="1">
                <a:solidFill>
                  <a:schemeClr val="tx1"/>
                </a:solidFill>
                <a:latin typeface="Arial" pitchFamily="34" charset="0"/>
                <a:ea typeface="新細明體" pitchFamily="18" charset="-120"/>
              </a:defRPr>
            </a:lvl9pPr>
          </a:lstStyle>
          <a:p>
            <a:pPr>
              <a:defRPr/>
            </a:pPr>
            <a:r>
              <a:rPr lang="en-US" altLang="zh-TW" sz="1400" b="1" smtClean="0">
                <a:solidFill>
                  <a:srgbClr val="FFFFFF"/>
                </a:solidFill>
                <a:ea typeface="微軟正黑體" pitchFamily="34" charset="-120"/>
              </a:rPr>
              <a:t>ITRI Copyright</a:t>
            </a:r>
          </a:p>
        </p:txBody>
      </p:sp>
      <p:sp>
        <p:nvSpPr>
          <p:cNvPr id="7172" name="Rectangle 43"/>
          <p:cNvSpPr>
            <a:spLocks noGrp="1" noChangeArrowheads="1"/>
          </p:cNvSpPr>
          <p:nvPr>
            <p:ph type="ctrTitle"/>
          </p:nvPr>
        </p:nvSpPr>
        <p:spPr>
          <a:xfrm>
            <a:off x="685800" y="2130425"/>
            <a:ext cx="7772400" cy="1470025"/>
          </a:xfrm>
        </p:spPr>
        <p:txBody>
          <a:bodyPr/>
          <a:lstStyle>
            <a:lvl1pPr>
              <a:defRPr/>
            </a:lvl1pPr>
          </a:lstStyle>
          <a:p>
            <a:pPr lvl="0"/>
            <a:r>
              <a:rPr lang="zh-TW" altLang="en-US" noProof="0" smtClean="0"/>
              <a:t>按一下以編輯母片標題樣式</a:t>
            </a:r>
          </a:p>
        </p:txBody>
      </p:sp>
      <p:sp>
        <p:nvSpPr>
          <p:cNvPr id="7173" name="Rectangle 44"/>
          <p:cNvSpPr>
            <a:spLocks noGrp="1" noChangeArrowheads="1"/>
          </p:cNvSpPr>
          <p:nvPr>
            <p:ph type="subTitle" idx="1"/>
          </p:nvPr>
        </p:nvSpPr>
        <p:spPr>
          <a:xfrm>
            <a:off x="669925" y="3886200"/>
            <a:ext cx="6011863" cy="1752600"/>
          </a:xfrm>
        </p:spPr>
        <p:txBody>
          <a:bodyPr/>
          <a:lstStyle>
            <a:lvl1pPr marL="0" indent="0" algn="ctr">
              <a:buFontTx/>
              <a:buNone/>
              <a:defRPr>
                <a:solidFill>
                  <a:schemeClr val="bg1"/>
                </a:solidFill>
              </a:defRPr>
            </a:lvl1pPr>
          </a:lstStyle>
          <a:p>
            <a:pPr lvl="0"/>
            <a:r>
              <a:rPr lang="zh-TW" altLang="en-US" noProof="0" smtClean="0"/>
              <a:t>按一下以編輯母片副標題樣式</a:t>
            </a:r>
          </a:p>
        </p:txBody>
      </p:sp>
      <p:sp>
        <p:nvSpPr>
          <p:cNvPr id="9" name="Rectangle 45"/>
          <p:cNvSpPr>
            <a:spLocks noGrp="1" noChangeArrowheads="1"/>
          </p:cNvSpPr>
          <p:nvPr>
            <p:ph type="dt" sz="half" idx="10"/>
          </p:nvPr>
        </p:nvSpPr>
        <p:spPr>
          <a:xfrm>
            <a:off x="660400" y="5986463"/>
            <a:ext cx="2133600" cy="476250"/>
          </a:xfrm>
        </p:spPr>
        <p:txBody>
          <a:bodyPr/>
          <a:lstStyle>
            <a:lvl1pPr>
              <a:defRPr/>
            </a:lvl1pPr>
          </a:lstStyle>
          <a:p>
            <a:pPr>
              <a:defRPr/>
            </a:pPr>
            <a:endParaRPr lang="en-US" altLang="zh-TW">
              <a:solidFill>
                <a:srgbClr val="FFFFFF"/>
              </a:solidFill>
            </a:endParaRPr>
          </a:p>
        </p:txBody>
      </p:sp>
      <p:sp>
        <p:nvSpPr>
          <p:cNvPr id="10" name="Rectangle 46"/>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TW">
              <a:solidFill>
                <a:srgbClr val="000000"/>
              </a:solidFill>
            </a:endParaRPr>
          </a:p>
        </p:txBody>
      </p:sp>
      <p:sp>
        <p:nvSpPr>
          <p:cNvPr id="11" name="Rectangle 47"/>
          <p:cNvSpPr>
            <a:spLocks noGrp="1" noChangeArrowheads="1"/>
          </p:cNvSpPr>
          <p:nvPr>
            <p:ph type="sldNum" sz="quarter" idx="12"/>
          </p:nvPr>
        </p:nvSpPr>
        <p:spPr>
          <a:xfrm>
            <a:off x="7010400" y="6381750"/>
            <a:ext cx="2133600" cy="476250"/>
          </a:xfrm>
        </p:spPr>
        <p:txBody>
          <a:bodyPr/>
          <a:lstStyle>
            <a:lvl1pPr algn="r" fontAlgn="ctr">
              <a:defRPr sz="1200">
                <a:solidFill>
                  <a:schemeClr val="bg1"/>
                </a:solidFill>
                <a:latin typeface="+mn-lt"/>
                <a:ea typeface="+mn-ea"/>
              </a:defRPr>
            </a:lvl1pPr>
          </a:lstStyle>
          <a:p>
            <a:pPr>
              <a:defRPr/>
            </a:pPr>
            <a:fld id="{9B6E0A3E-7B69-46BC-ACBF-3925F85DA9A9}"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344919425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013DC495-2CD1-43C5-95D0-7E7245F738A5}"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61060430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0FBEAFB1-0277-413E-A65C-786CCF08E7AB}"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11065988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896938"/>
            <a:ext cx="4105275"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14875" y="896938"/>
            <a:ext cx="4106863"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07F6F3BB-6EC0-4F45-A0F8-F994761408F0}"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965330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4"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47"/>
          <p:cNvSpPr>
            <a:spLocks noGrp="1" noChangeArrowheads="1"/>
          </p:cNvSpPr>
          <p:nvPr>
            <p:ph type="sldNum" sz="quarter" idx="12"/>
          </p:nvPr>
        </p:nvSpPr>
        <p:spPr>
          <a:ln/>
        </p:spPr>
        <p:txBody>
          <a:bodyPr/>
          <a:lstStyle>
            <a:lvl1pPr>
              <a:defRPr/>
            </a:lvl1pPr>
          </a:lstStyle>
          <a:p>
            <a:fld id="{2855EB47-5076-4465-B65C-6EB16D00D104}"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71436565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ln/>
        </p:spPr>
        <p:txBody>
          <a:bodyPr/>
          <a:lstStyle>
            <a:lvl1pPr>
              <a:defRPr/>
            </a:lvl1pPr>
          </a:lstStyle>
          <a:p>
            <a:pPr>
              <a:defRPr/>
            </a:pPr>
            <a:fld id="{9686D72B-6918-4EFE-9891-E58DE0B0983E}"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91810637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4"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47"/>
          <p:cNvSpPr>
            <a:spLocks noGrp="1" noChangeArrowheads="1"/>
          </p:cNvSpPr>
          <p:nvPr>
            <p:ph type="sldNum" sz="quarter" idx="12"/>
          </p:nvPr>
        </p:nvSpPr>
        <p:spPr>
          <a:ln/>
        </p:spPr>
        <p:txBody>
          <a:bodyPr/>
          <a:lstStyle>
            <a:lvl1pPr>
              <a:defRPr/>
            </a:lvl1pPr>
          </a:lstStyle>
          <a:p>
            <a:pPr>
              <a:defRPr/>
            </a:pPr>
            <a:fld id="{FD7AD14C-166B-495B-862D-45A90F4547E0}"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96102306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3"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47"/>
          <p:cNvSpPr>
            <a:spLocks noGrp="1" noChangeArrowheads="1"/>
          </p:cNvSpPr>
          <p:nvPr>
            <p:ph type="sldNum" sz="quarter" idx="12"/>
          </p:nvPr>
        </p:nvSpPr>
        <p:spPr>
          <a:ln/>
        </p:spPr>
        <p:txBody>
          <a:bodyPr/>
          <a:lstStyle>
            <a:lvl1pPr>
              <a:defRPr/>
            </a:lvl1pPr>
          </a:lstStyle>
          <a:p>
            <a:pPr>
              <a:defRPr/>
            </a:pPr>
            <a:fld id="{337A5F44-DE14-482A-9F1B-E7AE4B34BC83}"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28223029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1FFCB0CC-51F6-4EAF-8C36-671884A124A7}"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211001808"/>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EBD5F58A-E3B9-4002-8F63-E2EDF9B6EC57}"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28454542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AA4F2892-EA01-4F08-B7E2-7F15F0DBC2CC}"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4000508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00863" y="0"/>
            <a:ext cx="2160587" cy="64277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14338" y="0"/>
            <a:ext cx="6334125" cy="64277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CF7FC7C8-3411-4BBC-9FDC-822FEF392A86}"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03887790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7"/>
          <p:cNvSpPr>
            <a:spLocks noChangeArrowheads="1"/>
          </p:cNvSpPr>
          <p:nvPr/>
        </p:nvSpPr>
        <p:spPr bwMode="auto">
          <a:xfrm>
            <a:off x="0" y="0"/>
            <a:ext cx="9144000" cy="68580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600">
                <a:solidFill>
                  <a:schemeClr val="tx1"/>
                </a:solidFill>
                <a:latin typeface="Arial" pitchFamily="34" charset="0"/>
                <a:ea typeface="新細明體" pitchFamily="18" charset="-120"/>
              </a:defRPr>
            </a:lvl1pPr>
            <a:lvl2pPr marL="742950" indent="-285750" eaLnBrk="0" hangingPunct="0">
              <a:defRPr kumimoji="1" sz="1600">
                <a:solidFill>
                  <a:schemeClr val="tx1"/>
                </a:solidFill>
                <a:latin typeface="Arial" pitchFamily="34" charset="0"/>
                <a:ea typeface="新細明體" pitchFamily="18" charset="-120"/>
              </a:defRPr>
            </a:lvl2pPr>
            <a:lvl3pPr marL="1143000" indent="-228600" eaLnBrk="0" hangingPunct="0">
              <a:defRPr kumimoji="1" sz="1600">
                <a:solidFill>
                  <a:schemeClr val="tx1"/>
                </a:solidFill>
                <a:latin typeface="Arial" pitchFamily="34" charset="0"/>
                <a:ea typeface="新細明體" pitchFamily="18" charset="-120"/>
              </a:defRPr>
            </a:lvl3pPr>
            <a:lvl4pPr marL="1600200" indent="-228600" eaLnBrk="0" hangingPunct="0">
              <a:defRPr kumimoji="1" sz="1600">
                <a:solidFill>
                  <a:schemeClr val="tx1"/>
                </a:solidFill>
                <a:latin typeface="Arial" pitchFamily="34" charset="0"/>
                <a:ea typeface="新細明體" pitchFamily="18" charset="-120"/>
              </a:defRPr>
            </a:lvl4pPr>
            <a:lvl5pPr marL="2057400" indent="-228600" eaLnBrk="0" hangingPunct="0">
              <a:defRPr kumimoji="1" sz="1600">
                <a:solidFill>
                  <a:schemeClr val="tx1"/>
                </a:solidFill>
                <a:latin typeface="Arial" pitchFamily="34" charset="0"/>
                <a:ea typeface="新細明體" pitchFamily="18" charset="-120"/>
              </a:defRPr>
            </a:lvl5pPr>
            <a:lvl6pPr marL="25146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6pPr>
            <a:lvl7pPr marL="29718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7pPr>
            <a:lvl8pPr marL="34290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8pPr>
            <a:lvl9pPr marL="38862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9pPr>
          </a:lstStyle>
          <a:p>
            <a:pPr eaLnBrk="1" hangingPunct="1">
              <a:defRPr/>
            </a:pPr>
            <a:endParaRPr lang="zh-TW" altLang="en-US" sz="1800" smtClean="0">
              <a:solidFill>
                <a:srgbClr val="000000"/>
              </a:solidFill>
            </a:endParaRPr>
          </a:p>
        </p:txBody>
      </p:sp>
      <p:pic>
        <p:nvPicPr>
          <p:cNvPr id="5" name="Picture 57" descr="E版"/>
          <p:cNvPicPr>
            <a:picLocks noChangeAspect="1" noChangeArrowheads="1"/>
          </p:cNvPicPr>
          <p:nvPr/>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381750" y="4110038"/>
            <a:ext cx="2762250"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8"/>
          <p:cNvSpPr txBox="1">
            <a:spLocks noChangeArrowheads="1"/>
          </p:cNvSpPr>
          <p:nvPr/>
        </p:nvSpPr>
        <p:spPr bwMode="auto">
          <a:xfrm>
            <a:off x="0" y="6553200"/>
            <a:ext cx="2206625" cy="304800"/>
          </a:xfrm>
          <a:prstGeom prst="rect">
            <a:avLst/>
          </a:prstGeom>
          <a:noFill/>
          <a:ln w="9525">
            <a:noFill/>
            <a:miter lim="800000"/>
            <a:headEnd/>
            <a:tailEnd/>
          </a:ln>
          <a:effectLst/>
        </p:spPr>
        <p:txBody>
          <a:bodyPr>
            <a:spAutoFit/>
          </a:bodyPr>
          <a:lstStyle>
            <a:lvl1pPr algn="l">
              <a:defRPr kumimoji="1">
                <a:solidFill>
                  <a:schemeClr val="tx1"/>
                </a:solidFill>
                <a:latin typeface="Arial" charset="0"/>
                <a:ea typeface="新細明體" pitchFamily="18" charset="-120"/>
              </a:defRPr>
            </a:lvl1pPr>
            <a:lvl2pPr marL="742950" indent="-285750" algn="l">
              <a:defRPr kumimoji="1">
                <a:solidFill>
                  <a:schemeClr val="tx1"/>
                </a:solidFill>
                <a:latin typeface="Arial" charset="0"/>
                <a:ea typeface="新細明體" pitchFamily="18" charset="-120"/>
              </a:defRPr>
            </a:lvl2pPr>
            <a:lvl3pPr marL="1143000" indent="-228600" algn="l">
              <a:defRPr kumimoji="1">
                <a:solidFill>
                  <a:schemeClr val="tx1"/>
                </a:solidFill>
                <a:latin typeface="Arial" charset="0"/>
                <a:ea typeface="新細明體" pitchFamily="18" charset="-120"/>
              </a:defRPr>
            </a:lvl3pPr>
            <a:lvl4pPr marL="1600200" indent="-228600" algn="l">
              <a:defRPr kumimoji="1">
                <a:solidFill>
                  <a:schemeClr val="tx1"/>
                </a:solidFill>
                <a:latin typeface="Arial" charset="0"/>
                <a:ea typeface="新細明體" pitchFamily="18" charset="-120"/>
              </a:defRPr>
            </a:lvl4pPr>
            <a:lvl5pPr marL="2057400" indent="-228600" algn="l">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pPr>
              <a:defRPr/>
            </a:pPr>
            <a:r>
              <a:rPr lang="en-US" altLang="zh-TW" sz="1400" b="1" smtClean="0">
                <a:solidFill>
                  <a:srgbClr val="FFFFFF"/>
                </a:solidFill>
                <a:ea typeface="微軟正黑體" pitchFamily="34" charset="-120"/>
              </a:rPr>
              <a:t>ITRI Copyright</a:t>
            </a:r>
          </a:p>
        </p:txBody>
      </p:sp>
      <p:sp>
        <p:nvSpPr>
          <p:cNvPr id="7172" name="Rectangle 43"/>
          <p:cNvSpPr>
            <a:spLocks noGrp="1" noChangeArrowheads="1"/>
          </p:cNvSpPr>
          <p:nvPr>
            <p:ph type="ctrTitle"/>
          </p:nvPr>
        </p:nvSpPr>
        <p:spPr>
          <a:xfrm>
            <a:off x="685800" y="1628775"/>
            <a:ext cx="7772400" cy="1470025"/>
          </a:xfrm>
        </p:spPr>
        <p:txBody>
          <a:bodyPr/>
          <a:lstStyle>
            <a:lvl1pPr>
              <a:defRPr sz="4600"/>
            </a:lvl1pPr>
          </a:lstStyle>
          <a:p>
            <a:pPr lvl="0"/>
            <a:r>
              <a:rPr lang="zh-TW" altLang="en-US" noProof="0" smtClean="0"/>
              <a:t>按一下以編輯母片標題樣式</a:t>
            </a:r>
          </a:p>
        </p:txBody>
      </p:sp>
      <p:sp>
        <p:nvSpPr>
          <p:cNvPr id="7173" name="Rectangle 44"/>
          <p:cNvSpPr>
            <a:spLocks noGrp="1" noChangeArrowheads="1"/>
          </p:cNvSpPr>
          <p:nvPr>
            <p:ph type="subTitle" idx="1"/>
          </p:nvPr>
        </p:nvSpPr>
        <p:spPr>
          <a:xfrm>
            <a:off x="669925" y="3886200"/>
            <a:ext cx="6011863" cy="1752600"/>
          </a:xfrm>
        </p:spPr>
        <p:txBody>
          <a:bodyPr/>
          <a:lstStyle>
            <a:lvl1pPr marL="0" indent="0" algn="ctr">
              <a:buFontTx/>
              <a:buNone/>
              <a:defRPr sz="3200">
                <a:solidFill>
                  <a:schemeClr val="bg1"/>
                </a:solidFill>
              </a:defRPr>
            </a:lvl1pPr>
          </a:lstStyle>
          <a:p>
            <a:pPr lvl="0"/>
            <a:r>
              <a:rPr lang="zh-TW" altLang="en-US" noProof="0" smtClean="0"/>
              <a:t>按一下以編輯母片副標題樣式</a:t>
            </a:r>
          </a:p>
        </p:txBody>
      </p:sp>
      <p:sp>
        <p:nvSpPr>
          <p:cNvPr id="7" name="Rectangle 45"/>
          <p:cNvSpPr>
            <a:spLocks noGrp="1" noChangeArrowheads="1"/>
          </p:cNvSpPr>
          <p:nvPr>
            <p:ph type="dt" sz="half" idx="10"/>
          </p:nvPr>
        </p:nvSpPr>
        <p:spPr>
          <a:xfrm>
            <a:off x="660400" y="5986463"/>
            <a:ext cx="2133600" cy="476250"/>
          </a:xfrm>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xfrm>
            <a:off x="7010400" y="6381750"/>
            <a:ext cx="2133600" cy="476250"/>
          </a:xfrm>
        </p:spPr>
        <p:txBody>
          <a:bodyPr/>
          <a:lstStyle>
            <a:lvl1pPr algn="r" fontAlgn="ctr">
              <a:defRPr sz="1200">
                <a:solidFill>
                  <a:schemeClr val="bg1"/>
                </a:solidFill>
                <a:ea typeface="+mn-ea"/>
              </a:defRPr>
            </a:lvl1pPr>
          </a:lstStyle>
          <a:p>
            <a:pPr>
              <a:defRPr/>
            </a:pPr>
            <a:fld id="{DDAB0509-5E05-437E-81B0-AB2C16D1C207}"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198652597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E978FFB8-1C79-472A-8AF9-DE037F672211}"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411653083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B1FB75E5-D003-45F2-918A-55C4FEE59845}"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1108389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3"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47"/>
          <p:cNvSpPr>
            <a:spLocks noGrp="1" noChangeArrowheads="1"/>
          </p:cNvSpPr>
          <p:nvPr>
            <p:ph type="sldNum" sz="quarter" idx="12"/>
          </p:nvPr>
        </p:nvSpPr>
        <p:spPr>
          <a:ln/>
        </p:spPr>
        <p:txBody>
          <a:bodyPr/>
          <a:lstStyle>
            <a:lvl1pPr>
              <a:defRPr/>
            </a:lvl1pPr>
          </a:lstStyle>
          <a:p>
            <a:fld id="{E943F992-A5DA-4FBC-BFB0-D50E6D4BCA9B}"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269353211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896938"/>
            <a:ext cx="4105275"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14875" y="896938"/>
            <a:ext cx="4106863"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569B7942-28EF-476A-B519-190595BA538E}"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223727578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ln/>
        </p:spPr>
        <p:txBody>
          <a:bodyPr/>
          <a:lstStyle>
            <a:lvl1pPr>
              <a:defRPr/>
            </a:lvl1pPr>
          </a:lstStyle>
          <a:p>
            <a:pPr>
              <a:defRPr/>
            </a:pPr>
            <a:fld id="{BBB2CDA2-7EBA-4CE4-B066-7F106939B52D}"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76050396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4"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47"/>
          <p:cNvSpPr>
            <a:spLocks noGrp="1" noChangeArrowheads="1"/>
          </p:cNvSpPr>
          <p:nvPr>
            <p:ph type="sldNum" sz="quarter" idx="12"/>
          </p:nvPr>
        </p:nvSpPr>
        <p:spPr>
          <a:ln/>
        </p:spPr>
        <p:txBody>
          <a:bodyPr/>
          <a:lstStyle>
            <a:lvl1pPr>
              <a:defRPr/>
            </a:lvl1pPr>
          </a:lstStyle>
          <a:p>
            <a:pPr>
              <a:defRPr/>
            </a:pPr>
            <a:fld id="{DCC8ED9D-E2C0-42EE-B610-F24A20FBB9C2}"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338340657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3"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47"/>
          <p:cNvSpPr>
            <a:spLocks noGrp="1" noChangeArrowheads="1"/>
          </p:cNvSpPr>
          <p:nvPr>
            <p:ph type="sldNum" sz="quarter" idx="12"/>
          </p:nvPr>
        </p:nvSpPr>
        <p:spPr>
          <a:ln/>
        </p:spPr>
        <p:txBody>
          <a:bodyPr/>
          <a:lstStyle>
            <a:lvl1pPr>
              <a:defRPr/>
            </a:lvl1pPr>
          </a:lstStyle>
          <a:p>
            <a:pPr>
              <a:defRPr/>
            </a:pPr>
            <a:fld id="{8CC387F2-1B9F-4CF3-998E-C5B90B65B127}"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135550767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85091173-6470-482F-88CA-D1F54BF3C114}"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314641289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312CE8B9-1D79-4F60-A219-1642F6C33B43}"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82930494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CBE8B354-E14B-4A43-9360-4AE42E2B97F4}"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28877355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00863" y="0"/>
            <a:ext cx="2160587" cy="64277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14338" y="0"/>
            <a:ext cx="6334125" cy="64277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024A4E29-AD7B-485B-8D66-2380D37BF0AA}"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2749933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fld id="{EDB72F6D-9F59-4FEE-9661-C60DBAABDF57}"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122250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7"/>
          <p:cNvSpPr>
            <a:spLocks noGrp="1" noChangeArrowheads="1"/>
          </p:cNvSpPr>
          <p:nvPr>
            <p:ph type="sldNum" sz="quarter" idx="12"/>
          </p:nvPr>
        </p:nvSpPr>
        <p:spPr>
          <a:ln/>
        </p:spPr>
        <p:txBody>
          <a:bodyPr/>
          <a:lstStyle>
            <a:lvl1pPr>
              <a:defRPr/>
            </a:lvl1pPr>
          </a:lstStyle>
          <a:p>
            <a:pPr>
              <a:defRPr/>
            </a:pPr>
            <a:fld id="{013DC495-2CD1-43C5-95D0-7E7245F738A5}" type="slidenum">
              <a:rPr lang="en-US" altLang="zh-TW"/>
              <a:pPr>
                <a:defRPr/>
              </a:pPr>
              <a:t>‹#›</a:t>
            </a:fld>
            <a:endParaRPr lang="en-US" altLang="zh-TW"/>
          </a:p>
        </p:txBody>
      </p:sp>
    </p:spTree>
    <p:extLst>
      <p:ext uri="{BB962C8B-B14F-4D97-AF65-F5344CB8AC3E}">
        <p14:creationId xmlns:p14="http://schemas.microsoft.com/office/powerpoint/2010/main" val="3722265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fld id="{2D369259-4558-4FED-AFA7-EB2411ABB7FB}"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21231336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fld id="{5C91869A-A91D-414D-9C5F-FEE3EB727043}"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740488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00863" y="0"/>
            <a:ext cx="2160587" cy="64277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14338" y="0"/>
            <a:ext cx="6334125" cy="64277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fld id="{48EA12A0-ABBC-44AA-B446-AB7CCCA1CFED}"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20150736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7"/>
          <p:cNvSpPr>
            <a:spLocks noChangeArrowheads="1"/>
          </p:cNvSpPr>
          <p:nvPr/>
        </p:nvSpPr>
        <p:spPr bwMode="auto">
          <a:xfrm>
            <a:off x="0" y="0"/>
            <a:ext cx="9144000" cy="68580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600">
                <a:solidFill>
                  <a:schemeClr val="tx1"/>
                </a:solidFill>
                <a:latin typeface="Arial" pitchFamily="34" charset="0"/>
                <a:ea typeface="新細明體" pitchFamily="18" charset="-120"/>
              </a:defRPr>
            </a:lvl1pPr>
            <a:lvl2pPr marL="742950" indent="-285750" eaLnBrk="0" hangingPunct="0">
              <a:defRPr kumimoji="1" sz="1600">
                <a:solidFill>
                  <a:schemeClr val="tx1"/>
                </a:solidFill>
                <a:latin typeface="Arial" pitchFamily="34" charset="0"/>
                <a:ea typeface="新細明體" pitchFamily="18" charset="-120"/>
              </a:defRPr>
            </a:lvl2pPr>
            <a:lvl3pPr marL="1143000" indent="-228600" eaLnBrk="0" hangingPunct="0">
              <a:defRPr kumimoji="1" sz="1600">
                <a:solidFill>
                  <a:schemeClr val="tx1"/>
                </a:solidFill>
                <a:latin typeface="Arial" pitchFamily="34" charset="0"/>
                <a:ea typeface="新細明體" pitchFamily="18" charset="-120"/>
              </a:defRPr>
            </a:lvl3pPr>
            <a:lvl4pPr marL="1600200" indent="-228600" eaLnBrk="0" hangingPunct="0">
              <a:defRPr kumimoji="1" sz="1600">
                <a:solidFill>
                  <a:schemeClr val="tx1"/>
                </a:solidFill>
                <a:latin typeface="Arial" pitchFamily="34" charset="0"/>
                <a:ea typeface="新細明體" pitchFamily="18" charset="-120"/>
              </a:defRPr>
            </a:lvl4pPr>
            <a:lvl5pPr marL="2057400" indent="-228600" eaLnBrk="0" hangingPunct="0">
              <a:defRPr kumimoji="1" sz="1600">
                <a:solidFill>
                  <a:schemeClr val="tx1"/>
                </a:solidFill>
                <a:latin typeface="Arial" pitchFamily="34" charset="0"/>
                <a:ea typeface="新細明體" pitchFamily="18" charset="-120"/>
              </a:defRPr>
            </a:lvl5pPr>
            <a:lvl6pPr marL="25146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6pPr>
            <a:lvl7pPr marL="29718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7pPr>
            <a:lvl8pPr marL="34290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8pPr>
            <a:lvl9pPr marL="38862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9pPr>
          </a:lstStyle>
          <a:p>
            <a:pPr eaLnBrk="1" hangingPunct="1">
              <a:defRPr/>
            </a:pPr>
            <a:endParaRPr lang="zh-TW" altLang="en-US" sz="1800" smtClean="0">
              <a:solidFill>
                <a:srgbClr val="000000"/>
              </a:solidFill>
            </a:endParaRPr>
          </a:p>
        </p:txBody>
      </p:sp>
      <p:pic>
        <p:nvPicPr>
          <p:cNvPr id="5" name="Picture 57" descr="E版"/>
          <p:cNvPicPr>
            <a:picLocks noChangeAspect="1" noChangeArrowheads="1"/>
          </p:cNvPicPr>
          <p:nvPr/>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381750" y="4110038"/>
            <a:ext cx="2762250"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8"/>
          <p:cNvSpPr txBox="1">
            <a:spLocks noChangeArrowheads="1"/>
          </p:cNvSpPr>
          <p:nvPr/>
        </p:nvSpPr>
        <p:spPr bwMode="auto">
          <a:xfrm>
            <a:off x="0" y="6553200"/>
            <a:ext cx="2206625" cy="304800"/>
          </a:xfrm>
          <a:prstGeom prst="rect">
            <a:avLst/>
          </a:prstGeom>
          <a:noFill/>
          <a:ln w="9525">
            <a:noFill/>
            <a:miter lim="800000"/>
            <a:headEnd/>
            <a:tailEnd/>
          </a:ln>
          <a:effectLst/>
        </p:spPr>
        <p:txBody>
          <a:bodyPr>
            <a:spAutoFit/>
          </a:bodyPr>
          <a:lstStyle>
            <a:lvl1pPr algn="l">
              <a:defRPr kumimoji="1">
                <a:solidFill>
                  <a:schemeClr val="tx1"/>
                </a:solidFill>
                <a:latin typeface="Arial" charset="0"/>
                <a:ea typeface="新細明體" pitchFamily="18" charset="-120"/>
              </a:defRPr>
            </a:lvl1pPr>
            <a:lvl2pPr marL="742950" indent="-285750" algn="l">
              <a:defRPr kumimoji="1">
                <a:solidFill>
                  <a:schemeClr val="tx1"/>
                </a:solidFill>
                <a:latin typeface="Arial" charset="0"/>
                <a:ea typeface="新細明體" pitchFamily="18" charset="-120"/>
              </a:defRPr>
            </a:lvl2pPr>
            <a:lvl3pPr marL="1143000" indent="-228600" algn="l">
              <a:defRPr kumimoji="1">
                <a:solidFill>
                  <a:schemeClr val="tx1"/>
                </a:solidFill>
                <a:latin typeface="Arial" charset="0"/>
                <a:ea typeface="新細明體" pitchFamily="18" charset="-120"/>
              </a:defRPr>
            </a:lvl3pPr>
            <a:lvl4pPr marL="1600200" indent="-228600" algn="l">
              <a:defRPr kumimoji="1">
                <a:solidFill>
                  <a:schemeClr val="tx1"/>
                </a:solidFill>
                <a:latin typeface="Arial" charset="0"/>
                <a:ea typeface="新細明體" pitchFamily="18" charset="-120"/>
              </a:defRPr>
            </a:lvl4pPr>
            <a:lvl5pPr marL="2057400" indent="-228600" algn="l">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pPr>
              <a:defRPr/>
            </a:pPr>
            <a:r>
              <a:rPr lang="en-US" altLang="zh-TW" sz="1400" b="1" smtClean="0">
                <a:solidFill>
                  <a:srgbClr val="FFFFFF"/>
                </a:solidFill>
                <a:ea typeface="微軟正黑體" pitchFamily="34" charset="-120"/>
              </a:rPr>
              <a:t>ITRI Copyright</a:t>
            </a:r>
          </a:p>
        </p:txBody>
      </p:sp>
      <p:sp>
        <p:nvSpPr>
          <p:cNvPr id="7172" name="Rectangle 43"/>
          <p:cNvSpPr>
            <a:spLocks noGrp="1" noChangeArrowheads="1"/>
          </p:cNvSpPr>
          <p:nvPr>
            <p:ph type="ctrTitle"/>
          </p:nvPr>
        </p:nvSpPr>
        <p:spPr>
          <a:xfrm>
            <a:off x="685800" y="1628775"/>
            <a:ext cx="7772400" cy="1470025"/>
          </a:xfrm>
        </p:spPr>
        <p:txBody>
          <a:bodyPr/>
          <a:lstStyle>
            <a:lvl1pPr>
              <a:defRPr sz="4600"/>
            </a:lvl1pPr>
          </a:lstStyle>
          <a:p>
            <a:pPr lvl="0"/>
            <a:r>
              <a:rPr lang="zh-TW" altLang="en-US" noProof="0" smtClean="0"/>
              <a:t>按一下以編輯母片標題樣式</a:t>
            </a:r>
          </a:p>
        </p:txBody>
      </p:sp>
      <p:sp>
        <p:nvSpPr>
          <p:cNvPr id="7173" name="Rectangle 44"/>
          <p:cNvSpPr>
            <a:spLocks noGrp="1" noChangeArrowheads="1"/>
          </p:cNvSpPr>
          <p:nvPr>
            <p:ph type="subTitle" idx="1"/>
          </p:nvPr>
        </p:nvSpPr>
        <p:spPr>
          <a:xfrm>
            <a:off x="669925" y="3886200"/>
            <a:ext cx="6011863" cy="1752600"/>
          </a:xfrm>
        </p:spPr>
        <p:txBody>
          <a:bodyPr/>
          <a:lstStyle>
            <a:lvl1pPr marL="0" indent="0" algn="ctr">
              <a:buFontTx/>
              <a:buNone/>
              <a:defRPr sz="3200">
                <a:solidFill>
                  <a:schemeClr val="bg1"/>
                </a:solidFill>
              </a:defRPr>
            </a:lvl1pPr>
          </a:lstStyle>
          <a:p>
            <a:pPr lvl="0"/>
            <a:r>
              <a:rPr lang="zh-TW" altLang="en-US" noProof="0" smtClean="0"/>
              <a:t>按一下以編輯母片副標題樣式</a:t>
            </a:r>
          </a:p>
        </p:txBody>
      </p:sp>
      <p:sp>
        <p:nvSpPr>
          <p:cNvPr id="7" name="Rectangle 45"/>
          <p:cNvSpPr>
            <a:spLocks noGrp="1" noChangeArrowheads="1"/>
          </p:cNvSpPr>
          <p:nvPr>
            <p:ph type="dt" sz="half" idx="10"/>
          </p:nvPr>
        </p:nvSpPr>
        <p:spPr>
          <a:xfrm>
            <a:off x="660400" y="5986463"/>
            <a:ext cx="2133600" cy="476250"/>
          </a:xfrm>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xfrm>
            <a:off x="7010400" y="6381750"/>
            <a:ext cx="2133600" cy="476250"/>
          </a:xfrm>
        </p:spPr>
        <p:txBody>
          <a:bodyPr/>
          <a:lstStyle>
            <a:lvl1pPr>
              <a:defRPr/>
            </a:lvl1pPr>
          </a:lstStyle>
          <a:p>
            <a:fld id="{31DD1AD0-27B4-4240-AEB6-03FC8012319E}"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37097709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fld id="{D6BBBF61-4F8D-4E25-AD9E-AA4D9F1C5B43}"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631148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fld id="{3E842776-86B9-41BF-80B1-542A13A0C390}"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10030296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896938"/>
            <a:ext cx="4105275"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14875" y="896938"/>
            <a:ext cx="4106863"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fld id="{5EB73B3C-881F-45CC-8F34-1E5B96271B2C}"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12579989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ln/>
        </p:spPr>
        <p:txBody>
          <a:bodyPr/>
          <a:lstStyle>
            <a:lvl1pPr>
              <a:defRPr/>
            </a:lvl1pPr>
          </a:lstStyle>
          <a:p>
            <a:fld id="{84878748-8084-46DD-8819-5F4F4121D60C}"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12192468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4"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47"/>
          <p:cNvSpPr>
            <a:spLocks noGrp="1" noChangeArrowheads="1"/>
          </p:cNvSpPr>
          <p:nvPr>
            <p:ph type="sldNum" sz="quarter" idx="12"/>
          </p:nvPr>
        </p:nvSpPr>
        <p:spPr>
          <a:ln/>
        </p:spPr>
        <p:txBody>
          <a:bodyPr/>
          <a:lstStyle>
            <a:lvl1pPr>
              <a:defRPr/>
            </a:lvl1pPr>
          </a:lstStyle>
          <a:p>
            <a:fld id="{2855EB47-5076-4465-B65C-6EB16D00D104}"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12522982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3"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47"/>
          <p:cNvSpPr>
            <a:spLocks noGrp="1" noChangeArrowheads="1"/>
          </p:cNvSpPr>
          <p:nvPr>
            <p:ph type="sldNum" sz="quarter" idx="12"/>
          </p:nvPr>
        </p:nvSpPr>
        <p:spPr>
          <a:ln/>
        </p:spPr>
        <p:txBody>
          <a:bodyPr/>
          <a:lstStyle>
            <a:lvl1pPr>
              <a:defRPr/>
            </a:lvl1pPr>
          </a:lstStyle>
          <a:p>
            <a:fld id="{E943F992-A5DA-4FBC-BFB0-D50E6D4BCA9B}"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288460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7"/>
          <p:cNvSpPr>
            <a:spLocks noGrp="1" noChangeArrowheads="1"/>
          </p:cNvSpPr>
          <p:nvPr>
            <p:ph type="sldNum" sz="quarter" idx="12"/>
          </p:nvPr>
        </p:nvSpPr>
        <p:spPr>
          <a:ln/>
        </p:spPr>
        <p:txBody>
          <a:bodyPr/>
          <a:lstStyle>
            <a:lvl1pPr>
              <a:defRPr/>
            </a:lvl1pPr>
          </a:lstStyle>
          <a:p>
            <a:pPr>
              <a:defRPr/>
            </a:pPr>
            <a:fld id="{0FBEAFB1-0277-413E-A65C-786CCF08E7AB}" type="slidenum">
              <a:rPr lang="en-US" altLang="zh-TW"/>
              <a:pPr>
                <a:defRPr/>
              </a:pPr>
              <a:t>‹#›</a:t>
            </a:fld>
            <a:endParaRPr lang="en-US" altLang="zh-TW"/>
          </a:p>
        </p:txBody>
      </p:sp>
    </p:spTree>
    <p:extLst>
      <p:ext uri="{BB962C8B-B14F-4D97-AF65-F5344CB8AC3E}">
        <p14:creationId xmlns:p14="http://schemas.microsoft.com/office/powerpoint/2010/main" val="12047959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fld id="{EDB72F6D-9F59-4FEE-9661-C60DBAABDF57}"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29796219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fld id="{2D369259-4558-4FED-AFA7-EB2411ABB7FB}"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12969828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fld id="{5C91869A-A91D-414D-9C5F-FEE3EB727043}"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20986712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00863" y="0"/>
            <a:ext cx="2160587" cy="64277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14338" y="0"/>
            <a:ext cx="6334125" cy="64277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fld id="{48EA12A0-ABBC-44AA-B446-AB7CCCA1CFED}"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1239102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7"/>
          <p:cNvSpPr>
            <a:spLocks noChangeArrowheads="1"/>
          </p:cNvSpPr>
          <p:nvPr/>
        </p:nvSpPr>
        <p:spPr bwMode="auto">
          <a:xfrm>
            <a:off x="0" y="0"/>
            <a:ext cx="9144000" cy="68580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600">
                <a:solidFill>
                  <a:schemeClr val="tx1"/>
                </a:solidFill>
                <a:latin typeface="Arial" pitchFamily="34" charset="0"/>
                <a:ea typeface="新細明體" pitchFamily="18" charset="-120"/>
              </a:defRPr>
            </a:lvl1pPr>
            <a:lvl2pPr marL="742950" indent="-285750" eaLnBrk="0" hangingPunct="0">
              <a:defRPr kumimoji="1" sz="1600">
                <a:solidFill>
                  <a:schemeClr val="tx1"/>
                </a:solidFill>
                <a:latin typeface="Arial" pitchFamily="34" charset="0"/>
                <a:ea typeface="新細明體" pitchFamily="18" charset="-120"/>
              </a:defRPr>
            </a:lvl2pPr>
            <a:lvl3pPr marL="1143000" indent="-228600" eaLnBrk="0" hangingPunct="0">
              <a:defRPr kumimoji="1" sz="1600">
                <a:solidFill>
                  <a:schemeClr val="tx1"/>
                </a:solidFill>
                <a:latin typeface="Arial" pitchFamily="34" charset="0"/>
                <a:ea typeface="新細明體" pitchFamily="18" charset="-120"/>
              </a:defRPr>
            </a:lvl3pPr>
            <a:lvl4pPr marL="1600200" indent="-228600" eaLnBrk="0" hangingPunct="0">
              <a:defRPr kumimoji="1" sz="1600">
                <a:solidFill>
                  <a:schemeClr val="tx1"/>
                </a:solidFill>
                <a:latin typeface="Arial" pitchFamily="34" charset="0"/>
                <a:ea typeface="新細明體" pitchFamily="18" charset="-120"/>
              </a:defRPr>
            </a:lvl4pPr>
            <a:lvl5pPr marL="2057400" indent="-228600" eaLnBrk="0" hangingPunct="0">
              <a:defRPr kumimoji="1" sz="1600">
                <a:solidFill>
                  <a:schemeClr val="tx1"/>
                </a:solidFill>
                <a:latin typeface="Arial" pitchFamily="34" charset="0"/>
                <a:ea typeface="新細明體" pitchFamily="18" charset="-120"/>
              </a:defRPr>
            </a:lvl5pPr>
            <a:lvl6pPr marL="25146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6pPr>
            <a:lvl7pPr marL="29718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7pPr>
            <a:lvl8pPr marL="34290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8pPr>
            <a:lvl9pPr marL="38862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9pPr>
          </a:lstStyle>
          <a:p>
            <a:pPr eaLnBrk="1" hangingPunct="1">
              <a:defRPr/>
            </a:pPr>
            <a:endParaRPr lang="zh-TW" altLang="en-US" sz="1800" smtClean="0">
              <a:solidFill>
                <a:srgbClr val="000000"/>
              </a:solidFill>
            </a:endParaRPr>
          </a:p>
        </p:txBody>
      </p:sp>
      <p:pic>
        <p:nvPicPr>
          <p:cNvPr id="5" name="Picture 57" descr="E版"/>
          <p:cNvPicPr>
            <a:picLocks noChangeAspect="1" noChangeArrowheads="1"/>
          </p:cNvPicPr>
          <p:nvPr/>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381750" y="4110038"/>
            <a:ext cx="2762250"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8"/>
          <p:cNvSpPr txBox="1">
            <a:spLocks noChangeArrowheads="1"/>
          </p:cNvSpPr>
          <p:nvPr/>
        </p:nvSpPr>
        <p:spPr bwMode="auto">
          <a:xfrm>
            <a:off x="0" y="6553200"/>
            <a:ext cx="2206625" cy="304800"/>
          </a:xfrm>
          <a:prstGeom prst="rect">
            <a:avLst/>
          </a:prstGeom>
          <a:noFill/>
          <a:ln w="9525">
            <a:noFill/>
            <a:miter lim="800000"/>
            <a:headEnd/>
            <a:tailEnd/>
          </a:ln>
          <a:effectLst/>
        </p:spPr>
        <p:txBody>
          <a:bodyPr>
            <a:spAutoFit/>
          </a:bodyPr>
          <a:lstStyle>
            <a:lvl1pPr algn="l">
              <a:defRPr kumimoji="1">
                <a:solidFill>
                  <a:schemeClr val="tx1"/>
                </a:solidFill>
                <a:latin typeface="Arial" charset="0"/>
                <a:ea typeface="新細明體" pitchFamily="18" charset="-120"/>
              </a:defRPr>
            </a:lvl1pPr>
            <a:lvl2pPr marL="742950" indent="-285750" algn="l">
              <a:defRPr kumimoji="1">
                <a:solidFill>
                  <a:schemeClr val="tx1"/>
                </a:solidFill>
                <a:latin typeface="Arial" charset="0"/>
                <a:ea typeface="新細明體" pitchFamily="18" charset="-120"/>
              </a:defRPr>
            </a:lvl2pPr>
            <a:lvl3pPr marL="1143000" indent="-228600" algn="l">
              <a:defRPr kumimoji="1">
                <a:solidFill>
                  <a:schemeClr val="tx1"/>
                </a:solidFill>
                <a:latin typeface="Arial" charset="0"/>
                <a:ea typeface="新細明體" pitchFamily="18" charset="-120"/>
              </a:defRPr>
            </a:lvl3pPr>
            <a:lvl4pPr marL="1600200" indent="-228600" algn="l">
              <a:defRPr kumimoji="1">
                <a:solidFill>
                  <a:schemeClr val="tx1"/>
                </a:solidFill>
                <a:latin typeface="Arial" charset="0"/>
                <a:ea typeface="新細明體" pitchFamily="18" charset="-120"/>
              </a:defRPr>
            </a:lvl4pPr>
            <a:lvl5pPr marL="2057400" indent="-228600" algn="l">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pPr>
              <a:defRPr/>
            </a:pPr>
            <a:r>
              <a:rPr lang="en-US" altLang="zh-TW" sz="1400" b="1" smtClean="0">
                <a:solidFill>
                  <a:srgbClr val="FFFFFF"/>
                </a:solidFill>
                <a:ea typeface="微軟正黑體" pitchFamily="34" charset="-120"/>
              </a:rPr>
              <a:t>ITRI Copyright</a:t>
            </a:r>
          </a:p>
        </p:txBody>
      </p:sp>
      <p:sp>
        <p:nvSpPr>
          <p:cNvPr id="7172" name="Rectangle 43"/>
          <p:cNvSpPr>
            <a:spLocks noGrp="1" noChangeArrowheads="1"/>
          </p:cNvSpPr>
          <p:nvPr>
            <p:ph type="ctrTitle"/>
          </p:nvPr>
        </p:nvSpPr>
        <p:spPr>
          <a:xfrm>
            <a:off x="685800" y="1628775"/>
            <a:ext cx="7772400" cy="1470025"/>
          </a:xfrm>
        </p:spPr>
        <p:txBody>
          <a:bodyPr/>
          <a:lstStyle>
            <a:lvl1pPr>
              <a:defRPr sz="4600"/>
            </a:lvl1pPr>
          </a:lstStyle>
          <a:p>
            <a:pPr lvl="0"/>
            <a:r>
              <a:rPr lang="zh-TW" altLang="en-US" noProof="0" smtClean="0"/>
              <a:t>按一下以編輯母片標題樣式</a:t>
            </a:r>
          </a:p>
        </p:txBody>
      </p:sp>
      <p:sp>
        <p:nvSpPr>
          <p:cNvPr id="7173" name="Rectangle 44"/>
          <p:cNvSpPr>
            <a:spLocks noGrp="1" noChangeArrowheads="1"/>
          </p:cNvSpPr>
          <p:nvPr>
            <p:ph type="subTitle" idx="1"/>
          </p:nvPr>
        </p:nvSpPr>
        <p:spPr>
          <a:xfrm>
            <a:off x="669925" y="3886200"/>
            <a:ext cx="6011863" cy="1752600"/>
          </a:xfrm>
        </p:spPr>
        <p:txBody>
          <a:bodyPr/>
          <a:lstStyle>
            <a:lvl1pPr marL="0" indent="0" algn="ctr">
              <a:buFontTx/>
              <a:buNone/>
              <a:defRPr sz="3200">
                <a:solidFill>
                  <a:schemeClr val="bg1"/>
                </a:solidFill>
              </a:defRPr>
            </a:lvl1pPr>
          </a:lstStyle>
          <a:p>
            <a:pPr lvl="0"/>
            <a:r>
              <a:rPr lang="zh-TW" altLang="en-US" noProof="0" smtClean="0"/>
              <a:t>按一下以編輯母片副標題樣式</a:t>
            </a:r>
          </a:p>
        </p:txBody>
      </p:sp>
      <p:sp>
        <p:nvSpPr>
          <p:cNvPr id="7" name="Rectangle 45"/>
          <p:cNvSpPr>
            <a:spLocks noGrp="1" noChangeArrowheads="1"/>
          </p:cNvSpPr>
          <p:nvPr>
            <p:ph type="dt" sz="half" idx="10"/>
          </p:nvPr>
        </p:nvSpPr>
        <p:spPr>
          <a:xfrm>
            <a:off x="660400" y="5986463"/>
            <a:ext cx="2133600" cy="476250"/>
          </a:xfrm>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xfrm>
            <a:off x="7010400" y="6381750"/>
            <a:ext cx="2133600" cy="476250"/>
          </a:xfrm>
        </p:spPr>
        <p:txBody>
          <a:bodyPr/>
          <a:lstStyle>
            <a:lvl1pPr>
              <a:defRPr/>
            </a:lvl1pPr>
          </a:lstStyle>
          <a:p>
            <a:fld id="{31DD1AD0-27B4-4240-AEB6-03FC8012319E}"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5663052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fld id="{D6BBBF61-4F8D-4E25-AD9E-AA4D9F1C5B43}"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19547097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fld id="{3E842776-86B9-41BF-80B1-542A13A0C390}"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13003882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896938"/>
            <a:ext cx="4105275"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14875" y="896938"/>
            <a:ext cx="4106863"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fld id="{5EB73B3C-881F-45CC-8F34-1E5B96271B2C}"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11878258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ln/>
        </p:spPr>
        <p:txBody>
          <a:bodyPr/>
          <a:lstStyle>
            <a:lvl1pPr>
              <a:defRPr/>
            </a:lvl1pPr>
          </a:lstStyle>
          <a:p>
            <a:fld id="{84878748-8084-46DD-8819-5F4F4121D60C}"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25424554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4"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47"/>
          <p:cNvSpPr>
            <a:spLocks noGrp="1" noChangeArrowheads="1"/>
          </p:cNvSpPr>
          <p:nvPr>
            <p:ph type="sldNum" sz="quarter" idx="12"/>
          </p:nvPr>
        </p:nvSpPr>
        <p:spPr>
          <a:ln/>
        </p:spPr>
        <p:txBody>
          <a:bodyPr/>
          <a:lstStyle>
            <a:lvl1pPr>
              <a:defRPr/>
            </a:lvl1pPr>
          </a:lstStyle>
          <a:p>
            <a:fld id="{2855EB47-5076-4465-B65C-6EB16D00D104}"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979388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896938"/>
            <a:ext cx="4105275"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14875" y="896938"/>
            <a:ext cx="4106863"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7"/>
          <p:cNvSpPr>
            <a:spLocks noGrp="1" noChangeArrowheads="1"/>
          </p:cNvSpPr>
          <p:nvPr>
            <p:ph type="sldNum" sz="quarter" idx="12"/>
          </p:nvPr>
        </p:nvSpPr>
        <p:spPr>
          <a:ln/>
        </p:spPr>
        <p:txBody>
          <a:bodyPr/>
          <a:lstStyle>
            <a:lvl1pPr>
              <a:defRPr/>
            </a:lvl1pPr>
          </a:lstStyle>
          <a:p>
            <a:pPr>
              <a:defRPr/>
            </a:pPr>
            <a:fld id="{07F6F3BB-6EC0-4F45-A0F8-F994761408F0}" type="slidenum">
              <a:rPr lang="en-US" altLang="zh-TW"/>
              <a:pPr>
                <a:defRPr/>
              </a:pPr>
              <a:t>‹#›</a:t>
            </a:fld>
            <a:endParaRPr lang="en-US" altLang="zh-TW"/>
          </a:p>
        </p:txBody>
      </p:sp>
    </p:spTree>
    <p:extLst>
      <p:ext uri="{BB962C8B-B14F-4D97-AF65-F5344CB8AC3E}">
        <p14:creationId xmlns:p14="http://schemas.microsoft.com/office/powerpoint/2010/main" val="26632933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3"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47"/>
          <p:cNvSpPr>
            <a:spLocks noGrp="1" noChangeArrowheads="1"/>
          </p:cNvSpPr>
          <p:nvPr>
            <p:ph type="sldNum" sz="quarter" idx="12"/>
          </p:nvPr>
        </p:nvSpPr>
        <p:spPr>
          <a:ln/>
        </p:spPr>
        <p:txBody>
          <a:bodyPr/>
          <a:lstStyle>
            <a:lvl1pPr>
              <a:defRPr/>
            </a:lvl1pPr>
          </a:lstStyle>
          <a:p>
            <a:fld id="{E943F992-A5DA-4FBC-BFB0-D50E6D4BCA9B}"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27098711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fld id="{EDB72F6D-9F59-4FEE-9661-C60DBAABDF57}"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22260928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fld id="{2D369259-4558-4FED-AFA7-EB2411ABB7FB}"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8488772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fld id="{5C91869A-A91D-414D-9C5F-FEE3EB727043}"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33406952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00863" y="0"/>
            <a:ext cx="2160587" cy="64277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14338" y="0"/>
            <a:ext cx="6334125" cy="64277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fld id="{48EA12A0-ABBC-44AA-B446-AB7CCCA1CFED}" type="slidenum">
              <a:rPr lang="en-US" altLang="zh-TW">
                <a:solidFill>
                  <a:srgbClr val="FFFFFF"/>
                </a:solidFill>
              </a:rPr>
              <a:pPr/>
              <a:t>‹#›</a:t>
            </a:fld>
            <a:endParaRPr lang="en-US" altLang="zh-TW">
              <a:solidFill>
                <a:srgbClr val="FFFFFF"/>
              </a:solidFill>
            </a:endParaRPr>
          </a:p>
        </p:txBody>
      </p:sp>
    </p:spTree>
    <p:extLst>
      <p:ext uri="{BB962C8B-B14F-4D97-AF65-F5344CB8AC3E}">
        <p14:creationId xmlns:p14="http://schemas.microsoft.com/office/powerpoint/2010/main" val="3207336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7"/>
          <p:cNvSpPr>
            <a:spLocks noChangeArrowheads="1"/>
          </p:cNvSpPr>
          <p:nvPr/>
        </p:nvSpPr>
        <p:spPr bwMode="auto">
          <a:xfrm>
            <a:off x="0" y="0"/>
            <a:ext cx="9144000" cy="68580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charset="0"/>
                <a:ea typeface="微軟正黑體" pitchFamily="34" charset="-120"/>
              </a:defRPr>
            </a:lvl1pPr>
            <a:lvl2pPr marL="742950" indent="-285750" eaLnBrk="0" hangingPunct="0">
              <a:defRPr kumimoji="1">
                <a:solidFill>
                  <a:schemeClr val="tx1"/>
                </a:solidFill>
                <a:latin typeface="Arial" charset="0"/>
                <a:ea typeface="微軟正黑體" pitchFamily="34" charset="-120"/>
              </a:defRPr>
            </a:lvl2pPr>
            <a:lvl3pPr marL="1143000" indent="-228600" eaLnBrk="0" hangingPunct="0">
              <a:defRPr kumimoji="1">
                <a:solidFill>
                  <a:schemeClr val="tx1"/>
                </a:solidFill>
                <a:latin typeface="Arial" charset="0"/>
                <a:ea typeface="微軟正黑體" pitchFamily="34" charset="-120"/>
              </a:defRPr>
            </a:lvl3pPr>
            <a:lvl4pPr marL="1600200" indent="-228600" eaLnBrk="0" hangingPunct="0">
              <a:defRPr kumimoji="1">
                <a:solidFill>
                  <a:schemeClr val="tx1"/>
                </a:solidFill>
                <a:latin typeface="Arial" charset="0"/>
                <a:ea typeface="微軟正黑體" pitchFamily="34" charset="-120"/>
              </a:defRPr>
            </a:lvl4pPr>
            <a:lvl5pPr marL="2057400" indent="-228600" eaLnBrk="0" hangingPunct="0">
              <a:defRPr kumimoji="1">
                <a:solidFill>
                  <a:schemeClr val="tx1"/>
                </a:solidFill>
                <a:latin typeface="Arial"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charset="0"/>
                <a:ea typeface="微軟正黑體" pitchFamily="34" charset="-120"/>
              </a:defRPr>
            </a:lvl9pPr>
          </a:lstStyle>
          <a:p>
            <a:pPr eaLnBrk="1" hangingPunct="1">
              <a:defRPr/>
            </a:pPr>
            <a:endParaRPr lang="zh-TW" altLang="en-US" smtClean="0">
              <a:solidFill>
                <a:srgbClr val="000000"/>
              </a:solidFill>
              <a:ea typeface="新細明體" pitchFamily="18" charset="-120"/>
            </a:endParaRPr>
          </a:p>
        </p:txBody>
      </p:sp>
      <p:grpSp>
        <p:nvGrpSpPr>
          <p:cNvPr id="5" name="Group 12"/>
          <p:cNvGrpSpPr>
            <a:grpSpLocks/>
          </p:cNvGrpSpPr>
          <p:nvPr userDrawn="1"/>
        </p:nvGrpSpPr>
        <p:grpSpPr bwMode="auto">
          <a:xfrm>
            <a:off x="6391275" y="4105275"/>
            <a:ext cx="5503863" cy="5503863"/>
            <a:chOff x="4026" y="2586"/>
            <a:chExt cx="3467" cy="3467"/>
          </a:xfrm>
        </p:grpSpPr>
        <p:sp>
          <p:nvSpPr>
            <p:cNvPr id="6" name="AutoShape 10"/>
            <p:cNvSpPr>
              <a:spLocks noChangeArrowheads="1"/>
            </p:cNvSpPr>
            <p:nvPr userDrawn="1"/>
          </p:nvSpPr>
          <p:spPr bwMode="auto">
            <a:xfrm rot="-2700000">
              <a:off x="4026" y="2586"/>
              <a:ext cx="3467" cy="34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695 w 21600"/>
                <a:gd name="T13" fmla="*/ 0 h 21600"/>
                <a:gd name="T14" fmla="*/ 19905 w 21600"/>
                <a:gd name="T15" fmla="*/ 6965 h 21600"/>
              </a:gdLst>
              <a:ahLst/>
              <a:cxnLst>
                <a:cxn ang="T8">
                  <a:pos x="T0" y="T1"/>
                </a:cxn>
                <a:cxn ang="T9">
                  <a:pos x="T2" y="T3"/>
                </a:cxn>
                <a:cxn ang="T10">
                  <a:pos x="T4" y="T5"/>
                </a:cxn>
                <a:cxn ang="T11">
                  <a:pos x="T6" y="T7"/>
                </a:cxn>
              </a:cxnLst>
              <a:rect l="T12" t="T13" r="T14" b="T15"/>
              <a:pathLst>
                <a:path w="21600" h="21600">
                  <a:moveTo>
                    <a:pt x="5751" y="5755"/>
                  </a:moveTo>
                  <a:cubicBezTo>
                    <a:pt x="7089" y="4415"/>
                    <a:pt x="8906" y="3662"/>
                    <a:pt x="10800" y="3663"/>
                  </a:cubicBezTo>
                  <a:cubicBezTo>
                    <a:pt x="12693" y="3663"/>
                    <a:pt x="14510" y="4415"/>
                    <a:pt x="15848" y="5755"/>
                  </a:cubicBezTo>
                  <a:lnTo>
                    <a:pt x="18439" y="3166"/>
                  </a:lnTo>
                  <a:cubicBezTo>
                    <a:pt x="16414" y="1139"/>
                    <a:pt x="13665" y="-1"/>
                    <a:pt x="10799" y="0"/>
                  </a:cubicBezTo>
                  <a:cubicBezTo>
                    <a:pt x="7934" y="0"/>
                    <a:pt x="5185" y="1139"/>
                    <a:pt x="3160" y="3166"/>
                  </a:cubicBezTo>
                  <a:lnTo>
                    <a:pt x="5751" y="5755"/>
                  </a:lnTo>
                  <a:close/>
                </a:path>
              </a:pathLst>
            </a:custGeom>
            <a:solidFill>
              <a:srgbClr val="DDDDDD"/>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mtClean="0">
                <a:solidFill>
                  <a:srgbClr val="000000"/>
                </a:solidFill>
              </a:endParaRPr>
            </a:p>
          </p:txBody>
        </p:sp>
        <p:sp>
          <p:nvSpPr>
            <p:cNvPr id="7" name="Rectangle 11"/>
            <p:cNvSpPr>
              <a:spLocks noChangeArrowheads="1"/>
            </p:cNvSpPr>
            <p:nvPr userDrawn="1"/>
          </p:nvSpPr>
          <p:spPr bwMode="auto">
            <a:xfrm>
              <a:off x="5179" y="3736"/>
              <a:ext cx="581" cy="584"/>
            </a:xfrm>
            <a:prstGeom prst="rect">
              <a:avLst/>
            </a:prstGeom>
            <a:solidFill>
              <a:srgbClr val="DDDDDD"/>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微軟正黑體" pitchFamily="34" charset="-120"/>
                </a:defRPr>
              </a:lvl1pPr>
              <a:lvl2pPr marL="742950" indent="-285750" eaLnBrk="0" hangingPunct="0">
                <a:defRPr kumimoji="1">
                  <a:solidFill>
                    <a:schemeClr val="tx1"/>
                  </a:solidFill>
                  <a:latin typeface="Arial" charset="0"/>
                  <a:ea typeface="微軟正黑體" pitchFamily="34" charset="-120"/>
                </a:defRPr>
              </a:lvl2pPr>
              <a:lvl3pPr marL="1143000" indent="-228600" eaLnBrk="0" hangingPunct="0">
                <a:defRPr kumimoji="1">
                  <a:solidFill>
                    <a:schemeClr val="tx1"/>
                  </a:solidFill>
                  <a:latin typeface="Arial" charset="0"/>
                  <a:ea typeface="微軟正黑體" pitchFamily="34" charset="-120"/>
                </a:defRPr>
              </a:lvl3pPr>
              <a:lvl4pPr marL="1600200" indent="-228600" eaLnBrk="0" hangingPunct="0">
                <a:defRPr kumimoji="1">
                  <a:solidFill>
                    <a:schemeClr val="tx1"/>
                  </a:solidFill>
                  <a:latin typeface="Arial" charset="0"/>
                  <a:ea typeface="微軟正黑體" pitchFamily="34" charset="-120"/>
                </a:defRPr>
              </a:lvl4pPr>
              <a:lvl5pPr marL="2057400" indent="-228600" eaLnBrk="0" hangingPunct="0">
                <a:defRPr kumimoji="1">
                  <a:solidFill>
                    <a:schemeClr val="tx1"/>
                  </a:solidFill>
                  <a:latin typeface="Arial"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charset="0"/>
                  <a:ea typeface="微軟正黑體" pitchFamily="34" charset="-120"/>
                </a:defRPr>
              </a:lvl9pPr>
            </a:lstStyle>
            <a:p>
              <a:pPr eaLnBrk="1" hangingPunct="1">
                <a:defRPr/>
              </a:pPr>
              <a:endParaRPr lang="zh-TW" altLang="en-US" smtClean="0">
                <a:solidFill>
                  <a:srgbClr val="000000"/>
                </a:solidFill>
              </a:endParaRPr>
            </a:p>
          </p:txBody>
        </p:sp>
      </p:grpSp>
      <p:sp>
        <p:nvSpPr>
          <p:cNvPr id="8" name="Text Box 48"/>
          <p:cNvSpPr txBox="1">
            <a:spLocks noChangeArrowheads="1"/>
          </p:cNvSpPr>
          <p:nvPr/>
        </p:nvSpPr>
        <p:spPr bwMode="auto">
          <a:xfrm>
            <a:off x="0" y="6553200"/>
            <a:ext cx="2206625" cy="304800"/>
          </a:xfrm>
          <a:prstGeom prst="rect">
            <a:avLst/>
          </a:prstGeom>
          <a:noFill/>
          <a:ln w="9525">
            <a:noFill/>
            <a:miter lim="800000"/>
            <a:headEnd/>
            <a:tailEnd/>
          </a:ln>
          <a:effectLst/>
        </p:spPr>
        <p:txBody>
          <a:bodyPr>
            <a:spAutoFit/>
          </a:bodyPr>
          <a:lstStyle>
            <a:lvl1pPr algn="l">
              <a:defRPr kumimoji="1">
                <a:solidFill>
                  <a:schemeClr val="tx1"/>
                </a:solidFill>
                <a:latin typeface="Arial" pitchFamily="34" charset="0"/>
                <a:ea typeface="新細明體" pitchFamily="18" charset="-120"/>
              </a:defRPr>
            </a:lvl1pPr>
            <a:lvl2pPr marL="742950" indent="-285750" algn="l">
              <a:defRPr kumimoji="1">
                <a:solidFill>
                  <a:schemeClr val="tx1"/>
                </a:solidFill>
                <a:latin typeface="Arial" pitchFamily="34" charset="0"/>
                <a:ea typeface="新細明體" pitchFamily="18" charset="-120"/>
              </a:defRPr>
            </a:lvl2pPr>
            <a:lvl3pPr marL="1143000" indent="-228600" algn="l">
              <a:defRPr kumimoji="1">
                <a:solidFill>
                  <a:schemeClr val="tx1"/>
                </a:solidFill>
                <a:latin typeface="Arial" pitchFamily="34" charset="0"/>
                <a:ea typeface="新細明體" pitchFamily="18" charset="-120"/>
              </a:defRPr>
            </a:lvl3pPr>
            <a:lvl4pPr marL="1600200" indent="-228600" algn="l">
              <a:defRPr kumimoji="1">
                <a:solidFill>
                  <a:schemeClr val="tx1"/>
                </a:solidFill>
                <a:latin typeface="Arial" pitchFamily="34" charset="0"/>
                <a:ea typeface="新細明體" pitchFamily="18" charset="-120"/>
              </a:defRPr>
            </a:lvl4pPr>
            <a:lvl5pPr marL="2057400" indent="-228600" algn="l">
              <a:defRPr kumimoji="1">
                <a:solidFill>
                  <a:schemeClr val="tx1"/>
                </a:solidFill>
                <a:latin typeface="Arial" pitchFamily="34" charset="0"/>
                <a:ea typeface="新細明體" pitchFamily="18" charset="-120"/>
              </a:defRPr>
            </a:lvl5pPr>
            <a:lvl6pPr marL="2514600" indent="-228600" fontAlgn="base">
              <a:spcBef>
                <a:spcPct val="0"/>
              </a:spcBef>
              <a:spcAft>
                <a:spcPct val="0"/>
              </a:spcAft>
              <a:defRPr kumimoji="1">
                <a:solidFill>
                  <a:schemeClr val="tx1"/>
                </a:solidFill>
                <a:latin typeface="Arial" pitchFamily="34" charset="0"/>
                <a:ea typeface="新細明體" pitchFamily="18" charset="-120"/>
              </a:defRPr>
            </a:lvl6pPr>
            <a:lvl7pPr marL="2971800" indent="-228600" fontAlgn="base">
              <a:spcBef>
                <a:spcPct val="0"/>
              </a:spcBef>
              <a:spcAft>
                <a:spcPct val="0"/>
              </a:spcAft>
              <a:defRPr kumimoji="1">
                <a:solidFill>
                  <a:schemeClr val="tx1"/>
                </a:solidFill>
                <a:latin typeface="Arial" pitchFamily="34" charset="0"/>
                <a:ea typeface="新細明體" pitchFamily="18" charset="-120"/>
              </a:defRPr>
            </a:lvl7pPr>
            <a:lvl8pPr marL="3429000" indent="-228600" fontAlgn="base">
              <a:spcBef>
                <a:spcPct val="0"/>
              </a:spcBef>
              <a:spcAft>
                <a:spcPct val="0"/>
              </a:spcAft>
              <a:defRPr kumimoji="1">
                <a:solidFill>
                  <a:schemeClr val="tx1"/>
                </a:solidFill>
                <a:latin typeface="Arial" pitchFamily="34" charset="0"/>
                <a:ea typeface="新細明體" pitchFamily="18" charset="-120"/>
              </a:defRPr>
            </a:lvl8pPr>
            <a:lvl9pPr marL="3886200" indent="-228600" fontAlgn="base">
              <a:spcBef>
                <a:spcPct val="0"/>
              </a:spcBef>
              <a:spcAft>
                <a:spcPct val="0"/>
              </a:spcAft>
              <a:defRPr kumimoji="1">
                <a:solidFill>
                  <a:schemeClr val="tx1"/>
                </a:solidFill>
                <a:latin typeface="Arial" pitchFamily="34" charset="0"/>
                <a:ea typeface="新細明體" pitchFamily="18" charset="-120"/>
              </a:defRPr>
            </a:lvl9pPr>
          </a:lstStyle>
          <a:p>
            <a:pPr>
              <a:defRPr/>
            </a:pPr>
            <a:r>
              <a:rPr lang="en-US" altLang="zh-TW" sz="1400" b="1" smtClean="0">
                <a:solidFill>
                  <a:srgbClr val="FFFFFF"/>
                </a:solidFill>
                <a:ea typeface="微軟正黑體" pitchFamily="34" charset="-120"/>
              </a:rPr>
              <a:t>ITRI Copyright</a:t>
            </a:r>
          </a:p>
        </p:txBody>
      </p:sp>
      <p:sp>
        <p:nvSpPr>
          <p:cNvPr id="7172" name="Rectangle 43"/>
          <p:cNvSpPr>
            <a:spLocks noGrp="1" noChangeArrowheads="1"/>
          </p:cNvSpPr>
          <p:nvPr>
            <p:ph type="ctrTitle"/>
          </p:nvPr>
        </p:nvSpPr>
        <p:spPr>
          <a:xfrm>
            <a:off x="685800" y="2130425"/>
            <a:ext cx="7772400" cy="1470025"/>
          </a:xfrm>
        </p:spPr>
        <p:txBody>
          <a:bodyPr/>
          <a:lstStyle>
            <a:lvl1pPr>
              <a:defRPr/>
            </a:lvl1pPr>
          </a:lstStyle>
          <a:p>
            <a:pPr lvl="0"/>
            <a:r>
              <a:rPr lang="zh-TW" altLang="en-US" noProof="0" smtClean="0"/>
              <a:t>按一下以編輯母片標題樣式</a:t>
            </a:r>
          </a:p>
        </p:txBody>
      </p:sp>
      <p:sp>
        <p:nvSpPr>
          <p:cNvPr id="7173" name="Rectangle 44"/>
          <p:cNvSpPr>
            <a:spLocks noGrp="1" noChangeArrowheads="1"/>
          </p:cNvSpPr>
          <p:nvPr>
            <p:ph type="subTitle" idx="1"/>
          </p:nvPr>
        </p:nvSpPr>
        <p:spPr>
          <a:xfrm>
            <a:off x="669925" y="3886200"/>
            <a:ext cx="6011863" cy="1752600"/>
          </a:xfrm>
        </p:spPr>
        <p:txBody>
          <a:bodyPr/>
          <a:lstStyle>
            <a:lvl1pPr marL="0" indent="0" algn="ctr">
              <a:buFontTx/>
              <a:buNone/>
              <a:defRPr>
                <a:solidFill>
                  <a:schemeClr val="bg1"/>
                </a:solidFill>
              </a:defRPr>
            </a:lvl1pPr>
          </a:lstStyle>
          <a:p>
            <a:pPr lvl="0"/>
            <a:r>
              <a:rPr lang="zh-TW" altLang="en-US" noProof="0" smtClean="0"/>
              <a:t>按一下以編輯母片副標題樣式</a:t>
            </a:r>
          </a:p>
        </p:txBody>
      </p:sp>
      <p:sp>
        <p:nvSpPr>
          <p:cNvPr id="9" name="Rectangle 45"/>
          <p:cNvSpPr>
            <a:spLocks noGrp="1" noChangeArrowheads="1"/>
          </p:cNvSpPr>
          <p:nvPr>
            <p:ph type="dt" sz="half" idx="10"/>
          </p:nvPr>
        </p:nvSpPr>
        <p:spPr>
          <a:xfrm>
            <a:off x="660400" y="5986463"/>
            <a:ext cx="2133600" cy="476250"/>
          </a:xfrm>
        </p:spPr>
        <p:txBody>
          <a:bodyPr/>
          <a:lstStyle>
            <a:lvl1pPr>
              <a:defRPr/>
            </a:lvl1pPr>
          </a:lstStyle>
          <a:p>
            <a:pPr>
              <a:defRPr/>
            </a:pPr>
            <a:endParaRPr lang="en-US" altLang="zh-TW">
              <a:solidFill>
                <a:srgbClr val="FFFFFF"/>
              </a:solidFill>
            </a:endParaRPr>
          </a:p>
        </p:txBody>
      </p:sp>
      <p:sp>
        <p:nvSpPr>
          <p:cNvPr id="10" name="Rectangle 46"/>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TW">
              <a:solidFill>
                <a:srgbClr val="000000"/>
              </a:solidFill>
            </a:endParaRPr>
          </a:p>
        </p:txBody>
      </p:sp>
      <p:sp>
        <p:nvSpPr>
          <p:cNvPr id="11" name="Rectangle 47"/>
          <p:cNvSpPr>
            <a:spLocks noGrp="1" noChangeArrowheads="1"/>
          </p:cNvSpPr>
          <p:nvPr>
            <p:ph type="sldNum" sz="quarter" idx="12"/>
          </p:nvPr>
        </p:nvSpPr>
        <p:spPr>
          <a:xfrm>
            <a:off x="7010400" y="6381750"/>
            <a:ext cx="2133600" cy="476250"/>
          </a:xfrm>
        </p:spPr>
        <p:txBody>
          <a:bodyPr/>
          <a:lstStyle>
            <a:lvl1pPr algn="r" fontAlgn="ctr">
              <a:defRPr sz="1200">
                <a:solidFill>
                  <a:schemeClr val="bg1"/>
                </a:solidFill>
                <a:latin typeface="+mn-lt"/>
                <a:ea typeface="+mn-ea"/>
              </a:defRPr>
            </a:lvl1pPr>
          </a:lstStyle>
          <a:p>
            <a:pPr>
              <a:defRPr/>
            </a:pPr>
            <a:fld id="{18325D66-2FEE-4C50-B150-689006101D81}"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28270003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E574838E-A760-40CD-92DD-67517167697B}"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4226902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786FEF29-2C5A-46AC-9277-34DB6E6A17C0}"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2301982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896938"/>
            <a:ext cx="4105275"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14875" y="896938"/>
            <a:ext cx="4106863"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A07150D6-7F25-4F14-9E38-FFF0991AB79E}"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6485906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ln/>
        </p:spPr>
        <p:txBody>
          <a:bodyPr/>
          <a:lstStyle>
            <a:lvl1pPr>
              <a:defRPr/>
            </a:lvl1pPr>
          </a:lstStyle>
          <a:p>
            <a:pPr>
              <a:defRPr/>
            </a:pPr>
            <a:fld id="{18D03195-90FE-47D2-B1CF-AF2763741A32}"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572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5"/>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47"/>
          <p:cNvSpPr>
            <a:spLocks noGrp="1" noChangeArrowheads="1"/>
          </p:cNvSpPr>
          <p:nvPr>
            <p:ph type="sldNum" sz="quarter" idx="12"/>
          </p:nvPr>
        </p:nvSpPr>
        <p:spPr>
          <a:ln/>
        </p:spPr>
        <p:txBody>
          <a:bodyPr/>
          <a:lstStyle>
            <a:lvl1pPr>
              <a:defRPr/>
            </a:lvl1pPr>
          </a:lstStyle>
          <a:p>
            <a:pPr>
              <a:defRPr/>
            </a:pPr>
            <a:fld id="{9686D72B-6918-4EFE-9891-E58DE0B0983E}" type="slidenum">
              <a:rPr lang="en-US" altLang="zh-TW"/>
              <a:pPr>
                <a:defRPr/>
              </a:pPr>
              <a:t>‹#›</a:t>
            </a:fld>
            <a:endParaRPr lang="en-US" altLang="zh-TW"/>
          </a:p>
        </p:txBody>
      </p:sp>
    </p:spTree>
    <p:extLst>
      <p:ext uri="{BB962C8B-B14F-4D97-AF65-F5344CB8AC3E}">
        <p14:creationId xmlns:p14="http://schemas.microsoft.com/office/powerpoint/2010/main" val="25863150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4"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47"/>
          <p:cNvSpPr>
            <a:spLocks noGrp="1" noChangeArrowheads="1"/>
          </p:cNvSpPr>
          <p:nvPr>
            <p:ph type="sldNum" sz="quarter" idx="12"/>
          </p:nvPr>
        </p:nvSpPr>
        <p:spPr>
          <a:ln/>
        </p:spPr>
        <p:txBody>
          <a:bodyPr/>
          <a:lstStyle>
            <a:lvl1pPr>
              <a:defRPr/>
            </a:lvl1pPr>
          </a:lstStyle>
          <a:p>
            <a:pPr>
              <a:defRPr/>
            </a:pPr>
            <a:fld id="{4594A2B6-9E0E-42A0-B30B-58D79CC6A4DF}"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7165106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3"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47"/>
          <p:cNvSpPr>
            <a:spLocks noGrp="1" noChangeArrowheads="1"/>
          </p:cNvSpPr>
          <p:nvPr>
            <p:ph type="sldNum" sz="quarter" idx="12"/>
          </p:nvPr>
        </p:nvSpPr>
        <p:spPr>
          <a:ln/>
        </p:spPr>
        <p:txBody>
          <a:bodyPr/>
          <a:lstStyle>
            <a:lvl1pPr>
              <a:defRPr/>
            </a:lvl1pPr>
          </a:lstStyle>
          <a:p>
            <a:pPr>
              <a:defRPr/>
            </a:pPr>
            <a:fld id="{0BBF4833-5291-4865-AC0F-21C756EAC057}"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1956947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31E612BD-5421-469A-9D7B-FC734CF52D57}"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4562776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5C4BF18C-8EB9-4A94-A685-8A7C223F4B08}"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8695164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06B0BF38-DE65-4957-8DD4-10C8B1395615}"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5143706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00863" y="0"/>
            <a:ext cx="2160587" cy="64277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14338" y="0"/>
            <a:ext cx="6334125" cy="64277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F605A415-74A1-4FF4-9C7E-E77C26F9020D}"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8218596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7"/>
          <p:cNvSpPr>
            <a:spLocks noChangeArrowheads="1"/>
          </p:cNvSpPr>
          <p:nvPr/>
        </p:nvSpPr>
        <p:spPr bwMode="auto">
          <a:xfrm>
            <a:off x="0" y="0"/>
            <a:ext cx="9144000" cy="68580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600">
                <a:solidFill>
                  <a:schemeClr val="tx1"/>
                </a:solidFill>
                <a:latin typeface="Arial" pitchFamily="34" charset="0"/>
                <a:ea typeface="新細明體" pitchFamily="18" charset="-120"/>
              </a:defRPr>
            </a:lvl1pPr>
            <a:lvl2pPr marL="742950" indent="-285750" eaLnBrk="0" hangingPunct="0">
              <a:defRPr kumimoji="1" sz="1600">
                <a:solidFill>
                  <a:schemeClr val="tx1"/>
                </a:solidFill>
                <a:latin typeface="Arial" pitchFamily="34" charset="0"/>
                <a:ea typeface="新細明體" pitchFamily="18" charset="-120"/>
              </a:defRPr>
            </a:lvl2pPr>
            <a:lvl3pPr marL="1143000" indent="-228600" eaLnBrk="0" hangingPunct="0">
              <a:defRPr kumimoji="1" sz="1600">
                <a:solidFill>
                  <a:schemeClr val="tx1"/>
                </a:solidFill>
                <a:latin typeface="Arial" pitchFamily="34" charset="0"/>
                <a:ea typeface="新細明體" pitchFamily="18" charset="-120"/>
              </a:defRPr>
            </a:lvl3pPr>
            <a:lvl4pPr marL="1600200" indent="-228600" eaLnBrk="0" hangingPunct="0">
              <a:defRPr kumimoji="1" sz="1600">
                <a:solidFill>
                  <a:schemeClr val="tx1"/>
                </a:solidFill>
                <a:latin typeface="Arial" pitchFamily="34" charset="0"/>
                <a:ea typeface="新細明體" pitchFamily="18" charset="-120"/>
              </a:defRPr>
            </a:lvl4pPr>
            <a:lvl5pPr marL="2057400" indent="-228600" eaLnBrk="0" hangingPunct="0">
              <a:defRPr kumimoji="1" sz="1600">
                <a:solidFill>
                  <a:schemeClr val="tx1"/>
                </a:solidFill>
                <a:latin typeface="Arial" pitchFamily="34" charset="0"/>
                <a:ea typeface="新細明體" pitchFamily="18" charset="-120"/>
              </a:defRPr>
            </a:lvl5pPr>
            <a:lvl6pPr marL="25146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6pPr>
            <a:lvl7pPr marL="29718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7pPr>
            <a:lvl8pPr marL="34290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8pPr>
            <a:lvl9pPr marL="38862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9pPr>
          </a:lstStyle>
          <a:p>
            <a:pPr eaLnBrk="1" hangingPunct="1">
              <a:defRPr/>
            </a:pPr>
            <a:endParaRPr lang="zh-TW" altLang="en-US" sz="1800" smtClean="0">
              <a:solidFill>
                <a:srgbClr val="000000"/>
              </a:solidFill>
            </a:endParaRPr>
          </a:p>
        </p:txBody>
      </p:sp>
      <p:pic>
        <p:nvPicPr>
          <p:cNvPr id="5" name="Picture 57" descr="E版"/>
          <p:cNvPicPr>
            <a:picLocks noChangeAspect="1" noChangeArrowheads="1"/>
          </p:cNvPicPr>
          <p:nvPr/>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381750" y="4110038"/>
            <a:ext cx="2762250"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8"/>
          <p:cNvSpPr txBox="1">
            <a:spLocks noChangeArrowheads="1"/>
          </p:cNvSpPr>
          <p:nvPr/>
        </p:nvSpPr>
        <p:spPr bwMode="auto">
          <a:xfrm>
            <a:off x="0" y="6553200"/>
            <a:ext cx="2206625" cy="304800"/>
          </a:xfrm>
          <a:prstGeom prst="rect">
            <a:avLst/>
          </a:prstGeom>
          <a:noFill/>
          <a:ln w="9525">
            <a:noFill/>
            <a:miter lim="800000"/>
            <a:headEnd/>
            <a:tailEnd/>
          </a:ln>
          <a:effectLst/>
        </p:spPr>
        <p:txBody>
          <a:bodyPr>
            <a:spAutoFit/>
          </a:bodyPr>
          <a:lstStyle>
            <a:lvl1pPr algn="l">
              <a:defRPr kumimoji="1">
                <a:solidFill>
                  <a:schemeClr val="tx1"/>
                </a:solidFill>
                <a:latin typeface="Arial" charset="0"/>
                <a:ea typeface="新細明體" pitchFamily="18" charset="-120"/>
              </a:defRPr>
            </a:lvl1pPr>
            <a:lvl2pPr marL="742950" indent="-285750" algn="l">
              <a:defRPr kumimoji="1">
                <a:solidFill>
                  <a:schemeClr val="tx1"/>
                </a:solidFill>
                <a:latin typeface="Arial" charset="0"/>
                <a:ea typeface="新細明體" pitchFamily="18" charset="-120"/>
              </a:defRPr>
            </a:lvl2pPr>
            <a:lvl3pPr marL="1143000" indent="-228600" algn="l">
              <a:defRPr kumimoji="1">
                <a:solidFill>
                  <a:schemeClr val="tx1"/>
                </a:solidFill>
                <a:latin typeface="Arial" charset="0"/>
                <a:ea typeface="新細明體" pitchFamily="18" charset="-120"/>
              </a:defRPr>
            </a:lvl3pPr>
            <a:lvl4pPr marL="1600200" indent="-228600" algn="l">
              <a:defRPr kumimoji="1">
                <a:solidFill>
                  <a:schemeClr val="tx1"/>
                </a:solidFill>
                <a:latin typeface="Arial" charset="0"/>
                <a:ea typeface="新細明體" pitchFamily="18" charset="-120"/>
              </a:defRPr>
            </a:lvl4pPr>
            <a:lvl5pPr marL="2057400" indent="-228600" algn="l">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pPr>
              <a:defRPr/>
            </a:pPr>
            <a:r>
              <a:rPr lang="en-US" altLang="zh-TW" sz="1400" b="1" smtClean="0">
                <a:solidFill>
                  <a:srgbClr val="FFFFFF"/>
                </a:solidFill>
                <a:ea typeface="微軟正黑體" pitchFamily="34" charset="-120"/>
              </a:rPr>
              <a:t>ITRI Copyright</a:t>
            </a:r>
          </a:p>
        </p:txBody>
      </p:sp>
      <p:sp>
        <p:nvSpPr>
          <p:cNvPr id="7172" name="Rectangle 43"/>
          <p:cNvSpPr>
            <a:spLocks noGrp="1" noChangeArrowheads="1"/>
          </p:cNvSpPr>
          <p:nvPr>
            <p:ph type="ctrTitle"/>
          </p:nvPr>
        </p:nvSpPr>
        <p:spPr>
          <a:xfrm>
            <a:off x="685800" y="1628775"/>
            <a:ext cx="7772400" cy="1470025"/>
          </a:xfrm>
        </p:spPr>
        <p:txBody>
          <a:bodyPr/>
          <a:lstStyle>
            <a:lvl1pPr>
              <a:defRPr sz="4600"/>
            </a:lvl1pPr>
          </a:lstStyle>
          <a:p>
            <a:pPr lvl="0"/>
            <a:r>
              <a:rPr lang="zh-TW" altLang="en-US" noProof="0" smtClean="0"/>
              <a:t>按一下以編輯母片標題樣式</a:t>
            </a:r>
          </a:p>
        </p:txBody>
      </p:sp>
      <p:sp>
        <p:nvSpPr>
          <p:cNvPr id="7173" name="Rectangle 44"/>
          <p:cNvSpPr>
            <a:spLocks noGrp="1" noChangeArrowheads="1"/>
          </p:cNvSpPr>
          <p:nvPr>
            <p:ph type="subTitle" idx="1"/>
          </p:nvPr>
        </p:nvSpPr>
        <p:spPr>
          <a:xfrm>
            <a:off x="669925" y="3886200"/>
            <a:ext cx="6011863" cy="1752600"/>
          </a:xfrm>
        </p:spPr>
        <p:txBody>
          <a:bodyPr/>
          <a:lstStyle>
            <a:lvl1pPr marL="0" indent="0" algn="ctr">
              <a:buFontTx/>
              <a:buNone/>
              <a:defRPr sz="3200">
                <a:solidFill>
                  <a:schemeClr val="bg1"/>
                </a:solidFill>
              </a:defRPr>
            </a:lvl1pPr>
          </a:lstStyle>
          <a:p>
            <a:pPr lvl="0"/>
            <a:r>
              <a:rPr lang="zh-TW" altLang="en-US" noProof="0" smtClean="0"/>
              <a:t>按一下以編輯母片副標題樣式</a:t>
            </a:r>
          </a:p>
        </p:txBody>
      </p:sp>
      <p:sp>
        <p:nvSpPr>
          <p:cNvPr id="7" name="Rectangle 45"/>
          <p:cNvSpPr>
            <a:spLocks noGrp="1" noChangeArrowheads="1"/>
          </p:cNvSpPr>
          <p:nvPr>
            <p:ph type="dt" sz="half" idx="10"/>
          </p:nvPr>
        </p:nvSpPr>
        <p:spPr>
          <a:xfrm>
            <a:off x="660400" y="5986463"/>
            <a:ext cx="2133600" cy="476250"/>
          </a:xfrm>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xfrm>
            <a:off x="7010400" y="6381750"/>
            <a:ext cx="2133600" cy="476250"/>
          </a:xfrm>
        </p:spPr>
        <p:txBody>
          <a:bodyPr/>
          <a:lstStyle>
            <a:lvl1pPr algn="r" fontAlgn="ctr">
              <a:defRPr sz="1200">
                <a:solidFill>
                  <a:schemeClr val="bg1"/>
                </a:solidFill>
                <a:ea typeface="+mn-ea"/>
              </a:defRPr>
            </a:lvl1pPr>
          </a:lstStyle>
          <a:p>
            <a:pPr>
              <a:defRPr/>
            </a:pPr>
            <a:fld id="{DDAB0509-5E05-437E-81B0-AB2C16D1C207}"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11056799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E978FFB8-1C79-472A-8AF9-DE037F672211}"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9795638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B1FB75E5-D003-45F2-918A-55C4FEE59845}"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21837023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896938"/>
            <a:ext cx="4105275"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14875" y="896938"/>
            <a:ext cx="4106863"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569B7942-28EF-476A-B519-190595BA538E}"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635779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5"/>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47"/>
          <p:cNvSpPr>
            <a:spLocks noGrp="1" noChangeArrowheads="1"/>
          </p:cNvSpPr>
          <p:nvPr>
            <p:ph type="sldNum" sz="quarter" idx="12"/>
          </p:nvPr>
        </p:nvSpPr>
        <p:spPr>
          <a:ln/>
        </p:spPr>
        <p:txBody>
          <a:bodyPr/>
          <a:lstStyle>
            <a:lvl1pPr>
              <a:defRPr/>
            </a:lvl1pPr>
          </a:lstStyle>
          <a:p>
            <a:pPr>
              <a:defRPr/>
            </a:pPr>
            <a:fld id="{FD7AD14C-166B-495B-862D-45A90F4547E0}" type="slidenum">
              <a:rPr lang="en-US" altLang="zh-TW"/>
              <a:pPr>
                <a:defRPr/>
              </a:pPr>
              <a:t>‹#›</a:t>
            </a:fld>
            <a:endParaRPr lang="en-US" altLang="zh-TW"/>
          </a:p>
        </p:txBody>
      </p:sp>
    </p:spTree>
    <p:extLst>
      <p:ext uri="{BB962C8B-B14F-4D97-AF65-F5344CB8AC3E}">
        <p14:creationId xmlns:p14="http://schemas.microsoft.com/office/powerpoint/2010/main" val="224222829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ln/>
        </p:spPr>
        <p:txBody>
          <a:bodyPr/>
          <a:lstStyle>
            <a:lvl1pPr>
              <a:defRPr/>
            </a:lvl1pPr>
          </a:lstStyle>
          <a:p>
            <a:pPr>
              <a:defRPr/>
            </a:pPr>
            <a:fld id="{BBB2CDA2-7EBA-4CE4-B066-7F106939B52D}"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185835394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4"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47"/>
          <p:cNvSpPr>
            <a:spLocks noGrp="1" noChangeArrowheads="1"/>
          </p:cNvSpPr>
          <p:nvPr>
            <p:ph type="sldNum" sz="quarter" idx="12"/>
          </p:nvPr>
        </p:nvSpPr>
        <p:spPr>
          <a:ln/>
        </p:spPr>
        <p:txBody>
          <a:bodyPr/>
          <a:lstStyle>
            <a:lvl1pPr>
              <a:defRPr/>
            </a:lvl1pPr>
          </a:lstStyle>
          <a:p>
            <a:pPr>
              <a:defRPr/>
            </a:pPr>
            <a:fld id="{DCC8ED9D-E2C0-42EE-B610-F24A20FBB9C2}"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10582938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3"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47"/>
          <p:cNvSpPr>
            <a:spLocks noGrp="1" noChangeArrowheads="1"/>
          </p:cNvSpPr>
          <p:nvPr>
            <p:ph type="sldNum" sz="quarter" idx="12"/>
          </p:nvPr>
        </p:nvSpPr>
        <p:spPr>
          <a:ln/>
        </p:spPr>
        <p:txBody>
          <a:bodyPr/>
          <a:lstStyle>
            <a:lvl1pPr>
              <a:defRPr/>
            </a:lvl1pPr>
          </a:lstStyle>
          <a:p>
            <a:pPr>
              <a:defRPr/>
            </a:pPr>
            <a:fld id="{8CC387F2-1B9F-4CF3-998E-C5B90B65B127}"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350788229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85091173-6470-482F-88CA-D1F54BF3C114}"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35814930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312CE8B9-1D79-4F60-A219-1642F6C33B43}"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27113148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CBE8B354-E14B-4A43-9360-4AE42E2B97F4}"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33799151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00863" y="0"/>
            <a:ext cx="2160587" cy="64277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14338" y="0"/>
            <a:ext cx="6334125" cy="64277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024A4E29-AD7B-485B-8D66-2380D37BF0AA}"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35769320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7"/>
          <p:cNvSpPr>
            <a:spLocks noChangeArrowheads="1"/>
          </p:cNvSpPr>
          <p:nvPr/>
        </p:nvSpPr>
        <p:spPr bwMode="auto">
          <a:xfrm>
            <a:off x="0" y="0"/>
            <a:ext cx="9144000" cy="68580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600">
                <a:solidFill>
                  <a:schemeClr val="tx1"/>
                </a:solidFill>
                <a:latin typeface="Arial" pitchFamily="34" charset="0"/>
                <a:ea typeface="新細明體" pitchFamily="18" charset="-120"/>
              </a:defRPr>
            </a:lvl1pPr>
            <a:lvl2pPr marL="742950" indent="-285750" eaLnBrk="0" hangingPunct="0">
              <a:defRPr kumimoji="1" sz="1600">
                <a:solidFill>
                  <a:schemeClr val="tx1"/>
                </a:solidFill>
                <a:latin typeface="Arial" pitchFamily="34" charset="0"/>
                <a:ea typeface="新細明體" pitchFamily="18" charset="-120"/>
              </a:defRPr>
            </a:lvl2pPr>
            <a:lvl3pPr marL="1143000" indent="-228600" eaLnBrk="0" hangingPunct="0">
              <a:defRPr kumimoji="1" sz="1600">
                <a:solidFill>
                  <a:schemeClr val="tx1"/>
                </a:solidFill>
                <a:latin typeface="Arial" pitchFamily="34" charset="0"/>
                <a:ea typeface="新細明體" pitchFamily="18" charset="-120"/>
              </a:defRPr>
            </a:lvl3pPr>
            <a:lvl4pPr marL="1600200" indent="-228600" eaLnBrk="0" hangingPunct="0">
              <a:defRPr kumimoji="1" sz="1600">
                <a:solidFill>
                  <a:schemeClr val="tx1"/>
                </a:solidFill>
                <a:latin typeface="Arial" pitchFamily="34" charset="0"/>
                <a:ea typeface="新細明體" pitchFamily="18" charset="-120"/>
              </a:defRPr>
            </a:lvl4pPr>
            <a:lvl5pPr marL="2057400" indent="-228600" eaLnBrk="0" hangingPunct="0">
              <a:defRPr kumimoji="1" sz="1600">
                <a:solidFill>
                  <a:schemeClr val="tx1"/>
                </a:solidFill>
                <a:latin typeface="Arial" pitchFamily="34" charset="0"/>
                <a:ea typeface="新細明體" pitchFamily="18" charset="-120"/>
              </a:defRPr>
            </a:lvl5pPr>
            <a:lvl6pPr marL="25146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6pPr>
            <a:lvl7pPr marL="29718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7pPr>
            <a:lvl8pPr marL="34290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8pPr>
            <a:lvl9pPr marL="38862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9pPr>
          </a:lstStyle>
          <a:p>
            <a:pPr eaLnBrk="1" hangingPunct="1">
              <a:defRPr/>
            </a:pPr>
            <a:endParaRPr lang="zh-TW" altLang="en-US" sz="1800" smtClean="0">
              <a:solidFill>
                <a:srgbClr val="000000"/>
              </a:solidFill>
            </a:endParaRPr>
          </a:p>
        </p:txBody>
      </p:sp>
      <p:pic>
        <p:nvPicPr>
          <p:cNvPr id="5" name="Picture 57" descr="E版"/>
          <p:cNvPicPr>
            <a:picLocks noChangeAspect="1" noChangeArrowheads="1"/>
          </p:cNvPicPr>
          <p:nvPr/>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381750" y="4110038"/>
            <a:ext cx="2762250"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8"/>
          <p:cNvSpPr txBox="1">
            <a:spLocks noChangeArrowheads="1"/>
          </p:cNvSpPr>
          <p:nvPr/>
        </p:nvSpPr>
        <p:spPr bwMode="auto">
          <a:xfrm>
            <a:off x="0" y="6553200"/>
            <a:ext cx="2206625" cy="304800"/>
          </a:xfrm>
          <a:prstGeom prst="rect">
            <a:avLst/>
          </a:prstGeom>
          <a:noFill/>
          <a:ln w="9525">
            <a:noFill/>
            <a:miter lim="800000"/>
            <a:headEnd/>
            <a:tailEnd/>
          </a:ln>
          <a:effectLst/>
        </p:spPr>
        <p:txBody>
          <a:bodyPr>
            <a:spAutoFit/>
          </a:bodyPr>
          <a:lstStyle>
            <a:lvl1pPr algn="l">
              <a:defRPr kumimoji="1">
                <a:solidFill>
                  <a:schemeClr val="tx1"/>
                </a:solidFill>
                <a:latin typeface="Arial" charset="0"/>
                <a:ea typeface="新細明體" pitchFamily="18" charset="-120"/>
              </a:defRPr>
            </a:lvl1pPr>
            <a:lvl2pPr marL="742950" indent="-285750" algn="l">
              <a:defRPr kumimoji="1">
                <a:solidFill>
                  <a:schemeClr val="tx1"/>
                </a:solidFill>
                <a:latin typeface="Arial" charset="0"/>
                <a:ea typeface="新細明體" pitchFamily="18" charset="-120"/>
              </a:defRPr>
            </a:lvl2pPr>
            <a:lvl3pPr marL="1143000" indent="-228600" algn="l">
              <a:defRPr kumimoji="1">
                <a:solidFill>
                  <a:schemeClr val="tx1"/>
                </a:solidFill>
                <a:latin typeface="Arial" charset="0"/>
                <a:ea typeface="新細明體" pitchFamily="18" charset="-120"/>
              </a:defRPr>
            </a:lvl3pPr>
            <a:lvl4pPr marL="1600200" indent="-228600" algn="l">
              <a:defRPr kumimoji="1">
                <a:solidFill>
                  <a:schemeClr val="tx1"/>
                </a:solidFill>
                <a:latin typeface="Arial" charset="0"/>
                <a:ea typeface="新細明體" pitchFamily="18" charset="-120"/>
              </a:defRPr>
            </a:lvl4pPr>
            <a:lvl5pPr marL="2057400" indent="-228600" algn="l">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pPr>
              <a:defRPr/>
            </a:pPr>
            <a:r>
              <a:rPr lang="en-US" altLang="zh-TW" sz="1400" b="1" smtClean="0">
                <a:solidFill>
                  <a:srgbClr val="FFFFFF"/>
                </a:solidFill>
                <a:ea typeface="微軟正黑體" pitchFamily="34" charset="-120"/>
              </a:rPr>
              <a:t>ITRI Copyright</a:t>
            </a:r>
          </a:p>
        </p:txBody>
      </p:sp>
      <p:sp>
        <p:nvSpPr>
          <p:cNvPr id="7172" name="Rectangle 43"/>
          <p:cNvSpPr>
            <a:spLocks noGrp="1" noChangeArrowheads="1"/>
          </p:cNvSpPr>
          <p:nvPr>
            <p:ph type="ctrTitle"/>
          </p:nvPr>
        </p:nvSpPr>
        <p:spPr>
          <a:xfrm>
            <a:off x="685800" y="1628775"/>
            <a:ext cx="7772400" cy="1470025"/>
          </a:xfrm>
        </p:spPr>
        <p:txBody>
          <a:bodyPr/>
          <a:lstStyle>
            <a:lvl1pPr>
              <a:defRPr sz="4600"/>
            </a:lvl1pPr>
          </a:lstStyle>
          <a:p>
            <a:pPr lvl="0"/>
            <a:r>
              <a:rPr lang="zh-TW" altLang="en-US" noProof="0" smtClean="0"/>
              <a:t>按一下以編輯母片標題樣式</a:t>
            </a:r>
          </a:p>
        </p:txBody>
      </p:sp>
      <p:sp>
        <p:nvSpPr>
          <p:cNvPr id="7173" name="Rectangle 44"/>
          <p:cNvSpPr>
            <a:spLocks noGrp="1" noChangeArrowheads="1"/>
          </p:cNvSpPr>
          <p:nvPr>
            <p:ph type="subTitle" idx="1"/>
          </p:nvPr>
        </p:nvSpPr>
        <p:spPr>
          <a:xfrm>
            <a:off x="669925" y="3886200"/>
            <a:ext cx="6011863" cy="1752600"/>
          </a:xfrm>
        </p:spPr>
        <p:txBody>
          <a:bodyPr/>
          <a:lstStyle>
            <a:lvl1pPr marL="0" indent="0" algn="ctr">
              <a:buFontTx/>
              <a:buNone/>
              <a:defRPr sz="3200">
                <a:solidFill>
                  <a:schemeClr val="bg1"/>
                </a:solidFill>
              </a:defRPr>
            </a:lvl1pPr>
          </a:lstStyle>
          <a:p>
            <a:pPr lvl="0"/>
            <a:r>
              <a:rPr lang="zh-TW" altLang="en-US" noProof="0" smtClean="0"/>
              <a:t>按一下以編輯母片副標題樣式</a:t>
            </a:r>
          </a:p>
        </p:txBody>
      </p:sp>
      <p:sp>
        <p:nvSpPr>
          <p:cNvPr id="7" name="Rectangle 45"/>
          <p:cNvSpPr>
            <a:spLocks noGrp="1" noChangeArrowheads="1"/>
          </p:cNvSpPr>
          <p:nvPr>
            <p:ph type="dt" sz="half" idx="10"/>
          </p:nvPr>
        </p:nvSpPr>
        <p:spPr>
          <a:xfrm>
            <a:off x="660400" y="5986463"/>
            <a:ext cx="2133600" cy="476250"/>
          </a:xfrm>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xfrm>
            <a:off x="7010400" y="6381750"/>
            <a:ext cx="2133600" cy="476250"/>
          </a:xfrm>
        </p:spPr>
        <p:txBody>
          <a:bodyPr/>
          <a:lstStyle>
            <a:lvl1pPr algn="r" fontAlgn="ctr">
              <a:defRPr sz="1200">
                <a:solidFill>
                  <a:schemeClr val="bg1"/>
                </a:solidFill>
                <a:ea typeface="+mn-ea"/>
              </a:defRPr>
            </a:lvl1pPr>
          </a:lstStyle>
          <a:p>
            <a:pPr>
              <a:defRPr/>
            </a:pPr>
            <a:fld id="{DDAB0509-5E05-437E-81B0-AB2C16D1C207}"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265056068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E978FFB8-1C79-472A-8AF9-DE037F672211}"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42821990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B1FB75E5-D003-45F2-918A-55C4FEE59845}"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3000997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5"/>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47"/>
          <p:cNvSpPr>
            <a:spLocks noGrp="1" noChangeArrowheads="1"/>
          </p:cNvSpPr>
          <p:nvPr>
            <p:ph type="sldNum" sz="quarter" idx="12"/>
          </p:nvPr>
        </p:nvSpPr>
        <p:spPr>
          <a:ln/>
        </p:spPr>
        <p:txBody>
          <a:bodyPr/>
          <a:lstStyle>
            <a:lvl1pPr>
              <a:defRPr/>
            </a:lvl1pPr>
          </a:lstStyle>
          <a:p>
            <a:pPr>
              <a:defRPr/>
            </a:pPr>
            <a:fld id="{337A5F44-DE14-482A-9F1B-E7AE4B34BC83}" type="slidenum">
              <a:rPr lang="en-US" altLang="zh-TW"/>
              <a:pPr>
                <a:defRPr/>
              </a:pPr>
              <a:t>‹#›</a:t>
            </a:fld>
            <a:endParaRPr lang="en-US" altLang="zh-TW"/>
          </a:p>
        </p:txBody>
      </p:sp>
    </p:spTree>
    <p:extLst>
      <p:ext uri="{BB962C8B-B14F-4D97-AF65-F5344CB8AC3E}">
        <p14:creationId xmlns:p14="http://schemas.microsoft.com/office/powerpoint/2010/main" val="75153589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896938"/>
            <a:ext cx="4105275"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14875" y="896938"/>
            <a:ext cx="4106863"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569B7942-28EF-476A-B519-190595BA538E}"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83794618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ln/>
        </p:spPr>
        <p:txBody>
          <a:bodyPr/>
          <a:lstStyle>
            <a:lvl1pPr>
              <a:defRPr/>
            </a:lvl1pPr>
          </a:lstStyle>
          <a:p>
            <a:pPr>
              <a:defRPr/>
            </a:pPr>
            <a:fld id="{BBB2CDA2-7EBA-4CE4-B066-7F106939B52D}"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63115233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4"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47"/>
          <p:cNvSpPr>
            <a:spLocks noGrp="1" noChangeArrowheads="1"/>
          </p:cNvSpPr>
          <p:nvPr>
            <p:ph type="sldNum" sz="quarter" idx="12"/>
          </p:nvPr>
        </p:nvSpPr>
        <p:spPr>
          <a:ln/>
        </p:spPr>
        <p:txBody>
          <a:bodyPr/>
          <a:lstStyle>
            <a:lvl1pPr>
              <a:defRPr/>
            </a:lvl1pPr>
          </a:lstStyle>
          <a:p>
            <a:pPr>
              <a:defRPr/>
            </a:pPr>
            <a:fld id="{DCC8ED9D-E2C0-42EE-B610-F24A20FBB9C2}"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249217536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3"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47"/>
          <p:cNvSpPr>
            <a:spLocks noGrp="1" noChangeArrowheads="1"/>
          </p:cNvSpPr>
          <p:nvPr>
            <p:ph type="sldNum" sz="quarter" idx="12"/>
          </p:nvPr>
        </p:nvSpPr>
        <p:spPr>
          <a:ln/>
        </p:spPr>
        <p:txBody>
          <a:bodyPr/>
          <a:lstStyle>
            <a:lvl1pPr>
              <a:defRPr/>
            </a:lvl1pPr>
          </a:lstStyle>
          <a:p>
            <a:pPr>
              <a:defRPr/>
            </a:pPr>
            <a:fld id="{8CC387F2-1B9F-4CF3-998E-C5B90B65B127}"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281885433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85091173-6470-482F-88CA-D1F54BF3C114}"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32129153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312CE8B9-1D79-4F60-A219-1642F6C33B43}"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11861505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CBE8B354-E14B-4A43-9360-4AE42E2B97F4}"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385709979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00863" y="0"/>
            <a:ext cx="2160587" cy="64277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14338" y="0"/>
            <a:ext cx="6334125" cy="64277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024A4E29-AD7B-485B-8D66-2380D37BF0AA}"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248584562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7"/>
          <p:cNvSpPr>
            <a:spLocks noChangeArrowheads="1"/>
          </p:cNvSpPr>
          <p:nvPr/>
        </p:nvSpPr>
        <p:spPr bwMode="auto">
          <a:xfrm>
            <a:off x="0" y="0"/>
            <a:ext cx="9144000" cy="68580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a typeface="新細明體" pitchFamily="18" charset="-120"/>
            </a:endParaRPr>
          </a:p>
        </p:txBody>
      </p:sp>
      <p:grpSp>
        <p:nvGrpSpPr>
          <p:cNvPr id="5" name="Group 12"/>
          <p:cNvGrpSpPr>
            <a:grpSpLocks/>
          </p:cNvGrpSpPr>
          <p:nvPr userDrawn="1"/>
        </p:nvGrpSpPr>
        <p:grpSpPr bwMode="auto">
          <a:xfrm>
            <a:off x="6391275" y="4105275"/>
            <a:ext cx="5503863" cy="5503863"/>
            <a:chOff x="4026" y="2586"/>
            <a:chExt cx="3467" cy="3467"/>
          </a:xfrm>
        </p:grpSpPr>
        <p:sp>
          <p:nvSpPr>
            <p:cNvPr id="6" name="AutoShape 10"/>
            <p:cNvSpPr>
              <a:spLocks noChangeArrowheads="1"/>
            </p:cNvSpPr>
            <p:nvPr userDrawn="1"/>
          </p:nvSpPr>
          <p:spPr bwMode="auto">
            <a:xfrm rot="-2700000">
              <a:off x="4026" y="2586"/>
              <a:ext cx="3467" cy="34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695 w 21600"/>
                <a:gd name="T13" fmla="*/ 0 h 21600"/>
                <a:gd name="T14" fmla="*/ 19905 w 21600"/>
                <a:gd name="T15" fmla="*/ 6965 h 21600"/>
              </a:gdLst>
              <a:ahLst/>
              <a:cxnLst>
                <a:cxn ang="T8">
                  <a:pos x="T0" y="T1"/>
                </a:cxn>
                <a:cxn ang="T9">
                  <a:pos x="T2" y="T3"/>
                </a:cxn>
                <a:cxn ang="T10">
                  <a:pos x="T4" y="T5"/>
                </a:cxn>
                <a:cxn ang="T11">
                  <a:pos x="T6" y="T7"/>
                </a:cxn>
              </a:cxnLst>
              <a:rect l="T12" t="T13" r="T14" b="T15"/>
              <a:pathLst>
                <a:path w="21600" h="21600">
                  <a:moveTo>
                    <a:pt x="5751" y="5755"/>
                  </a:moveTo>
                  <a:cubicBezTo>
                    <a:pt x="7089" y="4415"/>
                    <a:pt x="8906" y="3662"/>
                    <a:pt x="10800" y="3663"/>
                  </a:cubicBezTo>
                  <a:cubicBezTo>
                    <a:pt x="12693" y="3663"/>
                    <a:pt x="14510" y="4415"/>
                    <a:pt x="15848" y="5755"/>
                  </a:cubicBezTo>
                  <a:lnTo>
                    <a:pt x="18439" y="3166"/>
                  </a:lnTo>
                  <a:cubicBezTo>
                    <a:pt x="16414" y="1139"/>
                    <a:pt x="13665" y="-1"/>
                    <a:pt x="10799" y="0"/>
                  </a:cubicBezTo>
                  <a:cubicBezTo>
                    <a:pt x="7934" y="0"/>
                    <a:pt x="5185" y="1139"/>
                    <a:pt x="3160" y="3166"/>
                  </a:cubicBezTo>
                  <a:lnTo>
                    <a:pt x="5751" y="5755"/>
                  </a:lnTo>
                  <a:close/>
                </a:path>
              </a:pathLst>
            </a:custGeom>
            <a:solidFill>
              <a:srgbClr val="DDDDDD"/>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zh-TW" altLang="en-US" smtClean="0">
                <a:solidFill>
                  <a:srgbClr val="000000"/>
                </a:solidFill>
              </a:endParaRPr>
            </a:p>
          </p:txBody>
        </p:sp>
        <p:sp>
          <p:nvSpPr>
            <p:cNvPr id="7" name="Rectangle 11"/>
            <p:cNvSpPr>
              <a:spLocks noChangeArrowheads="1"/>
            </p:cNvSpPr>
            <p:nvPr userDrawn="1"/>
          </p:nvSpPr>
          <p:spPr bwMode="auto">
            <a:xfrm>
              <a:off x="5179" y="3736"/>
              <a:ext cx="581" cy="584"/>
            </a:xfrm>
            <a:prstGeom prst="rect">
              <a:avLst/>
            </a:prstGeom>
            <a:solidFill>
              <a:srgbClr val="DDDDDD"/>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ndParaRPr>
            </a:p>
          </p:txBody>
        </p:sp>
      </p:grpSp>
      <p:sp>
        <p:nvSpPr>
          <p:cNvPr id="8" name="Text Box 48"/>
          <p:cNvSpPr txBox="1">
            <a:spLocks noChangeArrowheads="1"/>
          </p:cNvSpPr>
          <p:nvPr/>
        </p:nvSpPr>
        <p:spPr bwMode="auto">
          <a:xfrm>
            <a:off x="0" y="6553200"/>
            <a:ext cx="2206625" cy="304800"/>
          </a:xfrm>
          <a:prstGeom prst="rect">
            <a:avLst/>
          </a:prstGeom>
          <a:noFill/>
          <a:ln w="9525">
            <a:noFill/>
            <a:miter lim="800000"/>
            <a:headEnd/>
            <a:tailEnd/>
          </a:ln>
          <a:effectLst/>
        </p:spPr>
        <p:txBody>
          <a:bodyPr>
            <a:spAutoFit/>
          </a:bodyPr>
          <a:lstStyle>
            <a:lvl1pPr algn="l">
              <a:defRPr kumimoji="1">
                <a:solidFill>
                  <a:schemeClr val="tx1"/>
                </a:solidFill>
                <a:latin typeface="Arial" pitchFamily="34" charset="0"/>
                <a:ea typeface="新細明體" pitchFamily="18" charset="-120"/>
              </a:defRPr>
            </a:lvl1pPr>
            <a:lvl2pPr marL="742950" indent="-285750" algn="l">
              <a:defRPr kumimoji="1">
                <a:solidFill>
                  <a:schemeClr val="tx1"/>
                </a:solidFill>
                <a:latin typeface="Arial" pitchFamily="34" charset="0"/>
                <a:ea typeface="新細明體" pitchFamily="18" charset="-120"/>
              </a:defRPr>
            </a:lvl2pPr>
            <a:lvl3pPr marL="1143000" indent="-228600" algn="l">
              <a:defRPr kumimoji="1">
                <a:solidFill>
                  <a:schemeClr val="tx1"/>
                </a:solidFill>
                <a:latin typeface="Arial" pitchFamily="34" charset="0"/>
                <a:ea typeface="新細明體" pitchFamily="18" charset="-120"/>
              </a:defRPr>
            </a:lvl3pPr>
            <a:lvl4pPr marL="1600200" indent="-228600" algn="l">
              <a:defRPr kumimoji="1">
                <a:solidFill>
                  <a:schemeClr val="tx1"/>
                </a:solidFill>
                <a:latin typeface="Arial" pitchFamily="34" charset="0"/>
                <a:ea typeface="新細明體" pitchFamily="18" charset="-120"/>
              </a:defRPr>
            </a:lvl4pPr>
            <a:lvl5pPr marL="2057400" indent="-228600" algn="l">
              <a:defRPr kumimoji="1">
                <a:solidFill>
                  <a:schemeClr val="tx1"/>
                </a:solidFill>
                <a:latin typeface="Arial" pitchFamily="34" charset="0"/>
                <a:ea typeface="新細明體" pitchFamily="18" charset="-120"/>
              </a:defRPr>
            </a:lvl5pPr>
            <a:lvl6pPr marL="2514600" indent="-228600" fontAlgn="base">
              <a:spcBef>
                <a:spcPct val="0"/>
              </a:spcBef>
              <a:spcAft>
                <a:spcPct val="0"/>
              </a:spcAft>
              <a:defRPr kumimoji="1">
                <a:solidFill>
                  <a:schemeClr val="tx1"/>
                </a:solidFill>
                <a:latin typeface="Arial" pitchFamily="34" charset="0"/>
                <a:ea typeface="新細明體" pitchFamily="18" charset="-120"/>
              </a:defRPr>
            </a:lvl6pPr>
            <a:lvl7pPr marL="2971800" indent="-228600" fontAlgn="base">
              <a:spcBef>
                <a:spcPct val="0"/>
              </a:spcBef>
              <a:spcAft>
                <a:spcPct val="0"/>
              </a:spcAft>
              <a:defRPr kumimoji="1">
                <a:solidFill>
                  <a:schemeClr val="tx1"/>
                </a:solidFill>
                <a:latin typeface="Arial" pitchFamily="34" charset="0"/>
                <a:ea typeface="新細明體" pitchFamily="18" charset="-120"/>
              </a:defRPr>
            </a:lvl7pPr>
            <a:lvl8pPr marL="3429000" indent="-228600" fontAlgn="base">
              <a:spcBef>
                <a:spcPct val="0"/>
              </a:spcBef>
              <a:spcAft>
                <a:spcPct val="0"/>
              </a:spcAft>
              <a:defRPr kumimoji="1">
                <a:solidFill>
                  <a:schemeClr val="tx1"/>
                </a:solidFill>
                <a:latin typeface="Arial" pitchFamily="34" charset="0"/>
                <a:ea typeface="新細明體" pitchFamily="18" charset="-120"/>
              </a:defRPr>
            </a:lvl8pPr>
            <a:lvl9pPr marL="3886200" indent="-228600" fontAlgn="base">
              <a:spcBef>
                <a:spcPct val="0"/>
              </a:spcBef>
              <a:spcAft>
                <a:spcPct val="0"/>
              </a:spcAft>
              <a:defRPr kumimoji="1">
                <a:solidFill>
                  <a:schemeClr val="tx1"/>
                </a:solidFill>
                <a:latin typeface="Arial" pitchFamily="34" charset="0"/>
                <a:ea typeface="新細明體" pitchFamily="18" charset="-120"/>
              </a:defRPr>
            </a:lvl9pPr>
          </a:lstStyle>
          <a:p>
            <a:pPr>
              <a:defRPr/>
            </a:pPr>
            <a:r>
              <a:rPr lang="en-US" altLang="zh-TW" sz="1400" b="1" smtClean="0">
                <a:solidFill>
                  <a:srgbClr val="FFFFFF"/>
                </a:solidFill>
                <a:ea typeface="微軟正黑體" pitchFamily="34" charset="-120"/>
              </a:rPr>
              <a:t>ITRI Copyright</a:t>
            </a:r>
          </a:p>
        </p:txBody>
      </p:sp>
      <p:sp>
        <p:nvSpPr>
          <p:cNvPr id="7172" name="Rectangle 43"/>
          <p:cNvSpPr>
            <a:spLocks noGrp="1" noChangeArrowheads="1"/>
          </p:cNvSpPr>
          <p:nvPr>
            <p:ph type="ctrTitle"/>
          </p:nvPr>
        </p:nvSpPr>
        <p:spPr>
          <a:xfrm>
            <a:off x="685800" y="2130425"/>
            <a:ext cx="7772400" cy="1470025"/>
          </a:xfrm>
        </p:spPr>
        <p:txBody>
          <a:bodyPr/>
          <a:lstStyle>
            <a:lvl1pPr>
              <a:defRPr/>
            </a:lvl1pPr>
          </a:lstStyle>
          <a:p>
            <a:pPr lvl="0"/>
            <a:r>
              <a:rPr lang="zh-TW" altLang="en-US" noProof="0" smtClean="0"/>
              <a:t>按一下以編輯母片標題樣式</a:t>
            </a:r>
          </a:p>
        </p:txBody>
      </p:sp>
      <p:sp>
        <p:nvSpPr>
          <p:cNvPr id="7173" name="Rectangle 44"/>
          <p:cNvSpPr>
            <a:spLocks noGrp="1" noChangeArrowheads="1"/>
          </p:cNvSpPr>
          <p:nvPr>
            <p:ph type="subTitle" idx="1"/>
          </p:nvPr>
        </p:nvSpPr>
        <p:spPr>
          <a:xfrm>
            <a:off x="669925" y="3886200"/>
            <a:ext cx="6011863" cy="1752600"/>
          </a:xfrm>
        </p:spPr>
        <p:txBody>
          <a:bodyPr/>
          <a:lstStyle>
            <a:lvl1pPr marL="0" indent="0" algn="ctr">
              <a:buFontTx/>
              <a:buNone/>
              <a:defRPr>
                <a:solidFill>
                  <a:schemeClr val="bg1"/>
                </a:solidFill>
              </a:defRPr>
            </a:lvl1pPr>
          </a:lstStyle>
          <a:p>
            <a:pPr lvl="0"/>
            <a:r>
              <a:rPr lang="zh-TW" altLang="en-US" noProof="0" smtClean="0"/>
              <a:t>按一下以編輯母片副標題樣式</a:t>
            </a:r>
          </a:p>
        </p:txBody>
      </p:sp>
      <p:sp>
        <p:nvSpPr>
          <p:cNvPr id="9" name="Rectangle 45"/>
          <p:cNvSpPr>
            <a:spLocks noGrp="1" noChangeArrowheads="1"/>
          </p:cNvSpPr>
          <p:nvPr>
            <p:ph type="dt" sz="half" idx="10"/>
          </p:nvPr>
        </p:nvSpPr>
        <p:spPr>
          <a:xfrm>
            <a:off x="660400" y="5986463"/>
            <a:ext cx="2133600" cy="476250"/>
          </a:xfrm>
        </p:spPr>
        <p:txBody>
          <a:bodyPr/>
          <a:lstStyle>
            <a:lvl1pPr>
              <a:defRPr/>
            </a:lvl1pPr>
          </a:lstStyle>
          <a:p>
            <a:pPr>
              <a:defRPr/>
            </a:pPr>
            <a:endParaRPr lang="en-US" altLang="zh-TW">
              <a:solidFill>
                <a:srgbClr val="FFFFFF"/>
              </a:solidFill>
            </a:endParaRPr>
          </a:p>
        </p:txBody>
      </p:sp>
      <p:sp>
        <p:nvSpPr>
          <p:cNvPr id="10" name="Rectangle 46"/>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TW">
              <a:solidFill>
                <a:srgbClr val="000000"/>
              </a:solidFill>
            </a:endParaRPr>
          </a:p>
        </p:txBody>
      </p:sp>
      <p:sp>
        <p:nvSpPr>
          <p:cNvPr id="11" name="Rectangle 47"/>
          <p:cNvSpPr>
            <a:spLocks noGrp="1" noChangeArrowheads="1"/>
          </p:cNvSpPr>
          <p:nvPr>
            <p:ph type="sldNum" sz="quarter" idx="12"/>
          </p:nvPr>
        </p:nvSpPr>
        <p:spPr>
          <a:xfrm>
            <a:off x="7010400" y="6381750"/>
            <a:ext cx="2133600" cy="476250"/>
          </a:xfrm>
        </p:spPr>
        <p:txBody>
          <a:bodyPr/>
          <a:lstStyle>
            <a:lvl1pPr>
              <a:defRPr>
                <a:solidFill>
                  <a:schemeClr val="bg1"/>
                </a:solidFill>
              </a:defRPr>
            </a:lvl1pPr>
          </a:lstStyle>
          <a:p>
            <a:pPr>
              <a:defRPr/>
            </a:pPr>
            <a:fld id="{C05102DC-581C-456B-8067-85098CE27BED}" type="slidenum">
              <a:rPr lang="en-US" altLang="zh-TW">
                <a:solidFill>
                  <a:srgbClr val="FFFFFF"/>
                </a:solidFill>
              </a:rPr>
              <a:pPr>
                <a:defRPr/>
              </a:pPr>
              <a:t>‹#›</a:t>
            </a:fld>
            <a:endParaRPr lang="en-US" altLang="zh-TW">
              <a:solidFill>
                <a:srgbClr val="FFFFFF"/>
              </a:solidFill>
            </a:endParaRPr>
          </a:p>
        </p:txBody>
      </p:sp>
    </p:spTree>
    <p:extLst>
      <p:ext uri="{BB962C8B-B14F-4D97-AF65-F5344CB8AC3E}">
        <p14:creationId xmlns:p14="http://schemas.microsoft.com/office/powerpoint/2010/main" val="24116562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960F6EA6-CDFC-4AE4-A362-51FDCC4EB277}"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147881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7"/>
          <p:cNvSpPr>
            <a:spLocks noGrp="1" noChangeArrowheads="1"/>
          </p:cNvSpPr>
          <p:nvPr>
            <p:ph type="sldNum" sz="quarter" idx="12"/>
          </p:nvPr>
        </p:nvSpPr>
        <p:spPr>
          <a:ln/>
        </p:spPr>
        <p:txBody>
          <a:bodyPr/>
          <a:lstStyle>
            <a:lvl1pPr>
              <a:defRPr/>
            </a:lvl1pPr>
          </a:lstStyle>
          <a:p>
            <a:pPr>
              <a:defRPr/>
            </a:pPr>
            <a:fld id="{1FFCB0CC-51F6-4EAF-8C36-671884A124A7}" type="slidenum">
              <a:rPr lang="en-US" altLang="zh-TW"/>
              <a:pPr>
                <a:defRPr/>
              </a:pPr>
              <a:t>‹#›</a:t>
            </a:fld>
            <a:endParaRPr lang="en-US" altLang="zh-TW"/>
          </a:p>
        </p:txBody>
      </p:sp>
    </p:spTree>
    <p:extLst>
      <p:ext uri="{BB962C8B-B14F-4D97-AF65-F5344CB8AC3E}">
        <p14:creationId xmlns:p14="http://schemas.microsoft.com/office/powerpoint/2010/main" val="380593021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47AF0C60-2BBB-4F74-98B1-A01C291D9635}"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2371060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896938"/>
            <a:ext cx="4105275"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14875" y="896938"/>
            <a:ext cx="4106863" cy="5530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A5606E3A-ADE9-4C8F-AE16-1E576CEDEF91}"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76642118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8"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47"/>
          <p:cNvSpPr>
            <a:spLocks noGrp="1" noChangeArrowheads="1"/>
          </p:cNvSpPr>
          <p:nvPr>
            <p:ph type="sldNum" sz="quarter" idx="12"/>
          </p:nvPr>
        </p:nvSpPr>
        <p:spPr>
          <a:ln/>
        </p:spPr>
        <p:txBody>
          <a:bodyPr/>
          <a:lstStyle>
            <a:lvl1pPr>
              <a:defRPr/>
            </a:lvl1pPr>
          </a:lstStyle>
          <a:p>
            <a:pPr>
              <a:defRPr/>
            </a:pPr>
            <a:fld id="{E93E1016-90B5-4F25-A219-AAF06A95A2EB}"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21125974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4"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47"/>
          <p:cNvSpPr>
            <a:spLocks noGrp="1" noChangeArrowheads="1"/>
          </p:cNvSpPr>
          <p:nvPr>
            <p:ph type="sldNum" sz="quarter" idx="12"/>
          </p:nvPr>
        </p:nvSpPr>
        <p:spPr>
          <a:ln/>
        </p:spPr>
        <p:txBody>
          <a:bodyPr/>
          <a:lstStyle>
            <a:lvl1pPr>
              <a:defRPr/>
            </a:lvl1pPr>
          </a:lstStyle>
          <a:p>
            <a:pPr>
              <a:defRPr/>
            </a:pPr>
            <a:fld id="{52848FFE-3905-4A5D-932C-A685E62ACC43}"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9126307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3"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47"/>
          <p:cNvSpPr>
            <a:spLocks noGrp="1" noChangeArrowheads="1"/>
          </p:cNvSpPr>
          <p:nvPr>
            <p:ph type="sldNum" sz="quarter" idx="12"/>
          </p:nvPr>
        </p:nvSpPr>
        <p:spPr>
          <a:ln/>
        </p:spPr>
        <p:txBody>
          <a:bodyPr/>
          <a:lstStyle>
            <a:lvl1pPr>
              <a:defRPr/>
            </a:lvl1pPr>
          </a:lstStyle>
          <a:p>
            <a:pPr>
              <a:defRPr/>
            </a:pPr>
            <a:fld id="{4AC75EAA-8188-46E9-B03D-59E25B61E9D0}"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5915213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88CC113C-7396-4586-A366-867BD281CA96}"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82233653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47"/>
          <p:cNvSpPr>
            <a:spLocks noGrp="1" noChangeArrowheads="1"/>
          </p:cNvSpPr>
          <p:nvPr>
            <p:ph type="sldNum" sz="quarter" idx="12"/>
          </p:nvPr>
        </p:nvSpPr>
        <p:spPr>
          <a:ln/>
        </p:spPr>
        <p:txBody>
          <a:bodyPr/>
          <a:lstStyle>
            <a:lvl1pPr>
              <a:defRPr/>
            </a:lvl1pPr>
          </a:lstStyle>
          <a:p>
            <a:pPr>
              <a:defRPr/>
            </a:pPr>
            <a:fld id="{2ED0D998-7630-41B1-9656-D13FD2126220}"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19222578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1C696F5E-2BAE-42A0-B016-BBDBF3B7B188}"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1991478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00863" y="0"/>
            <a:ext cx="2160587" cy="64277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14338" y="0"/>
            <a:ext cx="6334125" cy="64277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solidFill>
                <a:srgbClr val="FFFFFF"/>
              </a:solidFill>
            </a:endParaRPr>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47"/>
          <p:cNvSpPr>
            <a:spLocks noGrp="1" noChangeArrowheads="1"/>
          </p:cNvSpPr>
          <p:nvPr>
            <p:ph type="sldNum" sz="quarter" idx="12"/>
          </p:nvPr>
        </p:nvSpPr>
        <p:spPr>
          <a:ln/>
        </p:spPr>
        <p:txBody>
          <a:bodyPr/>
          <a:lstStyle>
            <a:lvl1pPr>
              <a:defRPr/>
            </a:lvl1pPr>
          </a:lstStyle>
          <a:p>
            <a:pPr>
              <a:defRPr/>
            </a:pPr>
            <a:fld id="{20BB10F1-82E5-44DC-BC7D-FA96249C544B}"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25640917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9B6E0A3E-7B69-46BC-ACBF-3925F85DA9A9}" type="slidenum">
              <a:rPr lang="en-US" altLang="zh-TW" smtClean="0"/>
              <a:pPr>
                <a:defRPr/>
              </a:pPr>
              <a:t>‹#›</a:t>
            </a:fld>
            <a:endParaRPr lang="en-US" altLang="zh-TW"/>
          </a:p>
        </p:txBody>
      </p:sp>
      <p:grpSp>
        <p:nvGrpSpPr>
          <p:cNvPr id="7" name="Group 12"/>
          <p:cNvGrpSpPr>
            <a:grpSpLocks/>
          </p:cNvGrpSpPr>
          <p:nvPr userDrawn="1"/>
        </p:nvGrpSpPr>
        <p:grpSpPr bwMode="auto">
          <a:xfrm>
            <a:off x="6391275" y="4105275"/>
            <a:ext cx="5503863" cy="5503863"/>
            <a:chOff x="4026" y="2586"/>
            <a:chExt cx="3467" cy="3467"/>
          </a:xfrm>
        </p:grpSpPr>
        <p:sp>
          <p:nvSpPr>
            <p:cNvPr id="8" name="AutoShape 10"/>
            <p:cNvSpPr>
              <a:spLocks noChangeArrowheads="1"/>
            </p:cNvSpPr>
            <p:nvPr userDrawn="1"/>
          </p:nvSpPr>
          <p:spPr bwMode="auto">
            <a:xfrm rot="-2700000">
              <a:off x="4026" y="2586"/>
              <a:ext cx="3467" cy="3467"/>
            </a:xfrm>
            <a:custGeom>
              <a:avLst/>
              <a:gdLst>
                <a:gd name="T0" fmla="*/ 1 w 21600"/>
                <a:gd name="T1" fmla="*/ 0 h 21600"/>
                <a:gd name="T2" fmla="*/ 0 w 21600"/>
                <a:gd name="T3" fmla="*/ 0 h 21600"/>
                <a:gd name="T4" fmla="*/ 1 w 21600"/>
                <a:gd name="T5" fmla="*/ 0 h 21600"/>
                <a:gd name="T6" fmla="*/ 2 w 21600"/>
                <a:gd name="T7" fmla="*/ 0 h 21600"/>
                <a:gd name="T8" fmla="*/ 0 60000 65536"/>
                <a:gd name="T9" fmla="*/ 0 60000 65536"/>
                <a:gd name="T10" fmla="*/ 0 60000 65536"/>
                <a:gd name="T11" fmla="*/ 0 60000 65536"/>
                <a:gd name="T12" fmla="*/ 1695 w 21600"/>
                <a:gd name="T13" fmla="*/ 0 h 21600"/>
                <a:gd name="T14" fmla="*/ 19905 w 21600"/>
                <a:gd name="T15" fmla="*/ 6965 h 21600"/>
              </a:gdLst>
              <a:ahLst/>
              <a:cxnLst>
                <a:cxn ang="T8">
                  <a:pos x="T0" y="T1"/>
                </a:cxn>
                <a:cxn ang="T9">
                  <a:pos x="T2" y="T3"/>
                </a:cxn>
                <a:cxn ang="T10">
                  <a:pos x="T4" y="T5"/>
                </a:cxn>
                <a:cxn ang="T11">
                  <a:pos x="T6" y="T7"/>
                </a:cxn>
              </a:cxnLst>
              <a:rect l="T12" t="T13" r="T14" b="T15"/>
              <a:pathLst>
                <a:path w="21600" h="21600">
                  <a:moveTo>
                    <a:pt x="5751" y="5755"/>
                  </a:moveTo>
                  <a:cubicBezTo>
                    <a:pt x="7089" y="4415"/>
                    <a:pt x="8906" y="3662"/>
                    <a:pt x="10800" y="3663"/>
                  </a:cubicBezTo>
                  <a:cubicBezTo>
                    <a:pt x="12693" y="3663"/>
                    <a:pt x="14510" y="4415"/>
                    <a:pt x="15848" y="5755"/>
                  </a:cubicBezTo>
                  <a:lnTo>
                    <a:pt x="18439" y="3166"/>
                  </a:lnTo>
                  <a:cubicBezTo>
                    <a:pt x="16414" y="1139"/>
                    <a:pt x="13665" y="-1"/>
                    <a:pt x="10799" y="0"/>
                  </a:cubicBezTo>
                  <a:cubicBezTo>
                    <a:pt x="7934" y="0"/>
                    <a:pt x="5185" y="1139"/>
                    <a:pt x="3160" y="3166"/>
                  </a:cubicBezTo>
                  <a:lnTo>
                    <a:pt x="5751" y="5755"/>
                  </a:lnTo>
                  <a:close/>
                </a:path>
              </a:pathLst>
            </a:custGeom>
            <a:solidFill>
              <a:srgbClr val="DDDDDD"/>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Rectangle 11"/>
            <p:cNvSpPr>
              <a:spLocks noChangeArrowheads="1"/>
            </p:cNvSpPr>
            <p:nvPr userDrawn="1"/>
          </p:nvSpPr>
          <p:spPr bwMode="auto">
            <a:xfrm>
              <a:off x="5179" y="3736"/>
              <a:ext cx="581" cy="584"/>
            </a:xfrm>
            <a:prstGeom prst="rect">
              <a:avLst/>
            </a:prstGeom>
            <a:solidFill>
              <a:srgbClr val="DDDDDD"/>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p>
          </p:txBody>
        </p:sp>
      </p:grpSp>
    </p:spTree>
    <p:extLst>
      <p:ext uri="{BB962C8B-B14F-4D97-AF65-F5344CB8AC3E}">
        <p14:creationId xmlns:p14="http://schemas.microsoft.com/office/powerpoint/2010/main" val="418959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7"/>
          <p:cNvSpPr>
            <a:spLocks noGrp="1" noChangeArrowheads="1"/>
          </p:cNvSpPr>
          <p:nvPr>
            <p:ph type="sldNum" sz="quarter" idx="12"/>
          </p:nvPr>
        </p:nvSpPr>
        <p:spPr>
          <a:ln/>
        </p:spPr>
        <p:txBody>
          <a:bodyPr/>
          <a:lstStyle>
            <a:lvl1pPr>
              <a:defRPr/>
            </a:lvl1pPr>
          </a:lstStyle>
          <a:p>
            <a:pPr>
              <a:defRPr/>
            </a:pPr>
            <a:fld id="{EBD5F58A-E3B9-4002-8F63-E2EDF9B6EC57}" type="slidenum">
              <a:rPr lang="en-US" altLang="zh-TW"/>
              <a:pPr>
                <a:defRPr/>
              </a:pPr>
              <a:t>‹#›</a:t>
            </a:fld>
            <a:endParaRPr lang="en-US" altLang="zh-TW"/>
          </a:p>
        </p:txBody>
      </p:sp>
    </p:spTree>
    <p:extLst>
      <p:ext uri="{BB962C8B-B14F-4D97-AF65-F5344CB8AC3E}">
        <p14:creationId xmlns:p14="http://schemas.microsoft.com/office/powerpoint/2010/main" val="202873066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013DC495-2CD1-43C5-95D0-7E7245F738A5}" type="slidenum">
              <a:rPr lang="en-US" altLang="zh-TW" smtClean="0"/>
              <a:pPr>
                <a:defRPr/>
              </a:pPr>
              <a:t>‹#›</a:t>
            </a:fld>
            <a:endParaRPr lang="en-US" altLang="zh-TW"/>
          </a:p>
        </p:txBody>
      </p:sp>
    </p:spTree>
    <p:extLst>
      <p:ext uri="{BB962C8B-B14F-4D97-AF65-F5344CB8AC3E}">
        <p14:creationId xmlns:p14="http://schemas.microsoft.com/office/powerpoint/2010/main" val="279372467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0FBEAFB1-0277-413E-A65C-786CCF08E7AB}" type="slidenum">
              <a:rPr lang="en-US" altLang="zh-TW" smtClean="0"/>
              <a:pPr>
                <a:defRPr/>
              </a:pPr>
              <a:t>‹#›</a:t>
            </a:fld>
            <a:endParaRPr lang="en-US" altLang="zh-TW"/>
          </a:p>
        </p:txBody>
      </p:sp>
    </p:spTree>
    <p:extLst>
      <p:ext uri="{BB962C8B-B14F-4D97-AF65-F5344CB8AC3E}">
        <p14:creationId xmlns:p14="http://schemas.microsoft.com/office/powerpoint/2010/main" val="148004876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07F6F3BB-6EC0-4F45-A0F8-F994761408F0}" type="slidenum">
              <a:rPr lang="en-US" altLang="zh-TW" smtClean="0"/>
              <a:pPr>
                <a:defRPr/>
              </a:pPr>
              <a:t>‹#›</a:t>
            </a:fld>
            <a:endParaRPr lang="en-US" altLang="zh-TW"/>
          </a:p>
        </p:txBody>
      </p:sp>
    </p:spTree>
    <p:extLst>
      <p:ext uri="{BB962C8B-B14F-4D97-AF65-F5344CB8AC3E}">
        <p14:creationId xmlns:p14="http://schemas.microsoft.com/office/powerpoint/2010/main" val="299714809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按一下以編輯母片文字樣式</a:t>
            </a:r>
          </a:p>
        </p:txBody>
      </p:sp>
      <p:sp>
        <p:nvSpPr>
          <p:cNvPr id="4" name="Content Placeholder 3"/>
          <p:cNvSpPr>
            <a:spLocks noGrp="1"/>
          </p:cNvSpPr>
          <p:nvPr>
            <p:ph sz="half" idx="2"/>
          </p:nvPr>
        </p:nvSpPr>
        <p:spPr>
          <a:xfrm>
            <a:off x="633845" y="2507551"/>
            <a:ext cx="3867150" cy="36805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507551"/>
            <a:ext cx="3886201" cy="36805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pPr>
              <a:defRPr/>
            </a:pPr>
            <a:endParaRPr lang="en-US" altLang="zh-TW"/>
          </a:p>
        </p:txBody>
      </p:sp>
      <p:sp>
        <p:nvSpPr>
          <p:cNvPr id="8" name="Footer Placeholder 7"/>
          <p:cNvSpPr>
            <a:spLocks noGrp="1"/>
          </p:cNvSpPr>
          <p:nvPr>
            <p:ph type="ftr" sz="quarter" idx="11"/>
          </p:nvPr>
        </p:nvSpPr>
        <p:spPr/>
        <p:txBody>
          <a:bodyPr/>
          <a:lstStyle/>
          <a:p>
            <a:pPr>
              <a:defRPr/>
            </a:pPr>
            <a:endParaRPr lang="en-US" altLang="zh-TW"/>
          </a:p>
        </p:txBody>
      </p:sp>
      <p:sp>
        <p:nvSpPr>
          <p:cNvPr id="9" name="Slide Number Placeholder 8"/>
          <p:cNvSpPr>
            <a:spLocks noGrp="1"/>
          </p:cNvSpPr>
          <p:nvPr>
            <p:ph type="sldNum" sz="quarter" idx="12"/>
          </p:nvPr>
        </p:nvSpPr>
        <p:spPr/>
        <p:txBody>
          <a:bodyPr/>
          <a:lstStyle/>
          <a:p>
            <a:pPr>
              <a:defRPr/>
            </a:pPr>
            <a:fld id="{9686D72B-6918-4EFE-9891-E58DE0B0983E}" type="slidenum">
              <a:rPr lang="en-US" altLang="zh-TW" smtClean="0"/>
              <a:pPr>
                <a:defRPr/>
              </a:pPr>
              <a:t>‹#›</a:t>
            </a:fld>
            <a:endParaRPr lang="en-US" altLang="zh-TW"/>
          </a:p>
        </p:txBody>
      </p:sp>
      <p:sp>
        <p:nvSpPr>
          <p:cNvPr id="10" name="Title 9"/>
          <p:cNvSpPr>
            <a:spLocks noGrp="1"/>
          </p:cNvSpPr>
          <p:nvPr>
            <p:ph type="title"/>
          </p:nvPr>
        </p:nvSpPr>
        <p:spPr/>
        <p:txBody>
          <a:bodyPr/>
          <a:lstStyle/>
          <a:p>
            <a:r>
              <a:rPr lang="zh-TW" altLang="en-US" smtClean="0"/>
              <a:t>按一下以編輯母片標題樣式</a:t>
            </a:r>
            <a:endParaRPr lang="en-US" dirty="0"/>
          </a:p>
        </p:txBody>
      </p:sp>
    </p:spTree>
    <p:extLst>
      <p:ext uri="{BB962C8B-B14F-4D97-AF65-F5344CB8AC3E}">
        <p14:creationId xmlns:p14="http://schemas.microsoft.com/office/powerpoint/2010/main" val="335036843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ltLang="zh-TW"/>
          </a:p>
        </p:txBody>
      </p:sp>
      <p:sp>
        <p:nvSpPr>
          <p:cNvPr id="4" name="Footer Placeholder 3"/>
          <p:cNvSpPr>
            <a:spLocks noGrp="1"/>
          </p:cNvSpPr>
          <p:nvPr>
            <p:ph type="ftr" sz="quarter" idx="11"/>
          </p:nvPr>
        </p:nvSpPr>
        <p:spPr/>
        <p:txBody>
          <a:bodyPr/>
          <a:lstStyle/>
          <a:p>
            <a:pPr>
              <a:defRPr/>
            </a:pPr>
            <a:endParaRPr lang="en-US" altLang="zh-TW"/>
          </a:p>
        </p:txBody>
      </p:sp>
      <p:sp>
        <p:nvSpPr>
          <p:cNvPr id="5" name="Slide Number Placeholder 4"/>
          <p:cNvSpPr>
            <a:spLocks noGrp="1"/>
          </p:cNvSpPr>
          <p:nvPr>
            <p:ph type="sldNum" sz="quarter" idx="12"/>
          </p:nvPr>
        </p:nvSpPr>
        <p:spPr/>
        <p:txBody>
          <a:bodyPr/>
          <a:lstStyle/>
          <a:p>
            <a:pPr>
              <a:defRPr/>
            </a:pPr>
            <a:fld id="{FD7AD14C-166B-495B-862D-45A90F4547E0}" type="slidenum">
              <a:rPr lang="en-US" altLang="zh-TW" smtClean="0"/>
              <a:pPr>
                <a:defRPr/>
              </a:pPr>
              <a:t>‹#›</a:t>
            </a:fld>
            <a:endParaRPr lang="en-US" altLang="zh-TW"/>
          </a:p>
        </p:txBody>
      </p:sp>
      <p:sp>
        <p:nvSpPr>
          <p:cNvPr id="6" name="Title 5"/>
          <p:cNvSpPr>
            <a:spLocks noGrp="1"/>
          </p:cNvSpPr>
          <p:nvPr>
            <p:ph type="title"/>
          </p:nvPr>
        </p:nvSpPr>
        <p:spPr/>
        <p:txBody>
          <a:bodyPr/>
          <a:lstStyle/>
          <a:p>
            <a:r>
              <a:rPr lang="zh-TW" altLang="en-US" smtClean="0"/>
              <a:t>按一下以編輯母片標題樣式</a:t>
            </a:r>
            <a:endParaRPr lang="en-US"/>
          </a:p>
        </p:txBody>
      </p:sp>
    </p:spTree>
    <p:extLst>
      <p:ext uri="{BB962C8B-B14F-4D97-AF65-F5344CB8AC3E}">
        <p14:creationId xmlns:p14="http://schemas.microsoft.com/office/powerpoint/2010/main" val="1104253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TW"/>
          </a:p>
        </p:txBody>
      </p:sp>
      <p:sp>
        <p:nvSpPr>
          <p:cNvPr id="3" name="Footer Placeholder 2"/>
          <p:cNvSpPr>
            <a:spLocks noGrp="1"/>
          </p:cNvSpPr>
          <p:nvPr>
            <p:ph type="ftr" sz="quarter" idx="11"/>
          </p:nvPr>
        </p:nvSpPr>
        <p:spPr/>
        <p:txBody>
          <a:bodyPr/>
          <a:lstStyle/>
          <a:p>
            <a:pPr>
              <a:defRPr/>
            </a:pPr>
            <a:endParaRPr lang="en-US" altLang="zh-TW"/>
          </a:p>
        </p:txBody>
      </p:sp>
      <p:sp>
        <p:nvSpPr>
          <p:cNvPr id="4" name="Slide Number Placeholder 3"/>
          <p:cNvSpPr>
            <a:spLocks noGrp="1"/>
          </p:cNvSpPr>
          <p:nvPr>
            <p:ph type="sldNum" sz="quarter" idx="12"/>
          </p:nvPr>
        </p:nvSpPr>
        <p:spPr/>
        <p:txBody>
          <a:bodyPr/>
          <a:lstStyle/>
          <a:p>
            <a:pPr>
              <a:defRPr/>
            </a:pPr>
            <a:fld id="{337A5F44-DE14-482A-9F1B-E7AE4B34BC83}" type="slidenum">
              <a:rPr lang="en-US" altLang="zh-TW" smtClean="0"/>
              <a:pPr>
                <a:defRPr/>
              </a:pPr>
              <a:t>‹#›</a:t>
            </a:fld>
            <a:endParaRPr lang="en-US" altLang="zh-TW"/>
          </a:p>
        </p:txBody>
      </p:sp>
    </p:spTree>
    <p:extLst>
      <p:ext uri="{BB962C8B-B14F-4D97-AF65-F5344CB8AC3E}">
        <p14:creationId xmlns:p14="http://schemas.microsoft.com/office/powerpoint/2010/main" val="190223288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1FFCB0CC-51F6-4EAF-8C36-671884A124A7}" type="slidenum">
              <a:rPr lang="en-US" altLang="zh-TW" smtClean="0"/>
              <a:pPr>
                <a:defRPr/>
              </a:pPr>
              <a:t>‹#›</a:t>
            </a:fld>
            <a:endParaRPr lang="en-US" altLang="zh-TW"/>
          </a:p>
        </p:txBody>
      </p:sp>
    </p:spTree>
    <p:extLst>
      <p:ext uri="{BB962C8B-B14F-4D97-AF65-F5344CB8AC3E}">
        <p14:creationId xmlns:p14="http://schemas.microsoft.com/office/powerpoint/2010/main" val="334641762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EBD5F58A-E3B9-4002-8F63-E2EDF9B6EC57}" type="slidenum">
              <a:rPr lang="en-US" altLang="zh-TW" smtClean="0"/>
              <a:pPr>
                <a:defRPr/>
              </a:pPr>
              <a:t>‹#›</a:t>
            </a:fld>
            <a:endParaRPr lang="en-US" altLang="zh-TW"/>
          </a:p>
        </p:txBody>
      </p:sp>
    </p:spTree>
    <p:extLst>
      <p:ext uri="{BB962C8B-B14F-4D97-AF65-F5344CB8AC3E}">
        <p14:creationId xmlns:p14="http://schemas.microsoft.com/office/powerpoint/2010/main" val="54052237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AA4F2892-EA01-4F08-B7E2-7F15F0DBC2CC}" type="slidenum">
              <a:rPr lang="en-US" altLang="zh-TW" smtClean="0"/>
              <a:pPr>
                <a:defRPr/>
              </a:pPr>
              <a:t>‹#›</a:t>
            </a:fld>
            <a:endParaRPr lang="en-US" altLang="zh-TW"/>
          </a:p>
        </p:txBody>
      </p:sp>
    </p:spTree>
    <p:extLst>
      <p:ext uri="{BB962C8B-B14F-4D97-AF65-F5344CB8AC3E}">
        <p14:creationId xmlns:p14="http://schemas.microsoft.com/office/powerpoint/2010/main" val="257813923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CF7FC7C8-3411-4BBC-9FDC-822FEF392A86}" type="slidenum">
              <a:rPr lang="en-US" altLang="zh-TW" smtClean="0"/>
              <a:pPr>
                <a:defRPr/>
              </a:pPr>
              <a:t>‹#›</a:t>
            </a:fld>
            <a:endParaRPr lang="en-US" altLang="zh-TW"/>
          </a:p>
        </p:txBody>
      </p:sp>
    </p:spTree>
    <p:extLst>
      <p:ext uri="{BB962C8B-B14F-4D97-AF65-F5344CB8AC3E}">
        <p14:creationId xmlns:p14="http://schemas.microsoft.com/office/powerpoint/2010/main" val="3996790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2.jpe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3.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4.jpe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3.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4.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2.jpe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1.pn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image" Target="../media/image2.jpe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1.pn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image" Target="../media/image2.jpe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image" Target="../media/image1.png"/><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image" Target="../media/image2.jpe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image" Target="../media/image3.jpeg"/><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image" Target="../media/image6.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3.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3.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5.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3.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5.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2.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4633913"/>
            <a:ext cx="9144000"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16"/>
          <p:cNvGrpSpPr>
            <a:grpSpLocks/>
          </p:cNvGrpSpPr>
          <p:nvPr userDrawn="1"/>
        </p:nvGrpSpPr>
        <p:grpSpPr bwMode="auto">
          <a:xfrm>
            <a:off x="6391275" y="4105275"/>
            <a:ext cx="5503863" cy="5503863"/>
            <a:chOff x="4026" y="2586"/>
            <a:chExt cx="3467" cy="3467"/>
          </a:xfrm>
        </p:grpSpPr>
        <p:sp>
          <p:nvSpPr>
            <p:cNvPr id="1039" name="AutoShape 17"/>
            <p:cNvSpPr>
              <a:spLocks noChangeArrowheads="1"/>
            </p:cNvSpPr>
            <p:nvPr userDrawn="1"/>
          </p:nvSpPr>
          <p:spPr bwMode="auto">
            <a:xfrm rot="-2700000">
              <a:off x="4026" y="2586"/>
              <a:ext cx="3467" cy="3467"/>
            </a:xfrm>
            <a:custGeom>
              <a:avLst/>
              <a:gdLst>
                <a:gd name="T0" fmla="*/ 1 w 21600"/>
                <a:gd name="T1" fmla="*/ 0 h 21600"/>
                <a:gd name="T2" fmla="*/ 0 w 21600"/>
                <a:gd name="T3" fmla="*/ 0 h 21600"/>
                <a:gd name="T4" fmla="*/ 1 w 21600"/>
                <a:gd name="T5" fmla="*/ 0 h 21600"/>
                <a:gd name="T6" fmla="*/ 2 w 21600"/>
                <a:gd name="T7" fmla="*/ 0 h 21600"/>
                <a:gd name="T8" fmla="*/ 0 60000 65536"/>
                <a:gd name="T9" fmla="*/ 0 60000 65536"/>
                <a:gd name="T10" fmla="*/ 0 60000 65536"/>
                <a:gd name="T11" fmla="*/ 0 60000 65536"/>
                <a:gd name="T12" fmla="*/ 1695 w 21600"/>
                <a:gd name="T13" fmla="*/ 0 h 21600"/>
                <a:gd name="T14" fmla="*/ 19905 w 21600"/>
                <a:gd name="T15" fmla="*/ 6965 h 21600"/>
              </a:gdLst>
              <a:ahLst/>
              <a:cxnLst>
                <a:cxn ang="T8">
                  <a:pos x="T0" y="T1"/>
                </a:cxn>
                <a:cxn ang="T9">
                  <a:pos x="T2" y="T3"/>
                </a:cxn>
                <a:cxn ang="T10">
                  <a:pos x="T4" y="T5"/>
                </a:cxn>
                <a:cxn ang="T11">
                  <a:pos x="T6" y="T7"/>
                </a:cxn>
              </a:cxnLst>
              <a:rect l="T12" t="T13" r="T14" b="T15"/>
              <a:pathLst>
                <a:path w="21600" h="21600">
                  <a:moveTo>
                    <a:pt x="5751" y="5755"/>
                  </a:moveTo>
                  <a:cubicBezTo>
                    <a:pt x="7089" y="4415"/>
                    <a:pt x="8906" y="3662"/>
                    <a:pt x="10800" y="3663"/>
                  </a:cubicBezTo>
                  <a:cubicBezTo>
                    <a:pt x="12693" y="3663"/>
                    <a:pt x="14510" y="4415"/>
                    <a:pt x="15848" y="5755"/>
                  </a:cubicBezTo>
                  <a:lnTo>
                    <a:pt x="18439" y="3166"/>
                  </a:lnTo>
                  <a:cubicBezTo>
                    <a:pt x="16414" y="1139"/>
                    <a:pt x="13665" y="-1"/>
                    <a:pt x="10799" y="0"/>
                  </a:cubicBezTo>
                  <a:cubicBezTo>
                    <a:pt x="7934" y="0"/>
                    <a:pt x="5185" y="1139"/>
                    <a:pt x="3160" y="3166"/>
                  </a:cubicBezTo>
                  <a:lnTo>
                    <a:pt x="5751" y="5755"/>
                  </a:lnTo>
                  <a:close/>
                </a:path>
              </a:pathLst>
            </a:custGeom>
            <a:solidFill>
              <a:srgbClr val="EAEAEA">
                <a:alpha val="45097"/>
              </a:srgbClr>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40" name="Rectangle 18"/>
            <p:cNvSpPr>
              <a:spLocks noChangeArrowheads="1"/>
            </p:cNvSpPr>
            <p:nvPr userDrawn="1"/>
          </p:nvSpPr>
          <p:spPr bwMode="auto">
            <a:xfrm>
              <a:off x="5179" y="3736"/>
              <a:ext cx="581" cy="584"/>
            </a:xfrm>
            <a:prstGeom prst="rect">
              <a:avLst/>
            </a:prstGeom>
            <a:solidFill>
              <a:srgbClr val="EAEAEA">
                <a:alpha val="45097"/>
              </a:srgbClr>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p>
          </p:txBody>
        </p:sp>
      </p:grpSp>
      <p:sp>
        <p:nvSpPr>
          <p:cNvPr id="1028" name="Rectangle 27"/>
          <p:cNvSpPr>
            <a:spLocks noChangeArrowheads="1"/>
          </p:cNvSpPr>
          <p:nvPr/>
        </p:nvSpPr>
        <p:spPr bwMode="auto">
          <a:xfrm>
            <a:off x="0" y="0"/>
            <a:ext cx="9144000" cy="7747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ea typeface="新細明體" pitchFamily="18" charset="-120"/>
            </a:endParaRPr>
          </a:p>
        </p:txBody>
      </p:sp>
      <p:sp>
        <p:nvSpPr>
          <p:cNvPr id="1029" name="Rectangle 43"/>
          <p:cNvSpPr>
            <a:spLocks noGrp="1" noChangeArrowheads="1"/>
          </p:cNvSpPr>
          <p:nvPr>
            <p:ph type="title"/>
          </p:nvPr>
        </p:nvSpPr>
        <p:spPr bwMode="auto">
          <a:xfrm>
            <a:off x="414338" y="0"/>
            <a:ext cx="8647112"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30" name="Rectangle 44"/>
          <p:cNvSpPr>
            <a:spLocks noGrp="1" noChangeArrowheads="1"/>
          </p:cNvSpPr>
          <p:nvPr>
            <p:ph type="body" idx="1"/>
          </p:nvPr>
        </p:nvSpPr>
        <p:spPr bwMode="auto">
          <a:xfrm>
            <a:off x="457200" y="896938"/>
            <a:ext cx="8364538"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9741" name="Rectangle 45"/>
          <p:cNvSpPr>
            <a:spLocks noGrp="1" noChangeArrowheads="1"/>
          </p:cNvSpPr>
          <p:nvPr>
            <p:ph type="dt" sz="half" idx="2"/>
          </p:nvPr>
        </p:nvSpPr>
        <p:spPr bwMode="auto">
          <a:xfrm>
            <a:off x="6118225" y="6619875"/>
            <a:ext cx="1800225"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solidFill>
                  <a:schemeClr val="bg1"/>
                </a:solidFill>
              </a:defRPr>
            </a:lvl1pPr>
          </a:lstStyle>
          <a:p>
            <a:pPr>
              <a:defRPr/>
            </a:pPr>
            <a:endParaRPr lang="en-US" altLang="zh-TW"/>
          </a:p>
        </p:txBody>
      </p:sp>
      <p:sp>
        <p:nvSpPr>
          <p:cNvPr id="29742" name="Rectangle 46"/>
          <p:cNvSpPr>
            <a:spLocks noGrp="1" noChangeArrowheads="1"/>
          </p:cNvSpPr>
          <p:nvPr>
            <p:ph type="ftr" sz="quarter" idx="3"/>
          </p:nvPr>
        </p:nvSpPr>
        <p:spPr bwMode="auto">
          <a:xfrm>
            <a:off x="1778000" y="6619875"/>
            <a:ext cx="60960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400"/>
            </a:lvl1pPr>
          </a:lstStyle>
          <a:p>
            <a:pPr>
              <a:defRPr/>
            </a:pPr>
            <a:endParaRPr lang="en-US" altLang="zh-TW"/>
          </a:p>
        </p:txBody>
      </p:sp>
      <p:sp>
        <p:nvSpPr>
          <p:cNvPr id="29743" name="Rectangle 47"/>
          <p:cNvSpPr>
            <a:spLocks noGrp="1" noChangeArrowheads="1"/>
          </p:cNvSpPr>
          <p:nvPr>
            <p:ph type="sldNum" sz="quarter" idx="4"/>
          </p:nvPr>
        </p:nvSpPr>
        <p:spPr bwMode="auto">
          <a:xfrm>
            <a:off x="8572500" y="6619875"/>
            <a:ext cx="5715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fontAlgn="ctr">
              <a:defRPr sz="1200"/>
            </a:lvl1pPr>
          </a:lstStyle>
          <a:p>
            <a:pPr>
              <a:defRPr/>
            </a:pPr>
            <a:fld id="{FF0E58AB-D8E9-423E-8F75-E0013F88AAD3}" type="slidenum">
              <a:rPr lang="en-US" altLang="zh-TW"/>
              <a:pPr>
                <a:defRPr/>
              </a:pPr>
              <a:t>‹#›</a:t>
            </a:fld>
            <a:endParaRPr lang="en-US" altLang="zh-TW"/>
          </a:p>
        </p:txBody>
      </p:sp>
      <p:grpSp>
        <p:nvGrpSpPr>
          <p:cNvPr id="1034" name="Group 22"/>
          <p:cNvGrpSpPr>
            <a:grpSpLocks/>
          </p:cNvGrpSpPr>
          <p:nvPr userDrawn="1"/>
        </p:nvGrpSpPr>
        <p:grpSpPr bwMode="auto">
          <a:xfrm>
            <a:off x="0" y="6469063"/>
            <a:ext cx="1206500" cy="388937"/>
            <a:chOff x="299" y="4075"/>
            <a:chExt cx="760" cy="245"/>
          </a:xfrm>
        </p:grpSpPr>
        <p:pic>
          <p:nvPicPr>
            <p:cNvPr id="1037" name="Picture 54" descr="itri_EL_C"/>
            <p:cNvPicPr>
              <a:picLocks noChangeAspect="1" noChangeArrowheads="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l="28235"/>
            <a:stretch>
              <a:fillRect/>
            </a:stretch>
          </p:blipFill>
          <p:spPr bwMode="auto">
            <a:xfrm>
              <a:off x="299" y="4075"/>
              <a:ext cx="76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44" name="Text Box 48"/>
            <p:cNvSpPr txBox="1">
              <a:spLocks noChangeArrowheads="1"/>
            </p:cNvSpPr>
            <p:nvPr userDrawn="1"/>
          </p:nvSpPr>
          <p:spPr bwMode="auto">
            <a:xfrm>
              <a:off x="624" y="4123"/>
              <a:ext cx="42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kumimoji="1">
                  <a:solidFill>
                    <a:schemeClr val="tx1"/>
                  </a:solidFill>
                  <a:latin typeface="Arial" pitchFamily="34" charset="0"/>
                  <a:ea typeface="新細明體" pitchFamily="18" charset="-120"/>
                </a:defRPr>
              </a:lvl1pPr>
              <a:lvl2pPr marL="742950" indent="-285750" algn="l">
                <a:defRPr kumimoji="1">
                  <a:solidFill>
                    <a:schemeClr val="tx1"/>
                  </a:solidFill>
                  <a:latin typeface="Arial" pitchFamily="34" charset="0"/>
                  <a:ea typeface="新細明體" pitchFamily="18" charset="-120"/>
                </a:defRPr>
              </a:lvl2pPr>
              <a:lvl3pPr marL="1143000" indent="-228600" algn="l">
                <a:defRPr kumimoji="1">
                  <a:solidFill>
                    <a:schemeClr val="tx1"/>
                  </a:solidFill>
                  <a:latin typeface="Arial" pitchFamily="34" charset="0"/>
                  <a:ea typeface="新細明體" pitchFamily="18" charset="-120"/>
                </a:defRPr>
              </a:lvl3pPr>
              <a:lvl4pPr marL="1600200" indent="-228600" algn="l">
                <a:defRPr kumimoji="1">
                  <a:solidFill>
                    <a:schemeClr val="tx1"/>
                  </a:solidFill>
                  <a:latin typeface="Arial" pitchFamily="34" charset="0"/>
                  <a:ea typeface="新細明體" pitchFamily="18" charset="-120"/>
                </a:defRPr>
              </a:lvl4pPr>
              <a:lvl5pPr marL="2057400" indent="-228600" algn="l">
                <a:defRPr kumimoji="1">
                  <a:solidFill>
                    <a:schemeClr val="tx1"/>
                  </a:solidFill>
                  <a:latin typeface="Arial" pitchFamily="34" charset="0"/>
                  <a:ea typeface="新細明體" pitchFamily="18" charset="-120"/>
                </a:defRPr>
              </a:lvl5pPr>
              <a:lvl6pPr marL="2514600" indent="-228600" fontAlgn="base">
                <a:spcBef>
                  <a:spcPct val="0"/>
                </a:spcBef>
                <a:spcAft>
                  <a:spcPct val="0"/>
                </a:spcAft>
                <a:defRPr kumimoji="1">
                  <a:solidFill>
                    <a:schemeClr val="tx1"/>
                  </a:solidFill>
                  <a:latin typeface="Arial" pitchFamily="34" charset="0"/>
                  <a:ea typeface="新細明體" pitchFamily="18" charset="-120"/>
                </a:defRPr>
              </a:lvl6pPr>
              <a:lvl7pPr marL="2971800" indent="-228600" fontAlgn="base">
                <a:spcBef>
                  <a:spcPct val="0"/>
                </a:spcBef>
                <a:spcAft>
                  <a:spcPct val="0"/>
                </a:spcAft>
                <a:defRPr kumimoji="1">
                  <a:solidFill>
                    <a:schemeClr val="tx1"/>
                  </a:solidFill>
                  <a:latin typeface="Arial" pitchFamily="34" charset="0"/>
                  <a:ea typeface="新細明體" pitchFamily="18" charset="-120"/>
                </a:defRPr>
              </a:lvl7pPr>
              <a:lvl8pPr marL="3429000" indent="-228600" fontAlgn="base">
                <a:spcBef>
                  <a:spcPct val="0"/>
                </a:spcBef>
                <a:spcAft>
                  <a:spcPct val="0"/>
                </a:spcAft>
                <a:defRPr kumimoji="1">
                  <a:solidFill>
                    <a:schemeClr val="tx1"/>
                  </a:solidFill>
                  <a:latin typeface="Arial" pitchFamily="34" charset="0"/>
                  <a:ea typeface="新細明體" pitchFamily="18" charset="-120"/>
                </a:defRPr>
              </a:lvl8pPr>
              <a:lvl9pPr marL="3886200" indent="-228600" fontAlgn="base">
                <a:spcBef>
                  <a:spcPct val="0"/>
                </a:spcBef>
                <a:spcAft>
                  <a:spcPct val="0"/>
                </a:spcAft>
                <a:defRPr kumimoji="1">
                  <a:solidFill>
                    <a:schemeClr val="tx1"/>
                  </a:solidFill>
                  <a:latin typeface="Arial" pitchFamily="34" charset="0"/>
                  <a:ea typeface="新細明體" pitchFamily="18" charset="-120"/>
                </a:defRPr>
              </a:lvl9pPr>
            </a:lstStyle>
            <a:p>
              <a:pPr>
                <a:defRPr/>
              </a:pPr>
              <a:r>
                <a:rPr lang="en-US" altLang="zh-TW" sz="1000" smtClean="0">
                  <a:ea typeface="微軟正黑體" pitchFamily="34" charset="-120"/>
                </a:rPr>
                <a:t>Copyright</a:t>
              </a:r>
            </a:p>
          </p:txBody>
        </p:sp>
      </p:grpSp>
      <p:sp>
        <p:nvSpPr>
          <p:cNvPr id="1035" name="Line 50"/>
          <p:cNvSpPr>
            <a:spLocks noChangeShapeType="1"/>
          </p:cNvSpPr>
          <p:nvPr/>
        </p:nvSpPr>
        <p:spPr bwMode="auto">
          <a:xfrm>
            <a:off x="-866775" y="776288"/>
            <a:ext cx="8667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36" name="Line 51"/>
          <p:cNvSpPr>
            <a:spLocks noChangeShapeType="1"/>
          </p:cNvSpPr>
          <p:nvPr/>
        </p:nvSpPr>
        <p:spPr bwMode="auto">
          <a:xfrm rot="5400000">
            <a:off x="1787525" y="-268287"/>
            <a:ext cx="5365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0" fontAlgn="base" hangingPunct="0">
        <a:spcBef>
          <a:spcPct val="0"/>
        </a:spcBef>
        <a:spcAft>
          <a:spcPct val="0"/>
        </a:spcAft>
        <a:defRPr kumimoji="1" sz="4600">
          <a:solidFill>
            <a:schemeClr val="bg1"/>
          </a:solidFill>
          <a:latin typeface="+mj-lt"/>
          <a:ea typeface="+mj-ea"/>
          <a:cs typeface="+mj-cs"/>
        </a:defRPr>
      </a:lvl1pPr>
      <a:lvl2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2pPr>
      <a:lvl3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3pPr>
      <a:lvl4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4pPr>
      <a:lvl5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5pPr>
      <a:lvl6pPr marL="457200" algn="l" rtl="0" fontAlgn="base">
        <a:spcBef>
          <a:spcPct val="0"/>
        </a:spcBef>
        <a:spcAft>
          <a:spcPct val="0"/>
        </a:spcAft>
        <a:defRPr kumimoji="1" sz="4600">
          <a:solidFill>
            <a:schemeClr val="bg1"/>
          </a:solidFill>
          <a:latin typeface="Arial" pitchFamily="34" charset="0"/>
          <a:ea typeface="微軟正黑體" pitchFamily="34" charset="-120"/>
        </a:defRPr>
      </a:lvl6pPr>
      <a:lvl7pPr marL="914400" algn="l" rtl="0" fontAlgn="base">
        <a:spcBef>
          <a:spcPct val="0"/>
        </a:spcBef>
        <a:spcAft>
          <a:spcPct val="0"/>
        </a:spcAft>
        <a:defRPr kumimoji="1" sz="4600">
          <a:solidFill>
            <a:schemeClr val="bg1"/>
          </a:solidFill>
          <a:latin typeface="Arial" pitchFamily="34" charset="0"/>
          <a:ea typeface="微軟正黑體" pitchFamily="34" charset="-120"/>
        </a:defRPr>
      </a:lvl7pPr>
      <a:lvl8pPr marL="1371600" algn="l" rtl="0" fontAlgn="base">
        <a:spcBef>
          <a:spcPct val="0"/>
        </a:spcBef>
        <a:spcAft>
          <a:spcPct val="0"/>
        </a:spcAft>
        <a:defRPr kumimoji="1" sz="4600">
          <a:solidFill>
            <a:schemeClr val="bg1"/>
          </a:solidFill>
          <a:latin typeface="Arial" pitchFamily="34" charset="0"/>
          <a:ea typeface="微軟正黑體" pitchFamily="34" charset="-120"/>
        </a:defRPr>
      </a:lvl8pPr>
      <a:lvl9pPr marL="1828800" algn="l" rtl="0" fontAlgn="base">
        <a:spcBef>
          <a:spcPct val="0"/>
        </a:spcBef>
        <a:spcAft>
          <a:spcPct val="0"/>
        </a:spcAft>
        <a:defRPr kumimoji="1" sz="4600">
          <a:solidFill>
            <a:schemeClr val="bg1"/>
          </a:solidFill>
          <a:latin typeface="Arial" pitchFamily="34" charset="0"/>
          <a:ea typeface="微軟正黑體" pitchFamily="34"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633913"/>
            <a:ext cx="9144000"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16"/>
          <p:cNvGrpSpPr>
            <a:grpSpLocks/>
          </p:cNvGrpSpPr>
          <p:nvPr/>
        </p:nvGrpSpPr>
        <p:grpSpPr bwMode="auto">
          <a:xfrm>
            <a:off x="6391275" y="4105275"/>
            <a:ext cx="5503863" cy="5503863"/>
            <a:chOff x="4026" y="2586"/>
            <a:chExt cx="3467" cy="3467"/>
          </a:xfrm>
        </p:grpSpPr>
        <p:sp>
          <p:nvSpPr>
            <p:cNvPr id="1039" name="AutoShape 17"/>
            <p:cNvSpPr>
              <a:spLocks noChangeArrowheads="1"/>
            </p:cNvSpPr>
            <p:nvPr userDrawn="1"/>
          </p:nvSpPr>
          <p:spPr bwMode="auto">
            <a:xfrm rot="-2700000">
              <a:off x="4026" y="2586"/>
              <a:ext cx="3467" cy="3467"/>
            </a:xfrm>
            <a:custGeom>
              <a:avLst/>
              <a:gdLst>
                <a:gd name="T0" fmla="*/ 1 w 21600"/>
                <a:gd name="T1" fmla="*/ 0 h 21600"/>
                <a:gd name="T2" fmla="*/ 0 w 21600"/>
                <a:gd name="T3" fmla="*/ 0 h 21600"/>
                <a:gd name="T4" fmla="*/ 1 w 21600"/>
                <a:gd name="T5" fmla="*/ 0 h 21600"/>
                <a:gd name="T6" fmla="*/ 2 w 21600"/>
                <a:gd name="T7" fmla="*/ 0 h 21600"/>
                <a:gd name="T8" fmla="*/ 0 60000 65536"/>
                <a:gd name="T9" fmla="*/ 0 60000 65536"/>
                <a:gd name="T10" fmla="*/ 0 60000 65536"/>
                <a:gd name="T11" fmla="*/ 0 60000 65536"/>
                <a:gd name="T12" fmla="*/ 1695 w 21600"/>
                <a:gd name="T13" fmla="*/ 0 h 21600"/>
                <a:gd name="T14" fmla="*/ 19905 w 21600"/>
                <a:gd name="T15" fmla="*/ 6965 h 21600"/>
              </a:gdLst>
              <a:ahLst/>
              <a:cxnLst>
                <a:cxn ang="T8">
                  <a:pos x="T0" y="T1"/>
                </a:cxn>
                <a:cxn ang="T9">
                  <a:pos x="T2" y="T3"/>
                </a:cxn>
                <a:cxn ang="T10">
                  <a:pos x="T4" y="T5"/>
                </a:cxn>
                <a:cxn ang="T11">
                  <a:pos x="T6" y="T7"/>
                </a:cxn>
              </a:cxnLst>
              <a:rect l="T12" t="T13" r="T14" b="T15"/>
              <a:pathLst>
                <a:path w="21600" h="21600">
                  <a:moveTo>
                    <a:pt x="5751" y="5755"/>
                  </a:moveTo>
                  <a:cubicBezTo>
                    <a:pt x="7089" y="4415"/>
                    <a:pt x="8906" y="3662"/>
                    <a:pt x="10800" y="3663"/>
                  </a:cubicBezTo>
                  <a:cubicBezTo>
                    <a:pt x="12693" y="3663"/>
                    <a:pt x="14510" y="4415"/>
                    <a:pt x="15848" y="5755"/>
                  </a:cubicBezTo>
                  <a:lnTo>
                    <a:pt x="18439" y="3166"/>
                  </a:lnTo>
                  <a:cubicBezTo>
                    <a:pt x="16414" y="1139"/>
                    <a:pt x="13665" y="-1"/>
                    <a:pt x="10799" y="0"/>
                  </a:cubicBezTo>
                  <a:cubicBezTo>
                    <a:pt x="7934" y="0"/>
                    <a:pt x="5185" y="1139"/>
                    <a:pt x="3160" y="3166"/>
                  </a:cubicBezTo>
                  <a:lnTo>
                    <a:pt x="5751" y="5755"/>
                  </a:lnTo>
                  <a:close/>
                </a:path>
              </a:pathLst>
            </a:custGeom>
            <a:solidFill>
              <a:srgbClr val="EAEAEA">
                <a:alpha val="45097"/>
              </a:srgbClr>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sp>
          <p:nvSpPr>
            <p:cNvPr id="1040" name="Rectangle 18"/>
            <p:cNvSpPr>
              <a:spLocks noChangeArrowheads="1"/>
            </p:cNvSpPr>
            <p:nvPr userDrawn="1"/>
          </p:nvSpPr>
          <p:spPr bwMode="auto">
            <a:xfrm>
              <a:off x="5179" y="3736"/>
              <a:ext cx="581" cy="584"/>
            </a:xfrm>
            <a:prstGeom prst="rect">
              <a:avLst/>
            </a:prstGeom>
            <a:solidFill>
              <a:srgbClr val="EAEAEA">
                <a:alpha val="45097"/>
              </a:srgbClr>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ndParaRPr>
            </a:p>
          </p:txBody>
        </p:sp>
      </p:grpSp>
      <p:sp>
        <p:nvSpPr>
          <p:cNvPr id="1028" name="Rectangle 27"/>
          <p:cNvSpPr>
            <a:spLocks noChangeArrowheads="1"/>
          </p:cNvSpPr>
          <p:nvPr/>
        </p:nvSpPr>
        <p:spPr bwMode="auto">
          <a:xfrm>
            <a:off x="0" y="0"/>
            <a:ext cx="9144000" cy="7747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a typeface="新細明體" pitchFamily="18" charset="-120"/>
            </a:endParaRPr>
          </a:p>
        </p:txBody>
      </p:sp>
      <p:sp>
        <p:nvSpPr>
          <p:cNvPr id="1029" name="Rectangle 43"/>
          <p:cNvSpPr>
            <a:spLocks noGrp="1" noChangeArrowheads="1"/>
          </p:cNvSpPr>
          <p:nvPr>
            <p:ph type="title"/>
          </p:nvPr>
        </p:nvSpPr>
        <p:spPr bwMode="auto">
          <a:xfrm>
            <a:off x="414338" y="0"/>
            <a:ext cx="8647112"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30" name="Rectangle 44"/>
          <p:cNvSpPr>
            <a:spLocks noGrp="1" noChangeArrowheads="1"/>
          </p:cNvSpPr>
          <p:nvPr>
            <p:ph type="body" idx="1"/>
          </p:nvPr>
        </p:nvSpPr>
        <p:spPr bwMode="auto">
          <a:xfrm>
            <a:off x="457200" y="896938"/>
            <a:ext cx="8364538"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9741" name="Rectangle 45"/>
          <p:cNvSpPr>
            <a:spLocks noGrp="1" noChangeArrowheads="1"/>
          </p:cNvSpPr>
          <p:nvPr>
            <p:ph type="dt" sz="half" idx="2"/>
          </p:nvPr>
        </p:nvSpPr>
        <p:spPr bwMode="auto">
          <a:xfrm>
            <a:off x="6118225" y="6619875"/>
            <a:ext cx="1800225"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solidFill>
                  <a:schemeClr val="bg1"/>
                </a:solidFill>
              </a:defRPr>
            </a:lvl1pPr>
          </a:lstStyle>
          <a:p>
            <a:pPr>
              <a:defRPr/>
            </a:pPr>
            <a:endParaRPr lang="en-US" altLang="zh-TW">
              <a:solidFill>
                <a:srgbClr val="FFFFFF"/>
              </a:solidFill>
            </a:endParaRPr>
          </a:p>
        </p:txBody>
      </p:sp>
      <p:sp>
        <p:nvSpPr>
          <p:cNvPr id="29742" name="Rectangle 46"/>
          <p:cNvSpPr>
            <a:spLocks noGrp="1" noChangeArrowheads="1"/>
          </p:cNvSpPr>
          <p:nvPr>
            <p:ph type="ftr" sz="quarter" idx="3"/>
          </p:nvPr>
        </p:nvSpPr>
        <p:spPr bwMode="auto">
          <a:xfrm>
            <a:off x="1778000" y="6619875"/>
            <a:ext cx="60960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400"/>
            </a:lvl1pPr>
          </a:lstStyle>
          <a:p>
            <a:pPr>
              <a:defRPr/>
            </a:pPr>
            <a:endParaRPr lang="en-US" altLang="zh-TW">
              <a:solidFill>
                <a:srgbClr val="000000"/>
              </a:solidFill>
            </a:endParaRPr>
          </a:p>
        </p:txBody>
      </p:sp>
      <p:sp>
        <p:nvSpPr>
          <p:cNvPr id="29743" name="Rectangle 47"/>
          <p:cNvSpPr>
            <a:spLocks noGrp="1" noChangeArrowheads="1"/>
          </p:cNvSpPr>
          <p:nvPr>
            <p:ph type="sldNum" sz="quarter" idx="4"/>
          </p:nvPr>
        </p:nvSpPr>
        <p:spPr bwMode="auto">
          <a:xfrm>
            <a:off x="8572500" y="6619875"/>
            <a:ext cx="5715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fontAlgn="ctr">
              <a:defRPr sz="1200"/>
            </a:lvl1pPr>
          </a:lstStyle>
          <a:p>
            <a:pPr>
              <a:defRPr/>
            </a:pPr>
            <a:fld id="{FF0E58AB-D8E9-423E-8F75-E0013F88AAD3}" type="slidenum">
              <a:rPr lang="en-US" altLang="zh-TW">
                <a:solidFill>
                  <a:srgbClr val="000000"/>
                </a:solidFill>
              </a:rPr>
              <a:pPr>
                <a:defRPr/>
              </a:pPr>
              <a:t>‹#›</a:t>
            </a:fld>
            <a:endParaRPr lang="en-US" altLang="zh-TW">
              <a:solidFill>
                <a:srgbClr val="000000"/>
              </a:solidFill>
            </a:endParaRPr>
          </a:p>
        </p:txBody>
      </p:sp>
      <p:grpSp>
        <p:nvGrpSpPr>
          <p:cNvPr id="1034" name="Group 22"/>
          <p:cNvGrpSpPr>
            <a:grpSpLocks/>
          </p:cNvGrpSpPr>
          <p:nvPr/>
        </p:nvGrpSpPr>
        <p:grpSpPr bwMode="auto">
          <a:xfrm>
            <a:off x="0" y="6469063"/>
            <a:ext cx="1206500" cy="388937"/>
            <a:chOff x="299" y="4075"/>
            <a:chExt cx="760" cy="245"/>
          </a:xfrm>
        </p:grpSpPr>
        <p:pic>
          <p:nvPicPr>
            <p:cNvPr id="1037" name="Picture 54" descr="itri_EL_C"/>
            <p:cNvPicPr>
              <a:picLocks noChangeAspect="1" noChangeArrowheads="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l="28235"/>
            <a:stretch>
              <a:fillRect/>
            </a:stretch>
          </p:blipFill>
          <p:spPr bwMode="auto">
            <a:xfrm>
              <a:off x="299" y="4075"/>
              <a:ext cx="76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44" name="Text Box 48"/>
            <p:cNvSpPr txBox="1">
              <a:spLocks noChangeArrowheads="1"/>
            </p:cNvSpPr>
            <p:nvPr userDrawn="1"/>
          </p:nvSpPr>
          <p:spPr bwMode="auto">
            <a:xfrm>
              <a:off x="624" y="4123"/>
              <a:ext cx="42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kumimoji="1">
                  <a:solidFill>
                    <a:schemeClr val="tx1"/>
                  </a:solidFill>
                  <a:latin typeface="Arial" pitchFamily="34" charset="0"/>
                  <a:ea typeface="新細明體" pitchFamily="18" charset="-120"/>
                </a:defRPr>
              </a:lvl1pPr>
              <a:lvl2pPr marL="742950" indent="-285750" algn="l">
                <a:defRPr kumimoji="1">
                  <a:solidFill>
                    <a:schemeClr val="tx1"/>
                  </a:solidFill>
                  <a:latin typeface="Arial" pitchFamily="34" charset="0"/>
                  <a:ea typeface="新細明體" pitchFamily="18" charset="-120"/>
                </a:defRPr>
              </a:lvl2pPr>
              <a:lvl3pPr marL="1143000" indent="-228600" algn="l">
                <a:defRPr kumimoji="1">
                  <a:solidFill>
                    <a:schemeClr val="tx1"/>
                  </a:solidFill>
                  <a:latin typeface="Arial" pitchFamily="34" charset="0"/>
                  <a:ea typeface="新細明體" pitchFamily="18" charset="-120"/>
                </a:defRPr>
              </a:lvl3pPr>
              <a:lvl4pPr marL="1600200" indent="-228600" algn="l">
                <a:defRPr kumimoji="1">
                  <a:solidFill>
                    <a:schemeClr val="tx1"/>
                  </a:solidFill>
                  <a:latin typeface="Arial" pitchFamily="34" charset="0"/>
                  <a:ea typeface="新細明體" pitchFamily="18" charset="-120"/>
                </a:defRPr>
              </a:lvl4pPr>
              <a:lvl5pPr marL="2057400" indent="-228600" algn="l">
                <a:defRPr kumimoji="1">
                  <a:solidFill>
                    <a:schemeClr val="tx1"/>
                  </a:solidFill>
                  <a:latin typeface="Arial" pitchFamily="34" charset="0"/>
                  <a:ea typeface="新細明體" pitchFamily="18" charset="-120"/>
                </a:defRPr>
              </a:lvl5pPr>
              <a:lvl6pPr marL="2514600" indent="-228600" fontAlgn="base">
                <a:spcBef>
                  <a:spcPct val="0"/>
                </a:spcBef>
                <a:spcAft>
                  <a:spcPct val="0"/>
                </a:spcAft>
                <a:defRPr kumimoji="1">
                  <a:solidFill>
                    <a:schemeClr val="tx1"/>
                  </a:solidFill>
                  <a:latin typeface="Arial" pitchFamily="34" charset="0"/>
                  <a:ea typeface="新細明體" pitchFamily="18" charset="-120"/>
                </a:defRPr>
              </a:lvl6pPr>
              <a:lvl7pPr marL="2971800" indent="-228600" fontAlgn="base">
                <a:spcBef>
                  <a:spcPct val="0"/>
                </a:spcBef>
                <a:spcAft>
                  <a:spcPct val="0"/>
                </a:spcAft>
                <a:defRPr kumimoji="1">
                  <a:solidFill>
                    <a:schemeClr val="tx1"/>
                  </a:solidFill>
                  <a:latin typeface="Arial" pitchFamily="34" charset="0"/>
                  <a:ea typeface="新細明體" pitchFamily="18" charset="-120"/>
                </a:defRPr>
              </a:lvl7pPr>
              <a:lvl8pPr marL="3429000" indent="-228600" fontAlgn="base">
                <a:spcBef>
                  <a:spcPct val="0"/>
                </a:spcBef>
                <a:spcAft>
                  <a:spcPct val="0"/>
                </a:spcAft>
                <a:defRPr kumimoji="1">
                  <a:solidFill>
                    <a:schemeClr val="tx1"/>
                  </a:solidFill>
                  <a:latin typeface="Arial" pitchFamily="34" charset="0"/>
                  <a:ea typeface="新細明體" pitchFamily="18" charset="-120"/>
                </a:defRPr>
              </a:lvl8pPr>
              <a:lvl9pPr marL="3886200" indent="-228600" fontAlgn="base">
                <a:spcBef>
                  <a:spcPct val="0"/>
                </a:spcBef>
                <a:spcAft>
                  <a:spcPct val="0"/>
                </a:spcAft>
                <a:defRPr kumimoji="1">
                  <a:solidFill>
                    <a:schemeClr val="tx1"/>
                  </a:solidFill>
                  <a:latin typeface="Arial" pitchFamily="34" charset="0"/>
                  <a:ea typeface="新細明體" pitchFamily="18" charset="-120"/>
                </a:defRPr>
              </a:lvl9pPr>
            </a:lstStyle>
            <a:p>
              <a:pPr>
                <a:defRPr/>
              </a:pPr>
              <a:r>
                <a:rPr lang="en-US" altLang="zh-TW" sz="1000" smtClean="0">
                  <a:solidFill>
                    <a:srgbClr val="000000"/>
                  </a:solidFill>
                  <a:ea typeface="微軟正黑體" pitchFamily="34" charset="-120"/>
                </a:rPr>
                <a:t>Copyright</a:t>
              </a:r>
            </a:p>
          </p:txBody>
        </p:sp>
      </p:grpSp>
      <p:sp>
        <p:nvSpPr>
          <p:cNvPr id="1035" name="Line 50"/>
          <p:cNvSpPr>
            <a:spLocks noChangeShapeType="1"/>
          </p:cNvSpPr>
          <p:nvPr/>
        </p:nvSpPr>
        <p:spPr bwMode="auto">
          <a:xfrm>
            <a:off x="-866775" y="776288"/>
            <a:ext cx="8667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solidFill>
                <a:srgbClr val="000000"/>
              </a:solidFill>
            </a:endParaRPr>
          </a:p>
        </p:txBody>
      </p:sp>
      <p:sp>
        <p:nvSpPr>
          <p:cNvPr id="1036" name="Line 51"/>
          <p:cNvSpPr>
            <a:spLocks noChangeShapeType="1"/>
          </p:cNvSpPr>
          <p:nvPr/>
        </p:nvSpPr>
        <p:spPr bwMode="auto">
          <a:xfrm rot="5400000">
            <a:off x="1787525" y="-268287"/>
            <a:ext cx="5365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solidFill>
                <a:srgbClr val="000000"/>
              </a:solidFill>
            </a:endParaRPr>
          </a:p>
        </p:txBody>
      </p:sp>
    </p:spTree>
    <p:extLst>
      <p:ext uri="{BB962C8B-B14F-4D97-AF65-F5344CB8AC3E}">
        <p14:creationId xmlns:p14="http://schemas.microsoft.com/office/powerpoint/2010/main" val="317826553"/>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hf hdr="0" ftr="0" dt="0"/>
  <p:txStyles>
    <p:titleStyle>
      <a:lvl1pPr algn="l" rtl="0" eaLnBrk="0" fontAlgn="base" hangingPunct="0">
        <a:spcBef>
          <a:spcPct val="0"/>
        </a:spcBef>
        <a:spcAft>
          <a:spcPct val="0"/>
        </a:spcAft>
        <a:defRPr kumimoji="1" sz="4600">
          <a:solidFill>
            <a:schemeClr val="bg1"/>
          </a:solidFill>
          <a:latin typeface="+mj-lt"/>
          <a:ea typeface="+mj-ea"/>
          <a:cs typeface="+mj-cs"/>
        </a:defRPr>
      </a:lvl1pPr>
      <a:lvl2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2pPr>
      <a:lvl3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3pPr>
      <a:lvl4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4pPr>
      <a:lvl5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5pPr>
      <a:lvl6pPr marL="457200" algn="l" rtl="0" fontAlgn="base">
        <a:spcBef>
          <a:spcPct val="0"/>
        </a:spcBef>
        <a:spcAft>
          <a:spcPct val="0"/>
        </a:spcAft>
        <a:defRPr kumimoji="1" sz="4600">
          <a:solidFill>
            <a:schemeClr val="bg1"/>
          </a:solidFill>
          <a:latin typeface="Arial" pitchFamily="34" charset="0"/>
          <a:ea typeface="微軟正黑體" pitchFamily="34" charset="-120"/>
        </a:defRPr>
      </a:lvl6pPr>
      <a:lvl7pPr marL="914400" algn="l" rtl="0" fontAlgn="base">
        <a:spcBef>
          <a:spcPct val="0"/>
        </a:spcBef>
        <a:spcAft>
          <a:spcPct val="0"/>
        </a:spcAft>
        <a:defRPr kumimoji="1" sz="4600">
          <a:solidFill>
            <a:schemeClr val="bg1"/>
          </a:solidFill>
          <a:latin typeface="Arial" pitchFamily="34" charset="0"/>
          <a:ea typeface="微軟正黑體" pitchFamily="34" charset="-120"/>
        </a:defRPr>
      </a:lvl7pPr>
      <a:lvl8pPr marL="1371600" algn="l" rtl="0" fontAlgn="base">
        <a:spcBef>
          <a:spcPct val="0"/>
        </a:spcBef>
        <a:spcAft>
          <a:spcPct val="0"/>
        </a:spcAft>
        <a:defRPr kumimoji="1" sz="4600">
          <a:solidFill>
            <a:schemeClr val="bg1"/>
          </a:solidFill>
          <a:latin typeface="Arial" pitchFamily="34" charset="0"/>
          <a:ea typeface="微軟正黑體" pitchFamily="34" charset="-120"/>
        </a:defRPr>
      </a:lvl8pPr>
      <a:lvl9pPr marL="1828800" algn="l" rtl="0" fontAlgn="base">
        <a:spcBef>
          <a:spcPct val="0"/>
        </a:spcBef>
        <a:spcAft>
          <a:spcPct val="0"/>
        </a:spcAft>
        <a:defRPr kumimoji="1" sz="4600">
          <a:solidFill>
            <a:schemeClr val="bg1"/>
          </a:solidFill>
          <a:latin typeface="Arial" pitchFamily="34" charset="0"/>
          <a:ea typeface="微軟正黑體" pitchFamily="34"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7"/>
          <p:cNvSpPr>
            <a:spLocks noChangeArrowheads="1"/>
          </p:cNvSpPr>
          <p:nvPr/>
        </p:nvSpPr>
        <p:spPr bwMode="auto">
          <a:xfrm>
            <a:off x="0" y="0"/>
            <a:ext cx="9144000" cy="7747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600">
                <a:solidFill>
                  <a:schemeClr val="tx1"/>
                </a:solidFill>
                <a:latin typeface="Arial" pitchFamily="34" charset="0"/>
                <a:ea typeface="新細明體" pitchFamily="18" charset="-120"/>
              </a:defRPr>
            </a:lvl1pPr>
            <a:lvl2pPr marL="742950" indent="-285750" eaLnBrk="0" hangingPunct="0">
              <a:defRPr kumimoji="1" sz="1600">
                <a:solidFill>
                  <a:schemeClr val="tx1"/>
                </a:solidFill>
                <a:latin typeface="Arial" pitchFamily="34" charset="0"/>
                <a:ea typeface="新細明體" pitchFamily="18" charset="-120"/>
              </a:defRPr>
            </a:lvl2pPr>
            <a:lvl3pPr marL="1143000" indent="-228600" eaLnBrk="0" hangingPunct="0">
              <a:defRPr kumimoji="1" sz="1600">
                <a:solidFill>
                  <a:schemeClr val="tx1"/>
                </a:solidFill>
                <a:latin typeface="Arial" pitchFamily="34" charset="0"/>
                <a:ea typeface="新細明體" pitchFamily="18" charset="-120"/>
              </a:defRPr>
            </a:lvl3pPr>
            <a:lvl4pPr marL="1600200" indent="-228600" eaLnBrk="0" hangingPunct="0">
              <a:defRPr kumimoji="1" sz="1600">
                <a:solidFill>
                  <a:schemeClr val="tx1"/>
                </a:solidFill>
                <a:latin typeface="Arial" pitchFamily="34" charset="0"/>
                <a:ea typeface="新細明體" pitchFamily="18" charset="-120"/>
              </a:defRPr>
            </a:lvl4pPr>
            <a:lvl5pPr marL="2057400" indent="-228600" eaLnBrk="0" hangingPunct="0">
              <a:defRPr kumimoji="1" sz="1600">
                <a:solidFill>
                  <a:schemeClr val="tx1"/>
                </a:solidFill>
                <a:latin typeface="Arial" pitchFamily="34" charset="0"/>
                <a:ea typeface="新細明體" pitchFamily="18" charset="-120"/>
              </a:defRPr>
            </a:lvl5pPr>
            <a:lvl6pPr marL="25146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6pPr>
            <a:lvl7pPr marL="29718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7pPr>
            <a:lvl8pPr marL="34290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8pPr>
            <a:lvl9pPr marL="38862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9pPr>
          </a:lstStyle>
          <a:p>
            <a:pPr eaLnBrk="1" hangingPunct="1">
              <a:defRPr/>
            </a:pPr>
            <a:endParaRPr lang="zh-TW" altLang="en-US" sz="1800" smtClean="0">
              <a:solidFill>
                <a:srgbClr val="000000"/>
              </a:solidFill>
            </a:endParaRPr>
          </a:p>
        </p:txBody>
      </p:sp>
      <p:pic>
        <p:nvPicPr>
          <p:cNvPr id="1027" name="Picture 54" descr="itri_EL_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6469063"/>
            <a:ext cx="1681163"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57" descr="E版"/>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81750" y="4110038"/>
            <a:ext cx="2762250"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43"/>
          <p:cNvSpPr>
            <a:spLocks noGrp="1" noChangeArrowheads="1"/>
          </p:cNvSpPr>
          <p:nvPr>
            <p:ph type="title"/>
          </p:nvPr>
        </p:nvSpPr>
        <p:spPr bwMode="auto">
          <a:xfrm>
            <a:off x="414338" y="0"/>
            <a:ext cx="8647112"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30" name="Rectangle 44"/>
          <p:cNvSpPr>
            <a:spLocks noGrp="1" noChangeArrowheads="1"/>
          </p:cNvSpPr>
          <p:nvPr>
            <p:ph type="body" idx="1"/>
          </p:nvPr>
        </p:nvSpPr>
        <p:spPr bwMode="auto">
          <a:xfrm>
            <a:off x="457200" y="896938"/>
            <a:ext cx="8364538"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9741" name="Rectangle 45"/>
          <p:cNvSpPr>
            <a:spLocks noGrp="1" noChangeArrowheads="1"/>
          </p:cNvSpPr>
          <p:nvPr>
            <p:ph type="dt" sz="half" idx="2"/>
          </p:nvPr>
        </p:nvSpPr>
        <p:spPr bwMode="auto">
          <a:xfrm>
            <a:off x="6118225" y="6619875"/>
            <a:ext cx="1800225"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1" latinLnBrk="0" hangingPunct="1">
              <a:defRPr sz="1200" b="0">
                <a:solidFill>
                  <a:schemeClr val="bg1"/>
                </a:solidFill>
                <a:effectLst/>
                <a:latin typeface="Arial" charset="0"/>
                <a:ea typeface="+mn-ea"/>
              </a:defRPr>
            </a:lvl1pPr>
          </a:lstStyle>
          <a:p>
            <a:pPr>
              <a:defRPr/>
            </a:pPr>
            <a:endParaRPr lang="en-US" altLang="zh-TW">
              <a:solidFill>
                <a:srgbClr val="FFFFFF"/>
              </a:solidFill>
            </a:endParaRPr>
          </a:p>
        </p:txBody>
      </p:sp>
      <p:sp>
        <p:nvSpPr>
          <p:cNvPr id="29742" name="Rectangle 46"/>
          <p:cNvSpPr>
            <a:spLocks noGrp="1" noChangeArrowheads="1"/>
          </p:cNvSpPr>
          <p:nvPr>
            <p:ph type="ftr" sz="quarter" idx="3"/>
          </p:nvPr>
        </p:nvSpPr>
        <p:spPr bwMode="auto">
          <a:xfrm>
            <a:off x="0" y="6391275"/>
            <a:ext cx="60960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1" latinLnBrk="0" hangingPunct="1">
              <a:defRPr sz="1400" b="0">
                <a:effectLst/>
                <a:latin typeface="Arial" charset="0"/>
                <a:ea typeface="+mn-ea"/>
              </a:defRPr>
            </a:lvl1pPr>
          </a:lstStyle>
          <a:p>
            <a:pPr>
              <a:defRPr/>
            </a:pPr>
            <a:endParaRPr lang="en-US" altLang="zh-TW">
              <a:solidFill>
                <a:srgbClr val="000000"/>
              </a:solidFill>
            </a:endParaRPr>
          </a:p>
        </p:txBody>
      </p:sp>
      <p:sp>
        <p:nvSpPr>
          <p:cNvPr id="29743" name="Rectangle 47"/>
          <p:cNvSpPr>
            <a:spLocks noGrp="1" noChangeArrowheads="1"/>
          </p:cNvSpPr>
          <p:nvPr>
            <p:ph type="sldNum" sz="quarter" idx="4"/>
          </p:nvPr>
        </p:nvSpPr>
        <p:spPr bwMode="auto">
          <a:xfrm>
            <a:off x="8572500" y="6619875"/>
            <a:ext cx="5715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fontAlgn="ctr" hangingPunct="1">
              <a:defRPr sz="1200" b="0">
                <a:solidFill>
                  <a:schemeClr val="bg1"/>
                </a:solidFill>
              </a:defRPr>
            </a:lvl1pPr>
          </a:lstStyle>
          <a:p>
            <a:fld id="{03BEE9C2-6432-4658-B1E6-969FDE49537B}" type="slidenum">
              <a:rPr lang="en-US" altLang="zh-TW" smtClean="0">
                <a:solidFill>
                  <a:srgbClr val="FFFFFF"/>
                </a:solidFill>
                <a:latin typeface="Arial" charset="0"/>
              </a:rPr>
              <a:pPr/>
              <a:t>‹#›</a:t>
            </a:fld>
            <a:endParaRPr lang="en-US" altLang="zh-TW" smtClean="0">
              <a:solidFill>
                <a:srgbClr val="FFFFFF"/>
              </a:solidFill>
              <a:latin typeface="Arial" charset="0"/>
            </a:endParaRPr>
          </a:p>
        </p:txBody>
      </p:sp>
      <p:sp>
        <p:nvSpPr>
          <p:cNvPr id="29744" name="Text Box 48"/>
          <p:cNvSpPr txBox="1">
            <a:spLocks noChangeArrowheads="1"/>
          </p:cNvSpPr>
          <p:nvPr/>
        </p:nvSpPr>
        <p:spPr bwMode="auto">
          <a:xfrm>
            <a:off x="1185863" y="6613525"/>
            <a:ext cx="3228975" cy="244475"/>
          </a:xfrm>
          <a:prstGeom prst="rect">
            <a:avLst/>
          </a:prstGeom>
          <a:noFill/>
          <a:ln w="9525">
            <a:noFill/>
            <a:miter lim="800000"/>
            <a:headEnd/>
            <a:tailEnd/>
          </a:ln>
          <a:effectLst/>
        </p:spPr>
        <p:txBody>
          <a:bodyPr>
            <a:spAutoFit/>
          </a:bodyPr>
          <a:lstStyle>
            <a:lvl1pPr algn="l">
              <a:defRPr kumimoji="1">
                <a:solidFill>
                  <a:schemeClr val="tx1"/>
                </a:solidFill>
                <a:latin typeface="Arial" charset="0"/>
                <a:ea typeface="新細明體" pitchFamily="18" charset="-120"/>
              </a:defRPr>
            </a:lvl1pPr>
            <a:lvl2pPr marL="742950" indent="-285750" algn="l">
              <a:defRPr kumimoji="1">
                <a:solidFill>
                  <a:schemeClr val="tx1"/>
                </a:solidFill>
                <a:latin typeface="Arial" charset="0"/>
                <a:ea typeface="新細明體" pitchFamily="18" charset="-120"/>
              </a:defRPr>
            </a:lvl2pPr>
            <a:lvl3pPr marL="1143000" indent="-228600" algn="l">
              <a:defRPr kumimoji="1">
                <a:solidFill>
                  <a:schemeClr val="tx1"/>
                </a:solidFill>
                <a:latin typeface="Arial" charset="0"/>
                <a:ea typeface="新細明體" pitchFamily="18" charset="-120"/>
              </a:defRPr>
            </a:lvl3pPr>
            <a:lvl4pPr marL="1600200" indent="-228600" algn="l">
              <a:defRPr kumimoji="1">
                <a:solidFill>
                  <a:schemeClr val="tx1"/>
                </a:solidFill>
                <a:latin typeface="Arial" charset="0"/>
                <a:ea typeface="新細明體" pitchFamily="18" charset="-120"/>
              </a:defRPr>
            </a:lvl4pPr>
            <a:lvl5pPr marL="2057400" indent="-228600" algn="l">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pPr>
              <a:defRPr/>
            </a:pPr>
            <a:r>
              <a:rPr lang="en-US" altLang="zh-TW" sz="1000" smtClean="0">
                <a:solidFill>
                  <a:srgbClr val="000000"/>
                </a:solidFill>
                <a:ea typeface="微軟正黑體" pitchFamily="34" charset="-120"/>
              </a:rPr>
              <a:t>Copyright</a:t>
            </a:r>
          </a:p>
        </p:txBody>
      </p:sp>
      <p:sp>
        <p:nvSpPr>
          <p:cNvPr id="1035" name="Line 50"/>
          <p:cNvSpPr>
            <a:spLocks noChangeShapeType="1"/>
          </p:cNvSpPr>
          <p:nvPr/>
        </p:nvSpPr>
        <p:spPr bwMode="auto">
          <a:xfrm>
            <a:off x="-866775" y="776288"/>
            <a:ext cx="8667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latinLnBrk="1">
              <a:defRPr/>
            </a:pPr>
            <a:endParaRPr lang="zh-TW" altLang="en-US" sz="2000" b="1">
              <a:solidFill>
                <a:srgbClr val="000000"/>
              </a:solidFill>
              <a:effectLst>
                <a:outerShdw blurRad="38100" dist="38100" dir="2700000" algn="tl">
                  <a:srgbClr val="000000">
                    <a:alpha val="43137"/>
                  </a:srgbClr>
                </a:outerShdw>
              </a:effectLst>
            </a:endParaRPr>
          </a:p>
        </p:txBody>
      </p:sp>
      <p:sp>
        <p:nvSpPr>
          <p:cNvPr id="1036" name="Line 51"/>
          <p:cNvSpPr>
            <a:spLocks noChangeShapeType="1"/>
          </p:cNvSpPr>
          <p:nvPr/>
        </p:nvSpPr>
        <p:spPr bwMode="auto">
          <a:xfrm rot="5400000">
            <a:off x="1787525" y="-268287"/>
            <a:ext cx="5365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latinLnBrk="1">
              <a:defRPr/>
            </a:pPr>
            <a:endParaRPr lang="zh-TW" altLang="en-US" sz="2000" b="1">
              <a:solidFill>
                <a:srgbClr val="0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11248809"/>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hf hdr="0" ftr="0" dt="0"/>
  <p:txStyles>
    <p:titleStyle>
      <a:lvl1pPr algn="l" rtl="0" eaLnBrk="0" fontAlgn="base" hangingPunct="0">
        <a:spcBef>
          <a:spcPct val="0"/>
        </a:spcBef>
        <a:spcAft>
          <a:spcPct val="0"/>
        </a:spcAft>
        <a:defRPr kumimoji="1" sz="3000">
          <a:solidFill>
            <a:schemeClr val="bg1"/>
          </a:solidFill>
          <a:latin typeface="+mj-lt"/>
          <a:ea typeface="+mj-ea"/>
          <a:cs typeface="+mj-cs"/>
        </a:defRPr>
      </a:lvl1pPr>
      <a:lvl2pPr algn="l" rtl="0" eaLnBrk="0" fontAlgn="base" hangingPunct="0">
        <a:spcBef>
          <a:spcPct val="0"/>
        </a:spcBef>
        <a:spcAft>
          <a:spcPct val="0"/>
        </a:spcAft>
        <a:defRPr kumimoji="1" sz="3000">
          <a:solidFill>
            <a:schemeClr val="bg1"/>
          </a:solidFill>
          <a:latin typeface="Arial" charset="0"/>
          <a:ea typeface="微軟正黑體" pitchFamily="34" charset="-120"/>
        </a:defRPr>
      </a:lvl2pPr>
      <a:lvl3pPr algn="l" rtl="0" eaLnBrk="0" fontAlgn="base" hangingPunct="0">
        <a:spcBef>
          <a:spcPct val="0"/>
        </a:spcBef>
        <a:spcAft>
          <a:spcPct val="0"/>
        </a:spcAft>
        <a:defRPr kumimoji="1" sz="3000">
          <a:solidFill>
            <a:schemeClr val="bg1"/>
          </a:solidFill>
          <a:latin typeface="Arial" charset="0"/>
          <a:ea typeface="微軟正黑體" pitchFamily="34" charset="-120"/>
        </a:defRPr>
      </a:lvl3pPr>
      <a:lvl4pPr algn="l" rtl="0" eaLnBrk="0" fontAlgn="base" hangingPunct="0">
        <a:spcBef>
          <a:spcPct val="0"/>
        </a:spcBef>
        <a:spcAft>
          <a:spcPct val="0"/>
        </a:spcAft>
        <a:defRPr kumimoji="1" sz="3000">
          <a:solidFill>
            <a:schemeClr val="bg1"/>
          </a:solidFill>
          <a:latin typeface="Arial" charset="0"/>
          <a:ea typeface="微軟正黑體" pitchFamily="34" charset="-120"/>
        </a:defRPr>
      </a:lvl4pPr>
      <a:lvl5pPr algn="l" rtl="0" eaLnBrk="0" fontAlgn="base" hangingPunct="0">
        <a:spcBef>
          <a:spcPct val="0"/>
        </a:spcBef>
        <a:spcAft>
          <a:spcPct val="0"/>
        </a:spcAft>
        <a:defRPr kumimoji="1" sz="3000">
          <a:solidFill>
            <a:schemeClr val="bg1"/>
          </a:solidFill>
          <a:latin typeface="Arial" charset="0"/>
          <a:ea typeface="微軟正黑體" pitchFamily="34" charset="-120"/>
        </a:defRPr>
      </a:lvl5pPr>
      <a:lvl6pPr marL="457200" algn="l" rtl="0" fontAlgn="base">
        <a:spcBef>
          <a:spcPct val="0"/>
        </a:spcBef>
        <a:spcAft>
          <a:spcPct val="0"/>
        </a:spcAft>
        <a:defRPr kumimoji="1" sz="3000">
          <a:solidFill>
            <a:schemeClr val="bg1"/>
          </a:solidFill>
          <a:latin typeface="Arial" charset="0"/>
          <a:ea typeface="微軟正黑體" pitchFamily="34" charset="-120"/>
        </a:defRPr>
      </a:lvl6pPr>
      <a:lvl7pPr marL="914400" algn="l" rtl="0" fontAlgn="base">
        <a:spcBef>
          <a:spcPct val="0"/>
        </a:spcBef>
        <a:spcAft>
          <a:spcPct val="0"/>
        </a:spcAft>
        <a:defRPr kumimoji="1" sz="3000">
          <a:solidFill>
            <a:schemeClr val="bg1"/>
          </a:solidFill>
          <a:latin typeface="Arial" charset="0"/>
          <a:ea typeface="微軟正黑體" pitchFamily="34" charset="-120"/>
        </a:defRPr>
      </a:lvl7pPr>
      <a:lvl8pPr marL="1371600" algn="l" rtl="0" fontAlgn="base">
        <a:spcBef>
          <a:spcPct val="0"/>
        </a:spcBef>
        <a:spcAft>
          <a:spcPct val="0"/>
        </a:spcAft>
        <a:defRPr kumimoji="1" sz="3000">
          <a:solidFill>
            <a:schemeClr val="bg1"/>
          </a:solidFill>
          <a:latin typeface="Arial" charset="0"/>
          <a:ea typeface="微軟正黑體" pitchFamily="34" charset="-120"/>
        </a:defRPr>
      </a:lvl8pPr>
      <a:lvl9pPr marL="1828800" algn="l" rtl="0" fontAlgn="base">
        <a:spcBef>
          <a:spcPct val="0"/>
        </a:spcBef>
        <a:spcAft>
          <a:spcPct val="0"/>
        </a:spcAft>
        <a:defRPr kumimoji="1" sz="3000">
          <a:solidFill>
            <a:schemeClr val="bg1"/>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7"/>
          <p:cNvSpPr>
            <a:spLocks noChangeArrowheads="1"/>
          </p:cNvSpPr>
          <p:nvPr/>
        </p:nvSpPr>
        <p:spPr bwMode="auto">
          <a:xfrm>
            <a:off x="0" y="0"/>
            <a:ext cx="9144000" cy="7747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600">
                <a:solidFill>
                  <a:schemeClr val="tx1"/>
                </a:solidFill>
                <a:latin typeface="Arial" pitchFamily="34" charset="0"/>
                <a:ea typeface="新細明體" pitchFamily="18" charset="-120"/>
              </a:defRPr>
            </a:lvl1pPr>
            <a:lvl2pPr marL="742950" indent="-285750" eaLnBrk="0" hangingPunct="0">
              <a:defRPr kumimoji="1" sz="1600">
                <a:solidFill>
                  <a:schemeClr val="tx1"/>
                </a:solidFill>
                <a:latin typeface="Arial" pitchFamily="34" charset="0"/>
                <a:ea typeface="新細明體" pitchFamily="18" charset="-120"/>
              </a:defRPr>
            </a:lvl2pPr>
            <a:lvl3pPr marL="1143000" indent="-228600" eaLnBrk="0" hangingPunct="0">
              <a:defRPr kumimoji="1" sz="1600">
                <a:solidFill>
                  <a:schemeClr val="tx1"/>
                </a:solidFill>
                <a:latin typeface="Arial" pitchFamily="34" charset="0"/>
                <a:ea typeface="新細明體" pitchFamily="18" charset="-120"/>
              </a:defRPr>
            </a:lvl3pPr>
            <a:lvl4pPr marL="1600200" indent="-228600" eaLnBrk="0" hangingPunct="0">
              <a:defRPr kumimoji="1" sz="1600">
                <a:solidFill>
                  <a:schemeClr val="tx1"/>
                </a:solidFill>
                <a:latin typeface="Arial" pitchFamily="34" charset="0"/>
                <a:ea typeface="新細明體" pitchFamily="18" charset="-120"/>
              </a:defRPr>
            </a:lvl4pPr>
            <a:lvl5pPr marL="2057400" indent="-228600" eaLnBrk="0" hangingPunct="0">
              <a:defRPr kumimoji="1" sz="1600">
                <a:solidFill>
                  <a:schemeClr val="tx1"/>
                </a:solidFill>
                <a:latin typeface="Arial" pitchFamily="34" charset="0"/>
                <a:ea typeface="新細明體" pitchFamily="18" charset="-120"/>
              </a:defRPr>
            </a:lvl5pPr>
            <a:lvl6pPr marL="25146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6pPr>
            <a:lvl7pPr marL="29718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7pPr>
            <a:lvl8pPr marL="34290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8pPr>
            <a:lvl9pPr marL="38862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9pPr>
          </a:lstStyle>
          <a:p>
            <a:pPr eaLnBrk="1" hangingPunct="1">
              <a:defRPr/>
            </a:pPr>
            <a:endParaRPr lang="zh-TW" altLang="en-US" sz="1800" smtClean="0">
              <a:solidFill>
                <a:srgbClr val="000000"/>
              </a:solidFill>
            </a:endParaRPr>
          </a:p>
        </p:txBody>
      </p:sp>
      <p:pic>
        <p:nvPicPr>
          <p:cNvPr id="1027" name="Picture 54" descr="itri_EL_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6469063"/>
            <a:ext cx="1681163"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57" descr="E版"/>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81750" y="4110038"/>
            <a:ext cx="2762250"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43"/>
          <p:cNvSpPr>
            <a:spLocks noGrp="1" noChangeArrowheads="1"/>
          </p:cNvSpPr>
          <p:nvPr>
            <p:ph type="title"/>
          </p:nvPr>
        </p:nvSpPr>
        <p:spPr bwMode="auto">
          <a:xfrm>
            <a:off x="414338" y="0"/>
            <a:ext cx="8647112"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30" name="Rectangle 44"/>
          <p:cNvSpPr>
            <a:spLocks noGrp="1" noChangeArrowheads="1"/>
          </p:cNvSpPr>
          <p:nvPr>
            <p:ph type="body" idx="1"/>
          </p:nvPr>
        </p:nvSpPr>
        <p:spPr bwMode="auto">
          <a:xfrm>
            <a:off x="457200" y="896938"/>
            <a:ext cx="8364538"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9741" name="Rectangle 45"/>
          <p:cNvSpPr>
            <a:spLocks noGrp="1" noChangeArrowheads="1"/>
          </p:cNvSpPr>
          <p:nvPr>
            <p:ph type="dt" sz="half" idx="2"/>
          </p:nvPr>
        </p:nvSpPr>
        <p:spPr bwMode="auto">
          <a:xfrm>
            <a:off x="6118225" y="6619875"/>
            <a:ext cx="1800225"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1" latinLnBrk="0" hangingPunct="1">
              <a:defRPr sz="1200" b="0">
                <a:solidFill>
                  <a:schemeClr val="bg1"/>
                </a:solidFill>
                <a:effectLst/>
                <a:latin typeface="Arial" charset="0"/>
                <a:ea typeface="+mn-ea"/>
              </a:defRPr>
            </a:lvl1pPr>
          </a:lstStyle>
          <a:p>
            <a:pPr>
              <a:defRPr/>
            </a:pPr>
            <a:endParaRPr lang="en-US" altLang="zh-TW">
              <a:solidFill>
                <a:srgbClr val="FFFFFF"/>
              </a:solidFill>
            </a:endParaRPr>
          </a:p>
        </p:txBody>
      </p:sp>
      <p:sp>
        <p:nvSpPr>
          <p:cNvPr id="29742" name="Rectangle 46"/>
          <p:cNvSpPr>
            <a:spLocks noGrp="1" noChangeArrowheads="1"/>
          </p:cNvSpPr>
          <p:nvPr>
            <p:ph type="ftr" sz="quarter" idx="3"/>
          </p:nvPr>
        </p:nvSpPr>
        <p:spPr bwMode="auto">
          <a:xfrm>
            <a:off x="0" y="6391275"/>
            <a:ext cx="60960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1" latinLnBrk="0" hangingPunct="1">
              <a:defRPr sz="1400" b="0">
                <a:effectLst/>
                <a:latin typeface="Arial" charset="0"/>
                <a:ea typeface="+mn-ea"/>
              </a:defRPr>
            </a:lvl1pPr>
          </a:lstStyle>
          <a:p>
            <a:pPr>
              <a:defRPr/>
            </a:pPr>
            <a:endParaRPr lang="en-US" altLang="zh-TW">
              <a:solidFill>
                <a:srgbClr val="000000"/>
              </a:solidFill>
            </a:endParaRPr>
          </a:p>
        </p:txBody>
      </p:sp>
      <p:sp>
        <p:nvSpPr>
          <p:cNvPr id="29743" name="Rectangle 47"/>
          <p:cNvSpPr>
            <a:spLocks noGrp="1" noChangeArrowheads="1"/>
          </p:cNvSpPr>
          <p:nvPr>
            <p:ph type="sldNum" sz="quarter" idx="4"/>
          </p:nvPr>
        </p:nvSpPr>
        <p:spPr bwMode="auto">
          <a:xfrm>
            <a:off x="8572500" y="6619875"/>
            <a:ext cx="5715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fontAlgn="ctr" hangingPunct="1">
              <a:defRPr sz="1200" b="0">
                <a:solidFill>
                  <a:schemeClr val="bg1"/>
                </a:solidFill>
              </a:defRPr>
            </a:lvl1pPr>
          </a:lstStyle>
          <a:p>
            <a:fld id="{03BEE9C2-6432-4658-B1E6-969FDE49537B}" type="slidenum">
              <a:rPr lang="en-US" altLang="zh-TW" smtClean="0">
                <a:solidFill>
                  <a:srgbClr val="FFFFFF"/>
                </a:solidFill>
                <a:latin typeface="Arial" charset="0"/>
              </a:rPr>
              <a:pPr/>
              <a:t>‹#›</a:t>
            </a:fld>
            <a:endParaRPr lang="en-US" altLang="zh-TW" smtClean="0">
              <a:solidFill>
                <a:srgbClr val="FFFFFF"/>
              </a:solidFill>
              <a:latin typeface="Arial" charset="0"/>
            </a:endParaRPr>
          </a:p>
        </p:txBody>
      </p:sp>
      <p:sp>
        <p:nvSpPr>
          <p:cNvPr id="29744" name="Text Box 48"/>
          <p:cNvSpPr txBox="1">
            <a:spLocks noChangeArrowheads="1"/>
          </p:cNvSpPr>
          <p:nvPr/>
        </p:nvSpPr>
        <p:spPr bwMode="auto">
          <a:xfrm>
            <a:off x="1185863" y="6613525"/>
            <a:ext cx="3228975" cy="244475"/>
          </a:xfrm>
          <a:prstGeom prst="rect">
            <a:avLst/>
          </a:prstGeom>
          <a:noFill/>
          <a:ln w="9525">
            <a:noFill/>
            <a:miter lim="800000"/>
            <a:headEnd/>
            <a:tailEnd/>
          </a:ln>
          <a:effectLst/>
        </p:spPr>
        <p:txBody>
          <a:bodyPr>
            <a:spAutoFit/>
          </a:bodyPr>
          <a:lstStyle>
            <a:lvl1pPr algn="l">
              <a:defRPr kumimoji="1">
                <a:solidFill>
                  <a:schemeClr val="tx1"/>
                </a:solidFill>
                <a:latin typeface="Arial" charset="0"/>
                <a:ea typeface="新細明體" pitchFamily="18" charset="-120"/>
              </a:defRPr>
            </a:lvl1pPr>
            <a:lvl2pPr marL="742950" indent="-285750" algn="l">
              <a:defRPr kumimoji="1">
                <a:solidFill>
                  <a:schemeClr val="tx1"/>
                </a:solidFill>
                <a:latin typeface="Arial" charset="0"/>
                <a:ea typeface="新細明體" pitchFamily="18" charset="-120"/>
              </a:defRPr>
            </a:lvl2pPr>
            <a:lvl3pPr marL="1143000" indent="-228600" algn="l">
              <a:defRPr kumimoji="1">
                <a:solidFill>
                  <a:schemeClr val="tx1"/>
                </a:solidFill>
                <a:latin typeface="Arial" charset="0"/>
                <a:ea typeface="新細明體" pitchFamily="18" charset="-120"/>
              </a:defRPr>
            </a:lvl3pPr>
            <a:lvl4pPr marL="1600200" indent="-228600" algn="l">
              <a:defRPr kumimoji="1">
                <a:solidFill>
                  <a:schemeClr val="tx1"/>
                </a:solidFill>
                <a:latin typeface="Arial" charset="0"/>
                <a:ea typeface="新細明體" pitchFamily="18" charset="-120"/>
              </a:defRPr>
            </a:lvl4pPr>
            <a:lvl5pPr marL="2057400" indent="-228600" algn="l">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pPr>
              <a:defRPr/>
            </a:pPr>
            <a:r>
              <a:rPr lang="en-US" altLang="zh-TW" sz="1000" smtClean="0">
                <a:solidFill>
                  <a:srgbClr val="000000"/>
                </a:solidFill>
                <a:ea typeface="微軟正黑體" pitchFamily="34" charset="-120"/>
              </a:rPr>
              <a:t>Copyright</a:t>
            </a:r>
          </a:p>
        </p:txBody>
      </p:sp>
      <p:sp>
        <p:nvSpPr>
          <p:cNvPr id="1035" name="Line 50"/>
          <p:cNvSpPr>
            <a:spLocks noChangeShapeType="1"/>
          </p:cNvSpPr>
          <p:nvPr/>
        </p:nvSpPr>
        <p:spPr bwMode="auto">
          <a:xfrm>
            <a:off x="-866775" y="776288"/>
            <a:ext cx="8667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latinLnBrk="1">
              <a:defRPr/>
            </a:pPr>
            <a:endParaRPr lang="zh-TW" altLang="en-US" sz="2000" b="1">
              <a:solidFill>
                <a:srgbClr val="000000"/>
              </a:solidFill>
              <a:effectLst>
                <a:outerShdw blurRad="38100" dist="38100" dir="2700000" algn="tl">
                  <a:srgbClr val="000000">
                    <a:alpha val="43137"/>
                  </a:srgbClr>
                </a:outerShdw>
              </a:effectLst>
            </a:endParaRPr>
          </a:p>
        </p:txBody>
      </p:sp>
      <p:sp>
        <p:nvSpPr>
          <p:cNvPr id="1036" name="Line 51"/>
          <p:cNvSpPr>
            <a:spLocks noChangeShapeType="1"/>
          </p:cNvSpPr>
          <p:nvPr/>
        </p:nvSpPr>
        <p:spPr bwMode="auto">
          <a:xfrm rot="5400000">
            <a:off x="1787525" y="-268287"/>
            <a:ext cx="5365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latinLnBrk="1">
              <a:defRPr/>
            </a:pPr>
            <a:endParaRPr lang="zh-TW" altLang="en-US" sz="2000" b="1">
              <a:solidFill>
                <a:srgbClr val="0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17394676"/>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hf hdr="0" ftr="0" dt="0"/>
  <p:txStyles>
    <p:titleStyle>
      <a:lvl1pPr algn="l" rtl="0" eaLnBrk="0" fontAlgn="base" hangingPunct="0">
        <a:spcBef>
          <a:spcPct val="0"/>
        </a:spcBef>
        <a:spcAft>
          <a:spcPct val="0"/>
        </a:spcAft>
        <a:defRPr kumimoji="1" sz="3000">
          <a:solidFill>
            <a:schemeClr val="bg1"/>
          </a:solidFill>
          <a:latin typeface="+mj-lt"/>
          <a:ea typeface="+mj-ea"/>
          <a:cs typeface="+mj-cs"/>
        </a:defRPr>
      </a:lvl1pPr>
      <a:lvl2pPr algn="l" rtl="0" eaLnBrk="0" fontAlgn="base" hangingPunct="0">
        <a:spcBef>
          <a:spcPct val="0"/>
        </a:spcBef>
        <a:spcAft>
          <a:spcPct val="0"/>
        </a:spcAft>
        <a:defRPr kumimoji="1" sz="3000">
          <a:solidFill>
            <a:schemeClr val="bg1"/>
          </a:solidFill>
          <a:latin typeface="Arial" charset="0"/>
          <a:ea typeface="微軟正黑體" pitchFamily="34" charset="-120"/>
        </a:defRPr>
      </a:lvl2pPr>
      <a:lvl3pPr algn="l" rtl="0" eaLnBrk="0" fontAlgn="base" hangingPunct="0">
        <a:spcBef>
          <a:spcPct val="0"/>
        </a:spcBef>
        <a:spcAft>
          <a:spcPct val="0"/>
        </a:spcAft>
        <a:defRPr kumimoji="1" sz="3000">
          <a:solidFill>
            <a:schemeClr val="bg1"/>
          </a:solidFill>
          <a:latin typeface="Arial" charset="0"/>
          <a:ea typeface="微軟正黑體" pitchFamily="34" charset="-120"/>
        </a:defRPr>
      </a:lvl3pPr>
      <a:lvl4pPr algn="l" rtl="0" eaLnBrk="0" fontAlgn="base" hangingPunct="0">
        <a:spcBef>
          <a:spcPct val="0"/>
        </a:spcBef>
        <a:spcAft>
          <a:spcPct val="0"/>
        </a:spcAft>
        <a:defRPr kumimoji="1" sz="3000">
          <a:solidFill>
            <a:schemeClr val="bg1"/>
          </a:solidFill>
          <a:latin typeface="Arial" charset="0"/>
          <a:ea typeface="微軟正黑體" pitchFamily="34" charset="-120"/>
        </a:defRPr>
      </a:lvl4pPr>
      <a:lvl5pPr algn="l" rtl="0" eaLnBrk="0" fontAlgn="base" hangingPunct="0">
        <a:spcBef>
          <a:spcPct val="0"/>
        </a:spcBef>
        <a:spcAft>
          <a:spcPct val="0"/>
        </a:spcAft>
        <a:defRPr kumimoji="1" sz="3000">
          <a:solidFill>
            <a:schemeClr val="bg1"/>
          </a:solidFill>
          <a:latin typeface="Arial" charset="0"/>
          <a:ea typeface="微軟正黑體" pitchFamily="34" charset="-120"/>
        </a:defRPr>
      </a:lvl5pPr>
      <a:lvl6pPr marL="457200" algn="l" rtl="0" fontAlgn="base">
        <a:spcBef>
          <a:spcPct val="0"/>
        </a:spcBef>
        <a:spcAft>
          <a:spcPct val="0"/>
        </a:spcAft>
        <a:defRPr kumimoji="1" sz="3000">
          <a:solidFill>
            <a:schemeClr val="bg1"/>
          </a:solidFill>
          <a:latin typeface="Arial" charset="0"/>
          <a:ea typeface="微軟正黑體" pitchFamily="34" charset="-120"/>
        </a:defRPr>
      </a:lvl6pPr>
      <a:lvl7pPr marL="914400" algn="l" rtl="0" fontAlgn="base">
        <a:spcBef>
          <a:spcPct val="0"/>
        </a:spcBef>
        <a:spcAft>
          <a:spcPct val="0"/>
        </a:spcAft>
        <a:defRPr kumimoji="1" sz="3000">
          <a:solidFill>
            <a:schemeClr val="bg1"/>
          </a:solidFill>
          <a:latin typeface="Arial" charset="0"/>
          <a:ea typeface="微軟正黑體" pitchFamily="34" charset="-120"/>
        </a:defRPr>
      </a:lvl7pPr>
      <a:lvl8pPr marL="1371600" algn="l" rtl="0" fontAlgn="base">
        <a:spcBef>
          <a:spcPct val="0"/>
        </a:spcBef>
        <a:spcAft>
          <a:spcPct val="0"/>
        </a:spcAft>
        <a:defRPr kumimoji="1" sz="3000">
          <a:solidFill>
            <a:schemeClr val="bg1"/>
          </a:solidFill>
          <a:latin typeface="Arial" charset="0"/>
          <a:ea typeface="微軟正黑體" pitchFamily="34" charset="-120"/>
        </a:defRPr>
      </a:lvl8pPr>
      <a:lvl9pPr marL="1828800" algn="l" rtl="0" fontAlgn="base">
        <a:spcBef>
          <a:spcPct val="0"/>
        </a:spcBef>
        <a:spcAft>
          <a:spcPct val="0"/>
        </a:spcAft>
        <a:defRPr kumimoji="1" sz="3000">
          <a:solidFill>
            <a:schemeClr val="bg1"/>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4633913"/>
            <a:ext cx="9144000"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16"/>
          <p:cNvGrpSpPr>
            <a:grpSpLocks/>
          </p:cNvGrpSpPr>
          <p:nvPr userDrawn="1"/>
        </p:nvGrpSpPr>
        <p:grpSpPr bwMode="auto">
          <a:xfrm>
            <a:off x="6391275" y="4105275"/>
            <a:ext cx="5503863" cy="5503863"/>
            <a:chOff x="4026" y="2586"/>
            <a:chExt cx="3467" cy="3467"/>
          </a:xfrm>
        </p:grpSpPr>
        <p:sp>
          <p:nvSpPr>
            <p:cNvPr id="1039" name="AutoShape 17"/>
            <p:cNvSpPr>
              <a:spLocks noChangeArrowheads="1"/>
            </p:cNvSpPr>
            <p:nvPr userDrawn="1"/>
          </p:nvSpPr>
          <p:spPr bwMode="auto">
            <a:xfrm rot="-2700000">
              <a:off x="4026" y="2586"/>
              <a:ext cx="3467" cy="3467"/>
            </a:xfrm>
            <a:custGeom>
              <a:avLst/>
              <a:gdLst>
                <a:gd name="T0" fmla="*/ 1 w 21600"/>
                <a:gd name="T1" fmla="*/ 0 h 21600"/>
                <a:gd name="T2" fmla="*/ 0 w 21600"/>
                <a:gd name="T3" fmla="*/ 0 h 21600"/>
                <a:gd name="T4" fmla="*/ 1 w 21600"/>
                <a:gd name="T5" fmla="*/ 0 h 21600"/>
                <a:gd name="T6" fmla="*/ 2 w 21600"/>
                <a:gd name="T7" fmla="*/ 0 h 21600"/>
                <a:gd name="T8" fmla="*/ 0 60000 65536"/>
                <a:gd name="T9" fmla="*/ 0 60000 65536"/>
                <a:gd name="T10" fmla="*/ 0 60000 65536"/>
                <a:gd name="T11" fmla="*/ 0 60000 65536"/>
                <a:gd name="T12" fmla="*/ 1695 w 21600"/>
                <a:gd name="T13" fmla="*/ 0 h 21600"/>
                <a:gd name="T14" fmla="*/ 19905 w 21600"/>
                <a:gd name="T15" fmla="*/ 6965 h 21600"/>
              </a:gdLst>
              <a:ahLst/>
              <a:cxnLst>
                <a:cxn ang="T8">
                  <a:pos x="T0" y="T1"/>
                </a:cxn>
                <a:cxn ang="T9">
                  <a:pos x="T2" y="T3"/>
                </a:cxn>
                <a:cxn ang="T10">
                  <a:pos x="T4" y="T5"/>
                </a:cxn>
                <a:cxn ang="T11">
                  <a:pos x="T6" y="T7"/>
                </a:cxn>
              </a:cxnLst>
              <a:rect l="T12" t="T13" r="T14" b="T15"/>
              <a:pathLst>
                <a:path w="21600" h="21600">
                  <a:moveTo>
                    <a:pt x="5751" y="5755"/>
                  </a:moveTo>
                  <a:cubicBezTo>
                    <a:pt x="7089" y="4415"/>
                    <a:pt x="8906" y="3662"/>
                    <a:pt x="10800" y="3663"/>
                  </a:cubicBezTo>
                  <a:cubicBezTo>
                    <a:pt x="12693" y="3663"/>
                    <a:pt x="14510" y="4415"/>
                    <a:pt x="15848" y="5755"/>
                  </a:cubicBezTo>
                  <a:lnTo>
                    <a:pt x="18439" y="3166"/>
                  </a:lnTo>
                  <a:cubicBezTo>
                    <a:pt x="16414" y="1139"/>
                    <a:pt x="13665" y="-1"/>
                    <a:pt x="10799" y="0"/>
                  </a:cubicBezTo>
                  <a:cubicBezTo>
                    <a:pt x="7934" y="0"/>
                    <a:pt x="5185" y="1139"/>
                    <a:pt x="3160" y="3166"/>
                  </a:cubicBezTo>
                  <a:lnTo>
                    <a:pt x="5751" y="5755"/>
                  </a:lnTo>
                  <a:close/>
                </a:path>
              </a:pathLst>
            </a:custGeom>
            <a:solidFill>
              <a:srgbClr val="EAEAEA">
                <a:alpha val="45097"/>
              </a:srgbClr>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sp>
          <p:nvSpPr>
            <p:cNvPr id="1040" name="Rectangle 18"/>
            <p:cNvSpPr>
              <a:spLocks noChangeArrowheads="1"/>
            </p:cNvSpPr>
            <p:nvPr userDrawn="1"/>
          </p:nvSpPr>
          <p:spPr bwMode="auto">
            <a:xfrm>
              <a:off x="5179" y="3736"/>
              <a:ext cx="581" cy="584"/>
            </a:xfrm>
            <a:prstGeom prst="rect">
              <a:avLst/>
            </a:prstGeom>
            <a:solidFill>
              <a:srgbClr val="EAEAEA">
                <a:alpha val="45097"/>
              </a:srgbClr>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ndParaRPr>
            </a:p>
          </p:txBody>
        </p:sp>
      </p:grpSp>
      <p:sp>
        <p:nvSpPr>
          <p:cNvPr id="1028" name="Rectangle 27"/>
          <p:cNvSpPr>
            <a:spLocks noChangeArrowheads="1"/>
          </p:cNvSpPr>
          <p:nvPr/>
        </p:nvSpPr>
        <p:spPr bwMode="auto">
          <a:xfrm>
            <a:off x="0" y="0"/>
            <a:ext cx="9144000" cy="7747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a typeface="新細明體" pitchFamily="18" charset="-120"/>
            </a:endParaRPr>
          </a:p>
        </p:txBody>
      </p:sp>
      <p:sp>
        <p:nvSpPr>
          <p:cNvPr id="1029" name="Rectangle 43"/>
          <p:cNvSpPr>
            <a:spLocks noGrp="1" noChangeArrowheads="1"/>
          </p:cNvSpPr>
          <p:nvPr>
            <p:ph type="title"/>
          </p:nvPr>
        </p:nvSpPr>
        <p:spPr bwMode="auto">
          <a:xfrm>
            <a:off x="414338" y="0"/>
            <a:ext cx="8647112"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30" name="Rectangle 44"/>
          <p:cNvSpPr>
            <a:spLocks noGrp="1" noChangeArrowheads="1"/>
          </p:cNvSpPr>
          <p:nvPr>
            <p:ph type="body" idx="1"/>
          </p:nvPr>
        </p:nvSpPr>
        <p:spPr bwMode="auto">
          <a:xfrm>
            <a:off x="457200" y="896938"/>
            <a:ext cx="8364538"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9741" name="Rectangle 45"/>
          <p:cNvSpPr>
            <a:spLocks noGrp="1" noChangeArrowheads="1"/>
          </p:cNvSpPr>
          <p:nvPr>
            <p:ph type="dt" sz="half" idx="2"/>
          </p:nvPr>
        </p:nvSpPr>
        <p:spPr bwMode="auto">
          <a:xfrm>
            <a:off x="6118225" y="6619875"/>
            <a:ext cx="1800225"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solidFill>
                  <a:schemeClr val="bg1"/>
                </a:solidFill>
              </a:defRPr>
            </a:lvl1pPr>
          </a:lstStyle>
          <a:p>
            <a:pPr>
              <a:defRPr/>
            </a:pPr>
            <a:endParaRPr lang="en-US" altLang="zh-TW">
              <a:solidFill>
                <a:srgbClr val="FFFFFF"/>
              </a:solidFill>
            </a:endParaRPr>
          </a:p>
        </p:txBody>
      </p:sp>
      <p:sp>
        <p:nvSpPr>
          <p:cNvPr id="29742" name="Rectangle 46"/>
          <p:cNvSpPr>
            <a:spLocks noGrp="1" noChangeArrowheads="1"/>
          </p:cNvSpPr>
          <p:nvPr>
            <p:ph type="ftr" sz="quarter" idx="3"/>
          </p:nvPr>
        </p:nvSpPr>
        <p:spPr bwMode="auto">
          <a:xfrm>
            <a:off x="1778000" y="6619875"/>
            <a:ext cx="60960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400"/>
            </a:lvl1pPr>
          </a:lstStyle>
          <a:p>
            <a:pPr>
              <a:defRPr/>
            </a:pPr>
            <a:endParaRPr lang="en-US" altLang="zh-TW">
              <a:solidFill>
                <a:srgbClr val="000000"/>
              </a:solidFill>
            </a:endParaRPr>
          </a:p>
        </p:txBody>
      </p:sp>
      <p:sp>
        <p:nvSpPr>
          <p:cNvPr id="29743" name="Rectangle 47"/>
          <p:cNvSpPr>
            <a:spLocks noGrp="1" noChangeArrowheads="1"/>
          </p:cNvSpPr>
          <p:nvPr>
            <p:ph type="sldNum" sz="quarter" idx="4"/>
          </p:nvPr>
        </p:nvSpPr>
        <p:spPr bwMode="auto">
          <a:xfrm>
            <a:off x="8572500" y="6619875"/>
            <a:ext cx="5715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fontAlgn="ctr">
              <a:defRPr sz="1200"/>
            </a:lvl1pPr>
          </a:lstStyle>
          <a:p>
            <a:pPr>
              <a:defRPr/>
            </a:pPr>
            <a:fld id="{FF0E58AB-D8E9-423E-8F75-E0013F88AAD3}" type="slidenum">
              <a:rPr lang="en-US" altLang="zh-TW">
                <a:solidFill>
                  <a:srgbClr val="000000"/>
                </a:solidFill>
              </a:rPr>
              <a:pPr>
                <a:defRPr/>
              </a:pPr>
              <a:t>‹#›</a:t>
            </a:fld>
            <a:endParaRPr lang="en-US" altLang="zh-TW">
              <a:solidFill>
                <a:srgbClr val="000000"/>
              </a:solidFill>
            </a:endParaRPr>
          </a:p>
        </p:txBody>
      </p:sp>
      <p:grpSp>
        <p:nvGrpSpPr>
          <p:cNvPr id="1034" name="Group 22"/>
          <p:cNvGrpSpPr>
            <a:grpSpLocks/>
          </p:cNvGrpSpPr>
          <p:nvPr userDrawn="1"/>
        </p:nvGrpSpPr>
        <p:grpSpPr bwMode="auto">
          <a:xfrm>
            <a:off x="0" y="6469063"/>
            <a:ext cx="1206500" cy="388937"/>
            <a:chOff x="299" y="4075"/>
            <a:chExt cx="760" cy="245"/>
          </a:xfrm>
        </p:grpSpPr>
        <p:pic>
          <p:nvPicPr>
            <p:cNvPr id="1037" name="Picture 54" descr="itri_EL_C"/>
            <p:cNvPicPr>
              <a:picLocks noChangeAspect="1" noChangeArrowheads="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l="28235"/>
            <a:stretch>
              <a:fillRect/>
            </a:stretch>
          </p:blipFill>
          <p:spPr bwMode="auto">
            <a:xfrm>
              <a:off x="299" y="4075"/>
              <a:ext cx="76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44" name="Text Box 48"/>
            <p:cNvSpPr txBox="1">
              <a:spLocks noChangeArrowheads="1"/>
            </p:cNvSpPr>
            <p:nvPr userDrawn="1"/>
          </p:nvSpPr>
          <p:spPr bwMode="auto">
            <a:xfrm>
              <a:off x="624" y="4123"/>
              <a:ext cx="42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kumimoji="1">
                  <a:solidFill>
                    <a:schemeClr val="tx1"/>
                  </a:solidFill>
                  <a:latin typeface="Arial" pitchFamily="34" charset="0"/>
                  <a:ea typeface="新細明體" pitchFamily="18" charset="-120"/>
                </a:defRPr>
              </a:lvl1pPr>
              <a:lvl2pPr marL="742950" indent="-285750" algn="l">
                <a:defRPr kumimoji="1">
                  <a:solidFill>
                    <a:schemeClr val="tx1"/>
                  </a:solidFill>
                  <a:latin typeface="Arial" pitchFamily="34" charset="0"/>
                  <a:ea typeface="新細明體" pitchFamily="18" charset="-120"/>
                </a:defRPr>
              </a:lvl2pPr>
              <a:lvl3pPr marL="1143000" indent="-228600" algn="l">
                <a:defRPr kumimoji="1">
                  <a:solidFill>
                    <a:schemeClr val="tx1"/>
                  </a:solidFill>
                  <a:latin typeface="Arial" pitchFamily="34" charset="0"/>
                  <a:ea typeface="新細明體" pitchFamily="18" charset="-120"/>
                </a:defRPr>
              </a:lvl3pPr>
              <a:lvl4pPr marL="1600200" indent="-228600" algn="l">
                <a:defRPr kumimoji="1">
                  <a:solidFill>
                    <a:schemeClr val="tx1"/>
                  </a:solidFill>
                  <a:latin typeface="Arial" pitchFamily="34" charset="0"/>
                  <a:ea typeface="新細明體" pitchFamily="18" charset="-120"/>
                </a:defRPr>
              </a:lvl4pPr>
              <a:lvl5pPr marL="2057400" indent="-228600" algn="l">
                <a:defRPr kumimoji="1">
                  <a:solidFill>
                    <a:schemeClr val="tx1"/>
                  </a:solidFill>
                  <a:latin typeface="Arial" pitchFamily="34" charset="0"/>
                  <a:ea typeface="新細明體" pitchFamily="18" charset="-120"/>
                </a:defRPr>
              </a:lvl5pPr>
              <a:lvl6pPr marL="2514600" indent="-228600" fontAlgn="base">
                <a:spcBef>
                  <a:spcPct val="0"/>
                </a:spcBef>
                <a:spcAft>
                  <a:spcPct val="0"/>
                </a:spcAft>
                <a:defRPr kumimoji="1">
                  <a:solidFill>
                    <a:schemeClr val="tx1"/>
                  </a:solidFill>
                  <a:latin typeface="Arial" pitchFamily="34" charset="0"/>
                  <a:ea typeface="新細明體" pitchFamily="18" charset="-120"/>
                </a:defRPr>
              </a:lvl6pPr>
              <a:lvl7pPr marL="2971800" indent="-228600" fontAlgn="base">
                <a:spcBef>
                  <a:spcPct val="0"/>
                </a:spcBef>
                <a:spcAft>
                  <a:spcPct val="0"/>
                </a:spcAft>
                <a:defRPr kumimoji="1">
                  <a:solidFill>
                    <a:schemeClr val="tx1"/>
                  </a:solidFill>
                  <a:latin typeface="Arial" pitchFamily="34" charset="0"/>
                  <a:ea typeface="新細明體" pitchFamily="18" charset="-120"/>
                </a:defRPr>
              </a:lvl7pPr>
              <a:lvl8pPr marL="3429000" indent="-228600" fontAlgn="base">
                <a:spcBef>
                  <a:spcPct val="0"/>
                </a:spcBef>
                <a:spcAft>
                  <a:spcPct val="0"/>
                </a:spcAft>
                <a:defRPr kumimoji="1">
                  <a:solidFill>
                    <a:schemeClr val="tx1"/>
                  </a:solidFill>
                  <a:latin typeface="Arial" pitchFamily="34" charset="0"/>
                  <a:ea typeface="新細明體" pitchFamily="18" charset="-120"/>
                </a:defRPr>
              </a:lvl8pPr>
              <a:lvl9pPr marL="3886200" indent="-228600" fontAlgn="base">
                <a:spcBef>
                  <a:spcPct val="0"/>
                </a:spcBef>
                <a:spcAft>
                  <a:spcPct val="0"/>
                </a:spcAft>
                <a:defRPr kumimoji="1">
                  <a:solidFill>
                    <a:schemeClr val="tx1"/>
                  </a:solidFill>
                  <a:latin typeface="Arial" pitchFamily="34" charset="0"/>
                  <a:ea typeface="新細明體" pitchFamily="18" charset="-120"/>
                </a:defRPr>
              </a:lvl9pPr>
            </a:lstStyle>
            <a:p>
              <a:pPr>
                <a:defRPr/>
              </a:pPr>
              <a:r>
                <a:rPr lang="en-US" altLang="zh-TW" sz="1000" smtClean="0">
                  <a:solidFill>
                    <a:srgbClr val="000000"/>
                  </a:solidFill>
                  <a:ea typeface="微軟正黑體" pitchFamily="34" charset="-120"/>
                </a:rPr>
                <a:t>Copyright</a:t>
              </a:r>
            </a:p>
          </p:txBody>
        </p:sp>
      </p:grpSp>
      <p:sp>
        <p:nvSpPr>
          <p:cNvPr id="1035" name="Line 50"/>
          <p:cNvSpPr>
            <a:spLocks noChangeShapeType="1"/>
          </p:cNvSpPr>
          <p:nvPr/>
        </p:nvSpPr>
        <p:spPr bwMode="auto">
          <a:xfrm>
            <a:off x="-866775" y="776288"/>
            <a:ext cx="8667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solidFill>
                <a:srgbClr val="000000"/>
              </a:solidFill>
            </a:endParaRPr>
          </a:p>
        </p:txBody>
      </p:sp>
      <p:sp>
        <p:nvSpPr>
          <p:cNvPr id="1036" name="Line 51"/>
          <p:cNvSpPr>
            <a:spLocks noChangeShapeType="1"/>
          </p:cNvSpPr>
          <p:nvPr/>
        </p:nvSpPr>
        <p:spPr bwMode="auto">
          <a:xfrm rot="5400000">
            <a:off x="1787525" y="-268287"/>
            <a:ext cx="5365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solidFill>
                <a:srgbClr val="000000"/>
              </a:solidFill>
            </a:endParaRPr>
          </a:p>
        </p:txBody>
      </p:sp>
    </p:spTree>
    <p:extLst>
      <p:ext uri="{BB962C8B-B14F-4D97-AF65-F5344CB8AC3E}">
        <p14:creationId xmlns:p14="http://schemas.microsoft.com/office/powerpoint/2010/main" val="874756414"/>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Lst>
  <p:hf hdr="0" ftr="0" dt="0"/>
  <p:txStyles>
    <p:titleStyle>
      <a:lvl1pPr algn="l" rtl="0" eaLnBrk="0" fontAlgn="base" hangingPunct="0">
        <a:spcBef>
          <a:spcPct val="0"/>
        </a:spcBef>
        <a:spcAft>
          <a:spcPct val="0"/>
        </a:spcAft>
        <a:defRPr kumimoji="1" sz="4600">
          <a:solidFill>
            <a:schemeClr val="bg1"/>
          </a:solidFill>
          <a:latin typeface="+mj-lt"/>
          <a:ea typeface="+mj-ea"/>
          <a:cs typeface="+mj-cs"/>
        </a:defRPr>
      </a:lvl1pPr>
      <a:lvl2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2pPr>
      <a:lvl3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3pPr>
      <a:lvl4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4pPr>
      <a:lvl5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5pPr>
      <a:lvl6pPr marL="457200" algn="l" rtl="0" fontAlgn="base">
        <a:spcBef>
          <a:spcPct val="0"/>
        </a:spcBef>
        <a:spcAft>
          <a:spcPct val="0"/>
        </a:spcAft>
        <a:defRPr kumimoji="1" sz="4600">
          <a:solidFill>
            <a:schemeClr val="bg1"/>
          </a:solidFill>
          <a:latin typeface="Arial" pitchFamily="34" charset="0"/>
          <a:ea typeface="微軟正黑體" pitchFamily="34" charset="-120"/>
        </a:defRPr>
      </a:lvl6pPr>
      <a:lvl7pPr marL="914400" algn="l" rtl="0" fontAlgn="base">
        <a:spcBef>
          <a:spcPct val="0"/>
        </a:spcBef>
        <a:spcAft>
          <a:spcPct val="0"/>
        </a:spcAft>
        <a:defRPr kumimoji="1" sz="4600">
          <a:solidFill>
            <a:schemeClr val="bg1"/>
          </a:solidFill>
          <a:latin typeface="Arial" pitchFamily="34" charset="0"/>
          <a:ea typeface="微軟正黑體" pitchFamily="34" charset="-120"/>
        </a:defRPr>
      </a:lvl7pPr>
      <a:lvl8pPr marL="1371600" algn="l" rtl="0" fontAlgn="base">
        <a:spcBef>
          <a:spcPct val="0"/>
        </a:spcBef>
        <a:spcAft>
          <a:spcPct val="0"/>
        </a:spcAft>
        <a:defRPr kumimoji="1" sz="4600">
          <a:solidFill>
            <a:schemeClr val="bg1"/>
          </a:solidFill>
          <a:latin typeface="Arial" pitchFamily="34" charset="0"/>
          <a:ea typeface="微軟正黑體" pitchFamily="34" charset="-120"/>
        </a:defRPr>
      </a:lvl8pPr>
      <a:lvl9pPr marL="1828800" algn="l" rtl="0" fontAlgn="base">
        <a:spcBef>
          <a:spcPct val="0"/>
        </a:spcBef>
        <a:spcAft>
          <a:spcPct val="0"/>
        </a:spcAft>
        <a:defRPr kumimoji="1" sz="4600">
          <a:solidFill>
            <a:schemeClr val="bg1"/>
          </a:solidFill>
          <a:latin typeface="Arial" pitchFamily="34" charset="0"/>
          <a:ea typeface="微軟正黑體" pitchFamily="34"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633913"/>
            <a:ext cx="9144000"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16"/>
          <p:cNvGrpSpPr>
            <a:grpSpLocks/>
          </p:cNvGrpSpPr>
          <p:nvPr/>
        </p:nvGrpSpPr>
        <p:grpSpPr bwMode="auto">
          <a:xfrm>
            <a:off x="6391275" y="4105275"/>
            <a:ext cx="5503863" cy="5503863"/>
            <a:chOff x="4026" y="2586"/>
            <a:chExt cx="3467" cy="3467"/>
          </a:xfrm>
        </p:grpSpPr>
        <p:sp>
          <p:nvSpPr>
            <p:cNvPr id="1039" name="AutoShape 17"/>
            <p:cNvSpPr>
              <a:spLocks noChangeArrowheads="1"/>
            </p:cNvSpPr>
            <p:nvPr userDrawn="1"/>
          </p:nvSpPr>
          <p:spPr bwMode="auto">
            <a:xfrm rot="-2700000">
              <a:off x="4026" y="2586"/>
              <a:ext cx="3467" cy="3467"/>
            </a:xfrm>
            <a:custGeom>
              <a:avLst/>
              <a:gdLst>
                <a:gd name="T0" fmla="*/ 1 w 21600"/>
                <a:gd name="T1" fmla="*/ 0 h 21600"/>
                <a:gd name="T2" fmla="*/ 0 w 21600"/>
                <a:gd name="T3" fmla="*/ 0 h 21600"/>
                <a:gd name="T4" fmla="*/ 1 w 21600"/>
                <a:gd name="T5" fmla="*/ 0 h 21600"/>
                <a:gd name="T6" fmla="*/ 2 w 21600"/>
                <a:gd name="T7" fmla="*/ 0 h 21600"/>
                <a:gd name="T8" fmla="*/ 0 60000 65536"/>
                <a:gd name="T9" fmla="*/ 0 60000 65536"/>
                <a:gd name="T10" fmla="*/ 0 60000 65536"/>
                <a:gd name="T11" fmla="*/ 0 60000 65536"/>
                <a:gd name="T12" fmla="*/ 1695 w 21600"/>
                <a:gd name="T13" fmla="*/ 0 h 21600"/>
                <a:gd name="T14" fmla="*/ 19905 w 21600"/>
                <a:gd name="T15" fmla="*/ 6965 h 21600"/>
              </a:gdLst>
              <a:ahLst/>
              <a:cxnLst>
                <a:cxn ang="T8">
                  <a:pos x="T0" y="T1"/>
                </a:cxn>
                <a:cxn ang="T9">
                  <a:pos x="T2" y="T3"/>
                </a:cxn>
                <a:cxn ang="T10">
                  <a:pos x="T4" y="T5"/>
                </a:cxn>
                <a:cxn ang="T11">
                  <a:pos x="T6" y="T7"/>
                </a:cxn>
              </a:cxnLst>
              <a:rect l="T12" t="T13" r="T14" b="T15"/>
              <a:pathLst>
                <a:path w="21600" h="21600">
                  <a:moveTo>
                    <a:pt x="5751" y="5755"/>
                  </a:moveTo>
                  <a:cubicBezTo>
                    <a:pt x="7089" y="4415"/>
                    <a:pt x="8906" y="3662"/>
                    <a:pt x="10800" y="3663"/>
                  </a:cubicBezTo>
                  <a:cubicBezTo>
                    <a:pt x="12693" y="3663"/>
                    <a:pt x="14510" y="4415"/>
                    <a:pt x="15848" y="5755"/>
                  </a:cubicBezTo>
                  <a:lnTo>
                    <a:pt x="18439" y="3166"/>
                  </a:lnTo>
                  <a:cubicBezTo>
                    <a:pt x="16414" y="1139"/>
                    <a:pt x="13665" y="-1"/>
                    <a:pt x="10799" y="0"/>
                  </a:cubicBezTo>
                  <a:cubicBezTo>
                    <a:pt x="7934" y="0"/>
                    <a:pt x="5185" y="1139"/>
                    <a:pt x="3160" y="3166"/>
                  </a:cubicBezTo>
                  <a:lnTo>
                    <a:pt x="5751" y="5755"/>
                  </a:lnTo>
                  <a:close/>
                </a:path>
              </a:pathLst>
            </a:custGeom>
            <a:solidFill>
              <a:srgbClr val="EAEAEA">
                <a:alpha val="45097"/>
              </a:srgbClr>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sp>
          <p:nvSpPr>
            <p:cNvPr id="1040" name="Rectangle 18"/>
            <p:cNvSpPr>
              <a:spLocks noChangeArrowheads="1"/>
            </p:cNvSpPr>
            <p:nvPr userDrawn="1"/>
          </p:nvSpPr>
          <p:spPr bwMode="auto">
            <a:xfrm>
              <a:off x="5179" y="3736"/>
              <a:ext cx="581" cy="584"/>
            </a:xfrm>
            <a:prstGeom prst="rect">
              <a:avLst/>
            </a:prstGeom>
            <a:solidFill>
              <a:srgbClr val="EAEAEA">
                <a:alpha val="45097"/>
              </a:srgbClr>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ndParaRPr>
            </a:p>
          </p:txBody>
        </p:sp>
      </p:grpSp>
      <p:sp>
        <p:nvSpPr>
          <p:cNvPr id="1028" name="Rectangle 27"/>
          <p:cNvSpPr>
            <a:spLocks noChangeArrowheads="1"/>
          </p:cNvSpPr>
          <p:nvPr/>
        </p:nvSpPr>
        <p:spPr bwMode="auto">
          <a:xfrm>
            <a:off x="0" y="0"/>
            <a:ext cx="9144000" cy="7747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a typeface="新細明體" pitchFamily="18" charset="-120"/>
            </a:endParaRPr>
          </a:p>
        </p:txBody>
      </p:sp>
      <p:sp>
        <p:nvSpPr>
          <p:cNvPr id="1029" name="Rectangle 43"/>
          <p:cNvSpPr>
            <a:spLocks noGrp="1" noChangeArrowheads="1"/>
          </p:cNvSpPr>
          <p:nvPr>
            <p:ph type="title"/>
          </p:nvPr>
        </p:nvSpPr>
        <p:spPr bwMode="auto">
          <a:xfrm>
            <a:off x="414338" y="0"/>
            <a:ext cx="8647112"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30" name="Rectangle 44"/>
          <p:cNvSpPr>
            <a:spLocks noGrp="1" noChangeArrowheads="1"/>
          </p:cNvSpPr>
          <p:nvPr>
            <p:ph type="body" idx="1"/>
          </p:nvPr>
        </p:nvSpPr>
        <p:spPr bwMode="auto">
          <a:xfrm>
            <a:off x="457200" y="896938"/>
            <a:ext cx="8364538"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9741" name="Rectangle 45"/>
          <p:cNvSpPr>
            <a:spLocks noGrp="1" noChangeArrowheads="1"/>
          </p:cNvSpPr>
          <p:nvPr>
            <p:ph type="dt" sz="half" idx="2"/>
          </p:nvPr>
        </p:nvSpPr>
        <p:spPr bwMode="auto">
          <a:xfrm>
            <a:off x="6118225" y="6619875"/>
            <a:ext cx="1800225"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solidFill>
                  <a:schemeClr val="bg1"/>
                </a:solidFill>
              </a:defRPr>
            </a:lvl1pPr>
          </a:lstStyle>
          <a:p>
            <a:pPr>
              <a:defRPr/>
            </a:pPr>
            <a:endParaRPr lang="en-US" altLang="zh-TW">
              <a:solidFill>
                <a:srgbClr val="FFFFFF"/>
              </a:solidFill>
            </a:endParaRPr>
          </a:p>
        </p:txBody>
      </p:sp>
      <p:sp>
        <p:nvSpPr>
          <p:cNvPr id="29742" name="Rectangle 46"/>
          <p:cNvSpPr>
            <a:spLocks noGrp="1" noChangeArrowheads="1"/>
          </p:cNvSpPr>
          <p:nvPr>
            <p:ph type="ftr" sz="quarter" idx="3"/>
          </p:nvPr>
        </p:nvSpPr>
        <p:spPr bwMode="auto">
          <a:xfrm>
            <a:off x="1778000" y="6619875"/>
            <a:ext cx="60960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400"/>
            </a:lvl1pPr>
          </a:lstStyle>
          <a:p>
            <a:pPr>
              <a:defRPr/>
            </a:pPr>
            <a:endParaRPr lang="en-US" altLang="zh-TW">
              <a:solidFill>
                <a:srgbClr val="000000"/>
              </a:solidFill>
            </a:endParaRPr>
          </a:p>
        </p:txBody>
      </p:sp>
      <p:sp>
        <p:nvSpPr>
          <p:cNvPr id="29743" name="Rectangle 47"/>
          <p:cNvSpPr>
            <a:spLocks noGrp="1" noChangeArrowheads="1"/>
          </p:cNvSpPr>
          <p:nvPr>
            <p:ph type="sldNum" sz="quarter" idx="4"/>
          </p:nvPr>
        </p:nvSpPr>
        <p:spPr bwMode="auto">
          <a:xfrm>
            <a:off x="8572500" y="6619875"/>
            <a:ext cx="5715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fontAlgn="ctr">
              <a:defRPr sz="1200"/>
            </a:lvl1pPr>
          </a:lstStyle>
          <a:p>
            <a:pPr>
              <a:defRPr/>
            </a:pPr>
            <a:fld id="{FF0E58AB-D8E9-423E-8F75-E0013F88AAD3}" type="slidenum">
              <a:rPr lang="en-US" altLang="zh-TW">
                <a:solidFill>
                  <a:srgbClr val="000000"/>
                </a:solidFill>
              </a:rPr>
              <a:pPr>
                <a:defRPr/>
              </a:pPr>
              <a:t>‹#›</a:t>
            </a:fld>
            <a:endParaRPr lang="en-US" altLang="zh-TW">
              <a:solidFill>
                <a:srgbClr val="000000"/>
              </a:solidFill>
            </a:endParaRPr>
          </a:p>
        </p:txBody>
      </p:sp>
      <p:grpSp>
        <p:nvGrpSpPr>
          <p:cNvPr id="1034" name="Group 22"/>
          <p:cNvGrpSpPr>
            <a:grpSpLocks/>
          </p:cNvGrpSpPr>
          <p:nvPr/>
        </p:nvGrpSpPr>
        <p:grpSpPr bwMode="auto">
          <a:xfrm>
            <a:off x="0" y="6469063"/>
            <a:ext cx="1206500" cy="388937"/>
            <a:chOff x="299" y="4075"/>
            <a:chExt cx="760" cy="245"/>
          </a:xfrm>
        </p:grpSpPr>
        <p:pic>
          <p:nvPicPr>
            <p:cNvPr id="1037" name="Picture 54" descr="itri_EL_C"/>
            <p:cNvPicPr>
              <a:picLocks noChangeAspect="1" noChangeArrowheads="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l="28235"/>
            <a:stretch>
              <a:fillRect/>
            </a:stretch>
          </p:blipFill>
          <p:spPr bwMode="auto">
            <a:xfrm>
              <a:off x="299" y="4075"/>
              <a:ext cx="76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44" name="Text Box 48"/>
            <p:cNvSpPr txBox="1">
              <a:spLocks noChangeArrowheads="1"/>
            </p:cNvSpPr>
            <p:nvPr userDrawn="1"/>
          </p:nvSpPr>
          <p:spPr bwMode="auto">
            <a:xfrm>
              <a:off x="624" y="4123"/>
              <a:ext cx="42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kumimoji="1">
                  <a:solidFill>
                    <a:schemeClr val="tx1"/>
                  </a:solidFill>
                  <a:latin typeface="Arial" pitchFamily="34" charset="0"/>
                  <a:ea typeface="新細明體" pitchFamily="18" charset="-120"/>
                </a:defRPr>
              </a:lvl1pPr>
              <a:lvl2pPr marL="742950" indent="-285750" algn="l">
                <a:defRPr kumimoji="1">
                  <a:solidFill>
                    <a:schemeClr val="tx1"/>
                  </a:solidFill>
                  <a:latin typeface="Arial" pitchFamily="34" charset="0"/>
                  <a:ea typeface="新細明體" pitchFamily="18" charset="-120"/>
                </a:defRPr>
              </a:lvl2pPr>
              <a:lvl3pPr marL="1143000" indent="-228600" algn="l">
                <a:defRPr kumimoji="1">
                  <a:solidFill>
                    <a:schemeClr val="tx1"/>
                  </a:solidFill>
                  <a:latin typeface="Arial" pitchFamily="34" charset="0"/>
                  <a:ea typeface="新細明體" pitchFamily="18" charset="-120"/>
                </a:defRPr>
              </a:lvl3pPr>
              <a:lvl4pPr marL="1600200" indent="-228600" algn="l">
                <a:defRPr kumimoji="1">
                  <a:solidFill>
                    <a:schemeClr val="tx1"/>
                  </a:solidFill>
                  <a:latin typeface="Arial" pitchFamily="34" charset="0"/>
                  <a:ea typeface="新細明體" pitchFamily="18" charset="-120"/>
                </a:defRPr>
              </a:lvl4pPr>
              <a:lvl5pPr marL="2057400" indent="-228600" algn="l">
                <a:defRPr kumimoji="1">
                  <a:solidFill>
                    <a:schemeClr val="tx1"/>
                  </a:solidFill>
                  <a:latin typeface="Arial" pitchFamily="34" charset="0"/>
                  <a:ea typeface="新細明體" pitchFamily="18" charset="-120"/>
                </a:defRPr>
              </a:lvl5pPr>
              <a:lvl6pPr marL="2514600" indent="-228600" fontAlgn="base">
                <a:spcBef>
                  <a:spcPct val="0"/>
                </a:spcBef>
                <a:spcAft>
                  <a:spcPct val="0"/>
                </a:spcAft>
                <a:defRPr kumimoji="1">
                  <a:solidFill>
                    <a:schemeClr val="tx1"/>
                  </a:solidFill>
                  <a:latin typeface="Arial" pitchFamily="34" charset="0"/>
                  <a:ea typeface="新細明體" pitchFamily="18" charset="-120"/>
                </a:defRPr>
              </a:lvl6pPr>
              <a:lvl7pPr marL="2971800" indent="-228600" fontAlgn="base">
                <a:spcBef>
                  <a:spcPct val="0"/>
                </a:spcBef>
                <a:spcAft>
                  <a:spcPct val="0"/>
                </a:spcAft>
                <a:defRPr kumimoji="1">
                  <a:solidFill>
                    <a:schemeClr val="tx1"/>
                  </a:solidFill>
                  <a:latin typeface="Arial" pitchFamily="34" charset="0"/>
                  <a:ea typeface="新細明體" pitchFamily="18" charset="-120"/>
                </a:defRPr>
              </a:lvl7pPr>
              <a:lvl8pPr marL="3429000" indent="-228600" fontAlgn="base">
                <a:spcBef>
                  <a:spcPct val="0"/>
                </a:spcBef>
                <a:spcAft>
                  <a:spcPct val="0"/>
                </a:spcAft>
                <a:defRPr kumimoji="1">
                  <a:solidFill>
                    <a:schemeClr val="tx1"/>
                  </a:solidFill>
                  <a:latin typeface="Arial" pitchFamily="34" charset="0"/>
                  <a:ea typeface="新細明體" pitchFamily="18" charset="-120"/>
                </a:defRPr>
              </a:lvl8pPr>
              <a:lvl9pPr marL="3886200" indent="-228600" fontAlgn="base">
                <a:spcBef>
                  <a:spcPct val="0"/>
                </a:spcBef>
                <a:spcAft>
                  <a:spcPct val="0"/>
                </a:spcAft>
                <a:defRPr kumimoji="1">
                  <a:solidFill>
                    <a:schemeClr val="tx1"/>
                  </a:solidFill>
                  <a:latin typeface="Arial" pitchFamily="34" charset="0"/>
                  <a:ea typeface="新細明體" pitchFamily="18" charset="-120"/>
                </a:defRPr>
              </a:lvl9pPr>
            </a:lstStyle>
            <a:p>
              <a:pPr>
                <a:defRPr/>
              </a:pPr>
              <a:r>
                <a:rPr lang="en-US" altLang="zh-TW" sz="1000" smtClean="0">
                  <a:solidFill>
                    <a:srgbClr val="000000"/>
                  </a:solidFill>
                  <a:ea typeface="微軟正黑體" pitchFamily="34" charset="-120"/>
                </a:rPr>
                <a:t>Copyright</a:t>
              </a:r>
            </a:p>
          </p:txBody>
        </p:sp>
      </p:grpSp>
      <p:sp>
        <p:nvSpPr>
          <p:cNvPr id="1035" name="Line 50"/>
          <p:cNvSpPr>
            <a:spLocks noChangeShapeType="1"/>
          </p:cNvSpPr>
          <p:nvPr/>
        </p:nvSpPr>
        <p:spPr bwMode="auto">
          <a:xfrm>
            <a:off x="-866775" y="776288"/>
            <a:ext cx="8667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solidFill>
                <a:srgbClr val="000000"/>
              </a:solidFill>
            </a:endParaRPr>
          </a:p>
        </p:txBody>
      </p:sp>
      <p:sp>
        <p:nvSpPr>
          <p:cNvPr id="1036" name="Line 51"/>
          <p:cNvSpPr>
            <a:spLocks noChangeShapeType="1"/>
          </p:cNvSpPr>
          <p:nvPr/>
        </p:nvSpPr>
        <p:spPr bwMode="auto">
          <a:xfrm rot="5400000">
            <a:off x="1787525" y="-268287"/>
            <a:ext cx="5365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solidFill>
                <a:srgbClr val="000000"/>
              </a:solidFill>
            </a:endParaRPr>
          </a:p>
        </p:txBody>
      </p:sp>
    </p:spTree>
    <p:extLst>
      <p:ext uri="{BB962C8B-B14F-4D97-AF65-F5344CB8AC3E}">
        <p14:creationId xmlns:p14="http://schemas.microsoft.com/office/powerpoint/2010/main" val="596368284"/>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hf hdr="0" ftr="0" dt="0"/>
  <p:txStyles>
    <p:titleStyle>
      <a:lvl1pPr algn="l" rtl="0" eaLnBrk="0" fontAlgn="base" hangingPunct="0">
        <a:spcBef>
          <a:spcPct val="0"/>
        </a:spcBef>
        <a:spcAft>
          <a:spcPct val="0"/>
        </a:spcAft>
        <a:defRPr kumimoji="1" sz="4600">
          <a:solidFill>
            <a:schemeClr val="bg1"/>
          </a:solidFill>
          <a:latin typeface="+mj-lt"/>
          <a:ea typeface="+mj-ea"/>
          <a:cs typeface="+mj-cs"/>
        </a:defRPr>
      </a:lvl1pPr>
      <a:lvl2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2pPr>
      <a:lvl3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3pPr>
      <a:lvl4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4pPr>
      <a:lvl5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5pPr>
      <a:lvl6pPr marL="457200" algn="l" rtl="0" fontAlgn="base">
        <a:spcBef>
          <a:spcPct val="0"/>
        </a:spcBef>
        <a:spcAft>
          <a:spcPct val="0"/>
        </a:spcAft>
        <a:defRPr kumimoji="1" sz="4600">
          <a:solidFill>
            <a:schemeClr val="bg1"/>
          </a:solidFill>
          <a:latin typeface="Arial" pitchFamily="34" charset="0"/>
          <a:ea typeface="微軟正黑體" pitchFamily="34" charset="-120"/>
        </a:defRPr>
      </a:lvl6pPr>
      <a:lvl7pPr marL="914400" algn="l" rtl="0" fontAlgn="base">
        <a:spcBef>
          <a:spcPct val="0"/>
        </a:spcBef>
        <a:spcAft>
          <a:spcPct val="0"/>
        </a:spcAft>
        <a:defRPr kumimoji="1" sz="4600">
          <a:solidFill>
            <a:schemeClr val="bg1"/>
          </a:solidFill>
          <a:latin typeface="Arial" pitchFamily="34" charset="0"/>
          <a:ea typeface="微軟正黑體" pitchFamily="34" charset="-120"/>
        </a:defRPr>
      </a:lvl7pPr>
      <a:lvl8pPr marL="1371600" algn="l" rtl="0" fontAlgn="base">
        <a:spcBef>
          <a:spcPct val="0"/>
        </a:spcBef>
        <a:spcAft>
          <a:spcPct val="0"/>
        </a:spcAft>
        <a:defRPr kumimoji="1" sz="4600">
          <a:solidFill>
            <a:schemeClr val="bg1"/>
          </a:solidFill>
          <a:latin typeface="Arial" pitchFamily="34" charset="0"/>
          <a:ea typeface="微軟正黑體" pitchFamily="34" charset="-120"/>
        </a:defRPr>
      </a:lvl8pPr>
      <a:lvl9pPr marL="1828800" algn="l" rtl="0" fontAlgn="base">
        <a:spcBef>
          <a:spcPct val="0"/>
        </a:spcBef>
        <a:spcAft>
          <a:spcPct val="0"/>
        </a:spcAft>
        <a:defRPr kumimoji="1" sz="4600">
          <a:solidFill>
            <a:schemeClr val="bg1"/>
          </a:solidFill>
          <a:latin typeface="Arial" pitchFamily="34" charset="0"/>
          <a:ea typeface="微軟正黑體" pitchFamily="34"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633913"/>
            <a:ext cx="9144000"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16"/>
          <p:cNvGrpSpPr>
            <a:grpSpLocks/>
          </p:cNvGrpSpPr>
          <p:nvPr/>
        </p:nvGrpSpPr>
        <p:grpSpPr bwMode="auto">
          <a:xfrm>
            <a:off x="6391275" y="4105275"/>
            <a:ext cx="5503863" cy="5503863"/>
            <a:chOff x="4026" y="2586"/>
            <a:chExt cx="3467" cy="3467"/>
          </a:xfrm>
        </p:grpSpPr>
        <p:sp>
          <p:nvSpPr>
            <p:cNvPr id="1039" name="AutoShape 17"/>
            <p:cNvSpPr>
              <a:spLocks noChangeArrowheads="1"/>
            </p:cNvSpPr>
            <p:nvPr userDrawn="1"/>
          </p:nvSpPr>
          <p:spPr bwMode="auto">
            <a:xfrm rot="-2700000">
              <a:off x="4026" y="2586"/>
              <a:ext cx="3467" cy="3467"/>
            </a:xfrm>
            <a:custGeom>
              <a:avLst/>
              <a:gdLst>
                <a:gd name="T0" fmla="*/ 1 w 21600"/>
                <a:gd name="T1" fmla="*/ 0 h 21600"/>
                <a:gd name="T2" fmla="*/ 0 w 21600"/>
                <a:gd name="T3" fmla="*/ 0 h 21600"/>
                <a:gd name="T4" fmla="*/ 1 w 21600"/>
                <a:gd name="T5" fmla="*/ 0 h 21600"/>
                <a:gd name="T6" fmla="*/ 2 w 21600"/>
                <a:gd name="T7" fmla="*/ 0 h 21600"/>
                <a:gd name="T8" fmla="*/ 0 60000 65536"/>
                <a:gd name="T9" fmla="*/ 0 60000 65536"/>
                <a:gd name="T10" fmla="*/ 0 60000 65536"/>
                <a:gd name="T11" fmla="*/ 0 60000 65536"/>
                <a:gd name="T12" fmla="*/ 1695 w 21600"/>
                <a:gd name="T13" fmla="*/ 0 h 21600"/>
                <a:gd name="T14" fmla="*/ 19905 w 21600"/>
                <a:gd name="T15" fmla="*/ 6965 h 21600"/>
              </a:gdLst>
              <a:ahLst/>
              <a:cxnLst>
                <a:cxn ang="T8">
                  <a:pos x="T0" y="T1"/>
                </a:cxn>
                <a:cxn ang="T9">
                  <a:pos x="T2" y="T3"/>
                </a:cxn>
                <a:cxn ang="T10">
                  <a:pos x="T4" y="T5"/>
                </a:cxn>
                <a:cxn ang="T11">
                  <a:pos x="T6" y="T7"/>
                </a:cxn>
              </a:cxnLst>
              <a:rect l="T12" t="T13" r="T14" b="T15"/>
              <a:pathLst>
                <a:path w="21600" h="21600">
                  <a:moveTo>
                    <a:pt x="5751" y="5755"/>
                  </a:moveTo>
                  <a:cubicBezTo>
                    <a:pt x="7089" y="4415"/>
                    <a:pt x="8906" y="3662"/>
                    <a:pt x="10800" y="3663"/>
                  </a:cubicBezTo>
                  <a:cubicBezTo>
                    <a:pt x="12693" y="3663"/>
                    <a:pt x="14510" y="4415"/>
                    <a:pt x="15848" y="5755"/>
                  </a:cubicBezTo>
                  <a:lnTo>
                    <a:pt x="18439" y="3166"/>
                  </a:lnTo>
                  <a:cubicBezTo>
                    <a:pt x="16414" y="1139"/>
                    <a:pt x="13665" y="-1"/>
                    <a:pt x="10799" y="0"/>
                  </a:cubicBezTo>
                  <a:cubicBezTo>
                    <a:pt x="7934" y="0"/>
                    <a:pt x="5185" y="1139"/>
                    <a:pt x="3160" y="3166"/>
                  </a:cubicBezTo>
                  <a:lnTo>
                    <a:pt x="5751" y="5755"/>
                  </a:lnTo>
                  <a:close/>
                </a:path>
              </a:pathLst>
            </a:custGeom>
            <a:solidFill>
              <a:srgbClr val="EAEAEA">
                <a:alpha val="45097"/>
              </a:srgbClr>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sp>
          <p:nvSpPr>
            <p:cNvPr id="1040" name="Rectangle 18"/>
            <p:cNvSpPr>
              <a:spLocks noChangeArrowheads="1"/>
            </p:cNvSpPr>
            <p:nvPr userDrawn="1"/>
          </p:nvSpPr>
          <p:spPr bwMode="auto">
            <a:xfrm>
              <a:off x="5179" y="3736"/>
              <a:ext cx="581" cy="584"/>
            </a:xfrm>
            <a:prstGeom prst="rect">
              <a:avLst/>
            </a:prstGeom>
            <a:solidFill>
              <a:srgbClr val="EAEAEA">
                <a:alpha val="45097"/>
              </a:srgbClr>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ndParaRPr>
            </a:p>
          </p:txBody>
        </p:sp>
      </p:grpSp>
      <p:sp>
        <p:nvSpPr>
          <p:cNvPr id="1028" name="Rectangle 27"/>
          <p:cNvSpPr>
            <a:spLocks noChangeArrowheads="1"/>
          </p:cNvSpPr>
          <p:nvPr/>
        </p:nvSpPr>
        <p:spPr bwMode="auto">
          <a:xfrm>
            <a:off x="0" y="0"/>
            <a:ext cx="9144000" cy="7747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a typeface="新細明體" pitchFamily="18" charset="-120"/>
            </a:endParaRPr>
          </a:p>
        </p:txBody>
      </p:sp>
      <p:sp>
        <p:nvSpPr>
          <p:cNvPr id="1029" name="Rectangle 43"/>
          <p:cNvSpPr>
            <a:spLocks noGrp="1" noChangeArrowheads="1"/>
          </p:cNvSpPr>
          <p:nvPr>
            <p:ph type="title"/>
          </p:nvPr>
        </p:nvSpPr>
        <p:spPr bwMode="auto">
          <a:xfrm>
            <a:off x="414338" y="0"/>
            <a:ext cx="8647112"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30" name="Rectangle 44"/>
          <p:cNvSpPr>
            <a:spLocks noGrp="1" noChangeArrowheads="1"/>
          </p:cNvSpPr>
          <p:nvPr>
            <p:ph type="body" idx="1"/>
          </p:nvPr>
        </p:nvSpPr>
        <p:spPr bwMode="auto">
          <a:xfrm>
            <a:off x="457200" y="896938"/>
            <a:ext cx="8364538"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9741" name="Rectangle 45"/>
          <p:cNvSpPr>
            <a:spLocks noGrp="1" noChangeArrowheads="1"/>
          </p:cNvSpPr>
          <p:nvPr>
            <p:ph type="dt" sz="half" idx="2"/>
          </p:nvPr>
        </p:nvSpPr>
        <p:spPr bwMode="auto">
          <a:xfrm>
            <a:off x="6118225" y="6619875"/>
            <a:ext cx="1800225"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solidFill>
                  <a:schemeClr val="bg1"/>
                </a:solidFill>
              </a:defRPr>
            </a:lvl1pPr>
          </a:lstStyle>
          <a:p>
            <a:pPr>
              <a:defRPr/>
            </a:pPr>
            <a:endParaRPr lang="en-US" altLang="zh-TW">
              <a:solidFill>
                <a:srgbClr val="FFFFFF"/>
              </a:solidFill>
            </a:endParaRPr>
          </a:p>
        </p:txBody>
      </p:sp>
      <p:sp>
        <p:nvSpPr>
          <p:cNvPr id="29742" name="Rectangle 46"/>
          <p:cNvSpPr>
            <a:spLocks noGrp="1" noChangeArrowheads="1"/>
          </p:cNvSpPr>
          <p:nvPr>
            <p:ph type="ftr" sz="quarter" idx="3"/>
          </p:nvPr>
        </p:nvSpPr>
        <p:spPr bwMode="auto">
          <a:xfrm>
            <a:off x="1778000" y="6619875"/>
            <a:ext cx="60960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400"/>
            </a:lvl1pPr>
          </a:lstStyle>
          <a:p>
            <a:pPr>
              <a:defRPr/>
            </a:pPr>
            <a:endParaRPr lang="en-US" altLang="zh-TW">
              <a:solidFill>
                <a:srgbClr val="000000"/>
              </a:solidFill>
            </a:endParaRPr>
          </a:p>
        </p:txBody>
      </p:sp>
      <p:sp>
        <p:nvSpPr>
          <p:cNvPr id="29743" name="Rectangle 47"/>
          <p:cNvSpPr>
            <a:spLocks noGrp="1" noChangeArrowheads="1"/>
          </p:cNvSpPr>
          <p:nvPr>
            <p:ph type="sldNum" sz="quarter" idx="4"/>
          </p:nvPr>
        </p:nvSpPr>
        <p:spPr bwMode="auto">
          <a:xfrm>
            <a:off x="8572500" y="6619875"/>
            <a:ext cx="5715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fontAlgn="ctr">
              <a:defRPr sz="1200"/>
            </a:lvl1pPr>
          </a:lstStyle>
          <a:p>
            <a:pPr>
              <a:defRPr/>
            </a:pPr>
            <a:fld id="{FF0E58AB-D8E9-423E-8F75-E0013F88AAD3}" type="slidenum">
              <a:rPr lang="en-US" altLang="zh-TW">
                <a:solidFill>
                  <a:srgbClr val="000000"/>
                </a:solidFill>
              </a:rPr>
              <a:pPr>
                <a:defRPr/>
              </a:pPr>
              <a:t>‹#›</a:t>
            </a:fld>
            <a:endParaRPr lang="en-US" altLang="zh-TW">
              <a:solidFill>
                <a:srgbClr val="000000"/>
              </a:solidFill>
            </a:endParaRPr>
          </a:p>
        </p:txBody>
      </p:sp>
      <p:grpSp>
        <p:nvGrpSpPr>
          <p:cNvPr id="1034" name="Group 22"/>
          <p:cNvGrpSpPr>
            <a:grpSpLocks/>
          </p:cNvGrpSpPr>
          <p:nvPr/>
        </p:nvGrpSpPr>
        <p:grpSpPr bwMode="auto">
          <a:xfrm>
            <a:off x="0" y="6469063"/>
            <a:ext cx="1206500" cy="388937"/>
            <a:chOff x="299" y="4075"/>
            <a:chExt cx="760" cy="245"/>
          </a:xfrm>
        </p:grpSpPr>
        <p:pic>
          <p:nvPicPr>
            <p:cNvPr id="1037" name="Picture 54" descr="itri_EL_C"/>
            <p:cNvPicPr>
              <a:picLocks noChangeAspect="1" noChangeArrowheads="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l="28235"/>
            <a:stretch>
              <a:fillRect/>
            </a:stretch>
          </p:blipFill>
          <p:spPr bwMode="auto">
            <a:xfrm>
              <a:off x="299" y="4075"/>
              <a:ext cx="76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44" name="Text Box 48"/>
            <p:cNvSpPr txBox="1">
              <a:spLocks noChangeArrowheads="1"/>
            </p:cNvSpPr>
            <p:nvPr userDrawn="1"/>
          </p:nvSpPr>
          <p:spPr bwMode="auto">
            <a:xfrm>
              <a:off x="624" y="4123"/>
              <a:ext cx="42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kumimoji="1">
                  <a:solidFill>
                    <a:schemeClr val="tx1"/>
                  </a:solidFill>
                  <a:latin typeface="Arial" pitchFamily="34" charset="0"/>
                  <a:ea typeface="新細明體" pitchFamily="18" charset="-120"/>
                </a:defRPr>
              </a:lvl1pPr>
              <a:lvl2pPr marL="742950" indent="-285750" algn="l">
                <a:defRPr kumimoji="1">
                  <a:solidFill>
                    <a:schemeClr val="tx1"/>
                  </a:solidFill>
                  <a:latin typeface="Arial" pitchFamily="34" charset="0"/>
                  <a:ea typeface="新細明體" pitchFamily="18" charset="-120"/>
                </a:defRPr>
              </a:lvl2pPr>
              <a:lvl3pPr marL="1143000" indent="-228600" algn="l">
                <a:defRPr kumimoji="1">
                  <a:solidFill>
                    <a:schemeClr val="tx1"/>
                  </a:solidFill>
                  <a:latin typeface="Arial" pitchFamily="34" charset="0"/>
                  <a:ea typeface="新細明體" pitchFamily="18" charset="-120"/>
                </a:defRPr>
              </a:lvl3pPr>
              <a:lvl4pPr marL="1600200" indent="-228600" algn="l">
                <a:defRPr kumimoji="1">
                  <a:solidFill>
                    <a:schemeClr val="tx1"/>
                  </a:solidFill>
                  <a:latin typeface="Arial" pitchFamily="34" charset="0"/>
                  <a:ea typeface="新細明體" pitchFamily="18" charset="-120"/>
                </a:defRPr>
              </a:lvl4pPr>
              <a:lvl5pPr marL="2057400" indent="-228600" algn="l">
                <a:defRPr kumimoji="1">
                  <a:solidFill>
                    <a:schemeClr val="tx1"/>
                  </a:solidFill>
                  <a:latin typeface="Arial" pitchFamily="34" charset="0"/>
                  <a:ea typeface="新細明體" pitchFamily="18" charset="-120"/>
                </a:defRPr>
              </a:lvl5pPr>
              <a:lvl6pPr marL="2514600" indent="-228600" fontAlgn="base">
                <a:spcBef>
                  <a:spcPct val="0"/>
                </a:spcBef>
                <a:spcAft>
                  <a:spcPct val="0"/>
                </a:spcAft>
                <a:defRPr kumimoji="1">
                  <a:solidFill>
                    <a:schemeClr val="tx1"/>
                  </a:solidFill>
                  <a:latin typeface="Arial" pitchFamily="34" charset="0"/>
                  <a:ea typeface="新細明體" pitchFamily="18" charset="-120"/>
                </a:defRPr>
              </a:lvl6pPr>
              <a:lvl7pPr marL="2971800" indent="-228600" fontAlgn="base">
                <a:spcBef>
                  <a:spcPct val="0"/>
                </a:spcBef>
                <a:spcAft>
                  <a:spcPct val="0"/>
                </a:spcAft>
                <a:defRPr kumimoji="1">
                  <a:solidFill>
                    <a:schemeClr val="tx1"/>
                  </a:solidFill>
                  <a:latin typeface="Arial" pitchFamily="34" charset="0"/>
                  <a:ea typeface="新細明體" pitchFamily="18" charset="-120"/>
                </a:defRPr>
              </a:lvl7pPr>
              <a:lvl8pPr marL="3429000" indent="-228600" fontAlgn="base">
                <a:spcBef>
                  <a:spcPct val="0"/>
                </a:spcBef>
                <a:spcAft>
                  <a:spcPct val="0"/>
                </a:spcAft>
                <a:defRPr kumimoji="1">
                  <a:solidFill>
                    <a:schemeClr val="tx1"/>
                  </a:solidFill>
                  <a:latin typeface="Arial" pitchFamily="34" charset="0"/>
                  <a:ea typeface="新細明體" pitchFamily="18" charset="-120"/>
                </a:defRPr>
              </a:lvl8pPr>
              <a:lvl9pPr marL="3886200" indent="-228600" fontAlgn="base">
                <a:spcBef>
                  <a:spcPct val="0"/>
                </a:spcBef>
                <a:spcAft>
                  <a:spcPct val="0"/>
                </a:spcAft>
                <a:defRPr kumimoji="1">
                  <a:solidFill>
                    <a:schemeClr val="tx1"/>
                  </a:solidFill>
                  <a:latin typeface="Arial" pitchFamily="34" charset="0"/>
                  <a:ea typeface="新細明體" pitchFamily="18" charset="-120"/>
                </a:defRPr>
              </a:lvl9pPr>
            </a:lstStyle>
            <a:p>
              <a:pPr>
                <a:defRPr/>
              </a:pPr>
              <a:r>
                <a:rPr lang="en-US" altLang="zh-TW" sz="1000" smtClean="0">
                  <a:solidFill>
                    <a:srgbClr val="000000"/>
                  </a:solidFill>
                  <a:ea typeface="微軟正黑體" pitchFamily="34" charset="-120"/>
                </a:rPr>
                <a:t>Copyright</a:t>
              </a:r>
            </a:p>
          </p:txBody>
        </p:sp>
      </p:grpSp>
      <p:sp>
        <p:nvSpPr>
          <p:cNvPr id="1035" name="Line 50"/>
          <p:cNvSpPr>
            <a:spLocks noChangeShapeType="1"/>
          </p:cNvSpPr>
          <p:nvPr/>
        </p:nvSpPr>
        <p:spPr bwMode="auto">
          <a:xfrm>
            <a:off x="-866775" y="776288"/>
            <a:ext cx="8667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solidFill>
                <a:srgbClr val="000000"/>
              </a:solidFill>
            </a:endParaRPr>
          </a:p>
        </p:txBody>
      </p:sp>
      <p:sp>
        <p:nvSpPr>
          <p:cNvPr id="1036" name="Line 51"/>
          <p:cNvSpPr>
            <a:spLocks noChangeShapeType="1"/>
          </p:cNvSpPr>
          <p:nvPr/>
        </p:nvSpPr>
        <p:spPr bwMode="auto">
          <a:xfrm rot="5400000">
            <a:off x="1787525" y="-268287"/>
            <a:ext cx="5365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solidFill>
                <a:srgbClr val="000000"/>
              </a:solidFill>
            </a:endParaRPr>
          </a:p>
        </p:txBody>
      </p:sp>
    </p:spTree>
    <p:extLst>
      <p:ext uri="{BB962C8B-B14F-4D97-AF65-F5344CB8AC3E}">
        <p14:creationId xmlns:p14="http://schemas.microsoft.com/office/powerpoint/2010/main" val="3660489056"/>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hf hdr="0" ftr="0" dt="0"/>
  <p:txStyles>
    <p:titleStyle>
      <a:lvl1pPr algn="l" rtl="0" eaLnBrk="0" fontAlgn="base" hangingPunct="0">
        <a:spcBef>
          <a:spcPct val="0"/>
        </a:spcBef>
        <a:spcAft>
          <a:spcPct val="0"/>
        </a:spcAft>
        <a:defRPr kumimoji="1" sz="4600">
          <a:solidFill>
            <a:schemeClr val="bg1"/>
          </a:solidFill>
          <a:latin typeface="+mj-lt"/>
          <a:ea typeface="+mj-ea"/>
          <a:cs typeface="+mj-cs"/>
        </a:defRPr>
      </a:lvl1pPr>
      <a:lvl2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2pPr>
      <a:lvl3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3pPr>
      <a:lvl4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4pPr>
      <a:lvl5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5pPr>
      <a:lvl6pPr marL="457200" algn="l" rtl="0" fontAlgn="base">
        <a:spcBef>
          <a:spcPct val="0"/>
        </a:spcBef>
        <a:spcAft>
          <a:spcPct val="0"/>
        </a:spcAft>
        <a:defRPr kumimoji="1" sz="4600">
          <a:solidFill>
            <a:schemeClr val="bg1"/>
          </a:solidFill>
          <a:latin typeface="Arial" pitchFamily="34" charset="0"/>
          <a:ea typeface="微軟正黑體" pitchFamily="34" charset="-120"/>
        </a:defRPr>
      </a:lvl6pPr>
      <a:lvl7pPr marL="914400" algn="l" rtl="0" fontAlgn="base">
        <a:spcBef>
          <a:spcPct val="0"/>
        </a:spcBef>
        <a:spcAft>
          <a:spcPct val="0"/>
        </a:spcAft>
        <a:defRPr kumimoji="1" sz="4600">
          <a:solidFill>
            <a:schemeClr val="bg1"/>
          </a:solidFill>
          <a:latin typeface="Arial" pitchFamily="34" charset="0"/>
          <a:ea typeface="微軟正黑體" pitchFamily="34" charset="-120"/>
        </a:defRPr>
      </a:lvl7pPr>
      <a:lvl8pPr marL="1371600" algn="l" rtl="0" fontAlgn="base">
        <a:spcBef>
          <a:spcPct val="0"/>
        </a:spcBef>
        <a:spcAft>
          <a:spcPct val="0"/>
        </a:spcAft>
        <a:defRPr kumimoji="1" sz="4600">
          <a:solidFill>
            <a:schemeClr val="bg1"/>
          </a:solidFill>
          <a:latin typeface="Arial" pitchFamily="34" charset="0"/>
          <a:ea typeface="微軟正黑體" pitchFamily="34" charset="-120"/>
        </a:defRPr>
      </a:lvl8pPr>
      <a:lvl9pPr marL="1828800" algn="l" rtl="0" fontAlgn="base">
        <a:spcBef>
          <a:spcPct val="0"/>
        </a:spcBef>
        <a:spcAft>
          <a:spcPct val="0"/>
        </a:spcAft>
        <a:defRPr kumimoji="1" sz="4600">
          <a:solidFill>
            <a:schemeClr val="bg1"/>
          </a:solidFill>
          <a:latin typeface="Arial" pitchFamily="34" charset="0"/>
          <a:ea typeface="微軟正黑體" pitchFamily="34"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633913"/>
            <a:ext cx="9144000"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16"/>
          <p:cNvGrpSpPr>
            <a:grpSpLocks/>
          </p:cNvGrpSpPr>
          <p:nvPr/>
        </p:nvGrpSpPr>
        <p:grpSpPr bwMode="auto">
          <a:xfrm>
            <a:off x="6391275" y="4105275"/>
            <a:ext cx="5503863" cy="5503863"/>
            <a:chOff x="4026" y="2586"/>
            <a:chExt cx="3467" cy="3467"/>
          </a:xfrm>
        </p:grpSpPr>
        <p:sp>
          <p:nvSpPr>
            <p:cNvPr id="1039" name="AutoShape 17"/>
            <p:cNvSpPr>
              <a:spLocks noChangeArrowheads="1"/>
            </p:cNvSpPr>
            <p:nvPr userDrawn="1"/>
          </p:nvSpPr>
          <p:spPr bwMode="auto">
            <a:xfrm rot="-2700000">
              <a:off x="4026" y="2586"/>
              <a:ext cx="3467" cy="3467"/>
            </a:xfrm>
            <a:custGeom>
              <a:avLst/>
              <a:gdLst>
                <a:gd name="T0" fmla="*/ 1 w 21600"/>
                <a:gd name="T1" fmla="*/ 0 h 21600"/>
                <a:gd name="T2" fmla="*/ 0 w 21600"/>
                <a:gd name="T3" fmla="*/ 0 h 21600"/>
                <a:gd name="T4" fmla="*/ 1 w 21600"/>
                <a:gd name="T5" fmla="*/ 0 h 21600"/>
                <a:gd name="T6" fmla="*/ 2 w 21600"/>
                <a:gd name="T7" fmla="*/ 0 h 21600"/>
                <a:gd name="T8" fmla="*/ 0 60000 65536"/>
                <a:gd name="T9" fmla="*/ 0 60000 65536"/>
                <a:gd name="T10" fmla="*/ 0 60000 65536"/>
                <a:gd name="T11" fmla="*/ 0 60000 65536"/>
                <a:gd name="T12" fmla="*/ 1695 w 21600"/>
                <a:gd name="T13" fmla="*/ 0 h 21600"/>
                <a:gd name="T14" fmla="*/ 19905 w 21600"/>
                <a:gd name="T15" fmla="*/ 6965 h 21600"/>
              </a:gdLst>
              <a:ahLst/>
              <a:cxnLst>
                <a:cxn ang="T8">
                  <a:pos x="T0" y="T1"/>
                </a:cxn>
                <a:cxn ang="T9">
                  <a:pos x="T2" y="T3"/>
                </a:cxn>
                <a:cxn ang="T10">
                  <a:pos x="T4" y="T5"/>
                </a:cxn>
                <a:cxn ang="T11">
                  <a:pos x="T6" y="T7"/>
                </a:cxn>
              </a:cxnLst>
              <a:rect l="T12" t="T13" r="T14" b="T15"/>
              <a:pathLst>
                <a:path w="21600" h="21600">
                  <a:moveTo>
                    <a:pt x="5751" y="5755"/>
                  </a:moveTo>
                  <a:cubicBezTo>
                    <a:pt x="7089" y="4415"/>
                    <a:pt x="8906" y="3662"/>
                    <a:pt x="10800" y="3663"/>
                  </a:cubicBezTo>
                  <a:cubicBezTo>
                    <a:pt x="12693" y="3663"/>
                    <a:pt x="14510" y="4415"/>
                    <a:pt x="15848" y="5755"/>
                  </a:cubicBezTo>
                  <a:lnTo>
                    <a:pt x="18439" y="3166"/>
                  </a:lnTo>
                  <a:cubicBezTo>
                    <a:pt x="16414" y="1139"/>
                    <a:pt x="13665" y="-1"/>
                    <a:pt x="10799" y="0"/>
                  </a:cubicBezTo>
                  <a:cubicBezTo>
                    <a:pt x="7934" y="0"/>
                    <a:pt x="5185" y="1139"/>
                    <a:pt x="3160" y="3166"/>
                  </a:cubicBezTo>
                  <a:lnTo>
                    <a:pt x="5751" y="5755"/>
                  </a:lnTo>
                  <a:close/>
                </a:path>
              </a:pathLst>
            </a:custGeom>
            <a:solidFill>
              <a:srgbClr val="EAEAEA">
                <a:alpha val="45097"/>
              </a:srgbClr>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sp>
          <p:nvSpPr>
            <p:cNvPr id="1040" name="Rectangle 18"/>
            <p:cNvSpPr>
              <a:spLocks noChangeArrowheads="1"/>
            </p:cNvSpPr>
            <p:nvPr userDrawn="1"/>
          </p:nvSpPr>
          <p:spPr bwMode="auto">
            <a:xfrm>
              <a:off x="5179" y="3736"/>
              <a:ext cx="581" cy="584"/>
            </a:xfrm>
            <a:prstGeom prst="rect">
              <a:avLst/>
            </a:prstGeom>
            <a:solidFill>
              <a:srgbClr val="EAEAEA">
                <a:alpha val="45097"/>
              </a:srgbClr>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ndParaRPr>
            </a:p>
          </p:txBody>
        </p:sp>
      </p:grpSp>
      <p:sp>
        <p:nvSpPr>
          <p:cNvPr id="1028" name="Rectangle 27"/>
          <p:cNvSpPr>
            <a:spLocks noChangeArrowheads="1"/>
          </p:cNvSpPr>
          <p:nvPr/>
        </p:nvSpPr>
        <p:spPr bwMode="auto">
          <a:xfrm>
            <a:off x="0" y="0"/>
            <a:ext cx="9144000" cy="7747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a typeface="新細明體" pitchFamily="18" charset="-120"/>
            </a:endParaRPr>
          </a:p>
        </p:txBody>
      </p:sp>
      <p:sp>
        <p:nvSpPr>
          <p:cNvPr id="1029" name="Rectangle 43"/>
          <p:cNvSpPr>
            <a:spLocks noGrp="1" noChangeArrowheads="1"/>
          </p:cNvSpPr>
          <p:nvPr>
            <p:ph type="title"/>
          </p:nvPr>
        </p:nvSpPr>
        <p:spPr bwMode="auto">
          <a:xfrm>
            <a:off x="414338" y="0"/>
            <a:ext cx="8647112"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30" name="Rectangle 44"/>
          <p:cNvSpPr>
            <a:spLocks noGrp="1" noChangeArrowheads="1"/>
          </p:cNvSpPr>
          <p:nvPr>
            <p:ph type="body" idx="1"/>
          </p:nvPr>
        </p:nvSpPr>
        <p:spPr bwMode="auto">
          <a:xfrm>
            <a:off x="457200" y="896938"/>
            <a:ext cx="8364538"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9741" name="Rectangle 45"/>
          <p:cNvSpPr>
            <a:spLocks noGrp="1" noChangeArrowheads="1"/>
          </p:cNvSpPr>
          <p:nvPr>
            <p:ph type="dt" sz="half" idx="2"/>
          </p:nvPr>
        </p:nvSpPr>
        <p:spPr bwMode="auto">
          <a:xfrm>
            <a:off x="6118225" y="6619875"/>
            <a:ext cx="1800225"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solidFill>
                  <a:schemeClr val="bg1"/>
                </a:solidFill>
              </a:defRPr>
            </a:lvl1pPr>
          </a:lstStyle>
          <a:p>
            <a:pPr>
              <a:defRPr/>
            </a:pPr>
            <a:endParaRPr lang="en-US" altLang="zh-TW">
              <a:solidFill>
                <a:srgbClr val="FFFFFF"/>
              </a:solidFill>
            </a:endParaRPr>
          </a:p>
        </p:txBody>
      </p:sp>
      <p:sp>
        <p:nvSpPr>
          <p:cNvPr id="29742" name="Rectangle 46"/>
          <p:cNvSpPr>
            <a:spLocks noGrp="1" noChangeArrowheads="1"/>
          </p:cNvSpPr>
          <p:nvPr>
            <p:ph type="ftr" sz="quarter" idx="3"/>
          </p:nvPr>
        </p:nvSpPr>
        <p:spPr bwMode="auto">
          <a:xfrm>
            <a:off x="1778000" y="6619875"/>
            <a:ext cx="60960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400"/>
            </a:lvl1pPr>
          </a:lstStyle>
          <a:p>
            <a:pPr>
              <a:defRPr/>
            </a:pPr>
            <a:endParaRPr lang="en-US" altLang="zh-TW">
              <a:solidFill>
                <a:srgbClr val="000000"/>
              </a:solidFill>
            </a:endParaRPr>
          </a:p>
        </p:txBody>
      </p:sp>
      <p:sp>
        <p:nvSpPr>
          <p:cNvPr id="29743" name="Rectangle 47"/>
          <p:cNvSpPr>
            <a:spLocks noGrp="1" noChangeArrowheads="1"/>
          </p:cNvSpPr>
          <p:nvPr>
            <p:ph type="sldNum" sz="quarter" idx="4"/>
          </p:nvPr>
        </p:nvSpPr>
        <p:spPr bwMode="auto">
          <a:xfrm>
            <a:off x="8572500" y="6619875"/>
            <a:ext cx="5715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fontAlgn="ctr">
              <a:defRPr sz="1200"/>
            </a:lvl1pPr>
          </a:lstStyle>
          <a:p>
            <a:pPr>
              <a:defRPr/>
            </a:pPr>
            <a:fld id="{FF0E58AB-D8E9-423E-8F75-E0013F88AAD3}" type="slidenum">
              <a:rPr lang="en-US" altLang="zh-TW">
                <a:solidFill>
                  <a:srgbClr val="000000"/>
                </a:solidFill>
              </a:rPr>
              <a:pPr>
                <a:defRPr/>
              </a:pPr>
              <a:t>‹#›</a:t>
            </a:fld>
            <a:endParaRPr lang="en-US" altLang="zh-TW">
              <a:solidFill>
                <a:srgbClr val="000000"/>
              </a:solidFill>
            </a:endParaRPr>
          </a:p>
        </p:txBody>
      </p:sp>
      <p:grpSp>
        <p:nvGrpSpPr>
          <p:cNvPr id="1034" name="Group 22"/>
          <p:cNvGrpSpPr>
            <a:grpSpLocks/>
          </p:cNvGrpSpPr>
          <p:nvPr/>
        </p:nvGrpSpPr>
        <p:grpSpPr bwMode="auto">
          <a:xfrm>
            <a:off x="0" y="6469063"/>
            <a:ext cx="1206500" cy="388937"/>
            <a:chOff x="299" y="4075"/>
            <a:chExt cx="760" cy="245"/>
          </a:xfrm>
        </p:grpSpPr>
        <p:pic>
          <p:nvPicPr>
            <p:cNvPr id="1037" name="Picture 54" descr="itri_EL_C"/>
            <p:cNvPicPr>
              <a:picLocks noChangeAspect="1" noChangeArrowheads="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l="28235"/>
            <a:stretch>
              <a:fillRect/>
            </a:stretch>
          </p:blipFill>
          <p:spPr bwMode="auto">
            <a:xfrm>
              <a:off x="299" y="4075"/>
              <a:ext cx="76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44" name="Text Box 48"/>
            <p:cNvSpPr txBox="1">
              <a:spLocks noChangeArrowheads="1"/>
            </p:cNvSpPr>
            <p:nvPr userDrawn="1"/>
          </p:nvSpPr>
          <p:spPr bwMode="auto">
            <a:xfrm>
              <a:off x="624" y="4123"/>
              <a:ext cx="42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kumimoji="1">
                  <a:solidFill>
                    <a:schemeClr val="tx1"/>
                  </a:solidFill>
                  <a:latin typeface="Arial" pitchFamily="34" charset="0"/>
                  <a:ea typeface="新細明體" pitchFamily="18" charset="-120"/>
                </a:defRPr>
              </a:lvl1pPr>
              <a:lvl2pPr marL="742950" indent="-285750" algn="l">
                <a:defRPr kumimoji="1">
                  <a:solidFill>
                    <a:schemeClr val="tx1"/>
                  </a:solidFill>
                  <a:latin typeface="Arial" pitchFamily="34" charset="0"/>
                  <a:ea typeface="新細明體" pitchFamily="18" charset="-120"/>
                </a:defRPr>
              </a:lvl2pPr>
              <a:lvl3pPr marL="1143000" indent="-228600" algn="l">
                <a:defRPr kumimoji="1">
                  <a:solidFill>
                    <a:schemeClr val="tx1"/>
                  </a:solidFill>
                  <a:latin typeface="Arial" pitchFamily="34" charset="0"/>
                  <a:ea typeface="新細明體" pitchFamily="18" charset="-120"/>
                </a:defRPr>
              </a:lvl3pPr>
              <a:lvl4pPr marL="1600200" indent="-228600" algn="l">
                <a:defRPr kumimoji="1">
                  <a:solidFill>
                    <a:schemeClr val="tx1"/>
                  </a:solidFill>
                  <a:latin typeface="Arial" pitchFamily="34" charset="0"/>
                  <a:ea typeface="新細明體" pitchFamily="18" charset="-120"/>
                </a:defRPr>
              </a:lvl4pPr>
              <a:lvl5pPr marL="2057400" indent="-228600" algn="l">
                <a:defRPr kumimoji="1">
                  <a:solidFill>
                    <a:schemeClr val="tx1"/>
                  </a:solidFill>
                  <a:latin typeface="Arial" pitchFamily="34" charset="0"/>
                  <a:ea typeface="新細明體" pitchFamily="18" charset="-120"/>
                </a:defRPr>
              </a:lvl5pPr>
              <a:lvl6pPr marL="2514600" indent="-228600" fontAlgn="base">
                <a:spcBef>
                  <a:spcPct val="0"/>
                </a:spcBef>
                <a:spcAft>
                  <a:spcPct val="0"/>
                </a:spcAft>
                <a:defRPr kumimoji="1">
                  <a:solidFill>
                    <a:schemeClr val="tx1"/>
                  </a:solidFill>
                  <a:latin typeface="Arial" pitchFamily="34" charset="0"/>
                  <a:ea typeface="新細明體" pitchFamily="18" charset="-120"/>
                </a:defRPr>
              </a:lvl6pPr>
              <a:lvl7pPr marL="2971800" indent="-228600" fontAlgn="base">
                <a:spcBef>
                  <a:spcPct val="0"/>
                </a:spcBef>
                <a:spcAft>
                  <a:spcPct val="0"/>
                </a:spcAft>
                <a:defRPr kumimoji="1">
                  <a:solidFill>
                    <a:schemeClr val="tx1"/>
                  </a:solidFill>
                  <a:latin typeface="Arial" pitchFamily="34" charset="0"/>
                  <a:ea typeface="新細明體" pitchFamily="18" charset="-120"/>
                </a:defRPr>
              </a:lvl7pPr>
              <a:lvl8pPr marL="3429000" indent="-228600" fontAlgn="base">
                <a:spcBef>
                  <a:spcPct val="0"/>
                </a:spcBef>
                <a:spcAft>
                  <a:spcPct val="0"/>
                </a:spcAft>
                <a:defRPr kumimoji="1">
                  <a:solidFill>
                    <a:schemeClr val="tx1"/>
                  </a:solidFill>
                  <a:latin typeface="Arial" pitchFamily="34" charset="0"/>
                  <a:ea typeface="新細明體" pitchFamily="18" charset="-120"/>
                </a:defRPr>
              </a:lvl8pPr>
              <a:lvl9pPr marL="3886200" indent="-228600" fontAlgn="base">
                <a:spcBef>
                  <a:spcPct val="0"/>
                </a:spcBef>
                <a:spcAft>
                  <a:spcPct val="0"/>
                </a:spcAft>
                <a:defRPr kumimoji="1">
                  <a:solidFill>
                    <a:schemeClr val="tx1"/>
                  </a:solidFill>
                  <a:latin typeface="Arial" pitchFamily="34" charset="0"/>
                  <a:ea typeface="新細明體" pitchFamily="18" charset="-120"/>
                </a:defRPr>
              </a:lvl9pPr>
            </a:lstStyle>
            <a:p>
              <a:pPr>
                <a:defRPr/>
              </a:pPr>
              <a:r>
                <a:rPr lang="en-US" altLang="zh-TW" sz="1000" smtClean="0">
                  <a:solidFill>
                    <a:srgbClr val="000000"/>
                  </a:solidFill>
                  <a:ea typeface="微軟正黑體" pitchFamily="34" charset="-120"/>
                </a:rPr>
                <a:t>Copyright</a:t>
              </a:r>
            </a:p>
          </p:txBody>
        </p:sp>
      </p:grpSp>
      <p:sp>
        <p:nvSpPr>
          <p:cNvPr id="1035" name="Line 50"/>
          <p:cNvSpPr>
            <a:spLocks noChangeShapeType="1"/>
          </p:cNvSpPr>
          <p:nvPr/>
        </p:nvSpPr>
        <p:spPr bwMode="auto">
          <a:xfrm>
            <a:off x="-866775" y="776288"/>
            <a:ext cx="8667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solidFill>
                <a:srgbClr val="000000"/>
              </a:solidFill>
            </a:endParaRPr>
          </a:p>
        </p:txBody>
      </p:sp>
      <p:sp>
        <p:nvSpPr>
          <p:cNvPr id="1036" name="Line 51"/>
          <p:cNvSpPr>
            <a:spLocks noChangeShapeType="1"/>
          </p:cNvSpPr>
          <p:nvPr/>
        </p:nvSpPr>
        <p:spPr bwMode="auto">
          <a:xfrm rot="5400000">
            <a:off x="1787525" y="-268287"/>
            <a:ext cx="5365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solidFill>
                <a:srgbClr val="000000"/>
              </a:solidFill>
            </a:endParaRPr>
          </a:p>
        </p:txBody>
      </p:sp>
    </p:spTree>
    <p:extLst>
      <p:ext uri="{BB962C8B-B14F-4D97-AF65-F5344CB8AC3E}">
        <p14:creationId xmlns:p14="http://schemas.microsoft.com/office/powerpoint/2010/main" val="2496499948"/>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hf hdr="0" ftr="0" dt="0"/>
  <p:txStyles>
    <p:titleStyle>
      <a:lvl1pPr algn="l" rtl="0" eaLnBrk="0" fontAlgn="base" hangingPunct="0">
        <a:spcBef>
          <a:spcPct val="0"/>
        </a:spcBef>
        <a:spcAft>
          <a:spcPct val="0"/>
        </a:spcAft>
        <a:defRPr kumimoji="1" sz="4600">
          <a:solidFill>
            <a:schemeClr val="bg1"/>
          </a:solidFill>
          <a:latin typeface="+mj-lt"/>
          <a:ea typeface="+mj-ea"/>
          <a:cs typeface="+mj-cs"/>
        </a:defRPr>
      </a:lvl1pPr>
      <a:lvl2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2pPr>
      <a:lvl3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3pPr>
      <a:lvl4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4pPr>
      <a:lvl5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5pPr>
      <a:lvl6pPr marL="457200" algn="l" rtl="0" fontAlgn="base">
        <a:spcBef>
          <a:spcPct val="0"/>
        </a:spcBef>
        <a:spcAft>
          <a:spcPct val="0"/>
        </a:spcAft>
        <a:defRPr kumimoji="1" sz="4600">
          <a:solidFill>
            <a:schemeClr val="bg1"/>
          </a:solidFill>
          <a:latin typeface="Arial" pitchFamily="34" charset="0"/>
          <a:ea typeface="微軟正黑體" pitchFamily="34" charset="-120"/>
        </a:defRPr>
      </a:lvl6pPr>
      <a:lvl7pPr marL="914400" algn="l" rtl="0" fontAlgn="base">
        <a:spcBef>
          <a:spcPct val="0"/>
        </a:spcBef>
        <a:spcAft>
          <a:spcPct val="0"/>
        </a:spcAft>
        <a:defRPr kumimoji="1" sz="4600">
          <a:solidFill>
            <a:schemeClr val="bg1"/>
          </a:solidFill>
          <a:latin typeface="Arial" pitchFamily="34" charset="0"/>
          <a:ea typeface="微軟正黑體" pitchFamily="34" charset="-120"/>
        </a:defRPr>
      </a:lvl7pPr>
      <a:lvl8pPr marL="1371600" algn="l" rtl="0" fontAlgn="base">
        <a:spcBef>
          <a:spcPct val="0"/>
        </a:spcBef>
        <a:spcAft>
          <a:spcPct val="0"/>
        </a:spcAft>
        <a:defRPr kumimoji="1" sz="4600">
          <a:solidFill>
            <a:schemeClr val="bg1"/>
          </a:solidFill>
          <a:latin typeface="Arial" pitchFamily="34" charset="0"/>
          <a:ea typeface="微軟正黑體" pitchFamily="34" charset="-120"/>
        </a:defRPr>
      </a:lvl8pPr>
      <a:lvl9pPr marL="1828800" algn="l" rtl="0" fontAlgn="base">
        <a:spcBef>
          <a:spcPct val="0"/>
        </a:spcBef>
        <a:spcAft>
          <a:spcPct val="0"/>
        </a:spcAft>
        <a:defRPr kumimoji="1" sz="4600">
          <a:solidFill>
            <a:schemeClr val="bg1"/>
          </a:solidFill>
          <a:latin typeface="Arial" pitchFamily="34" charset="0"/>
          <a:ea typeface="微軟正黑體" pitchFamily="34"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7"/>
          <p:cNvSpPr>
            <a:spLocks noChangeArrowheads="1"/>
          </p:cNvSpPr>
          <p:nvPr/>
        </p:nvSpPr>
        <p:spPr bwMode="auto">
          <a:xfrm>
            <a:off x="0" y="0"/>
            <a:ext cx="9144000" cy="7747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600">
                <a:solidFill>
                  <a:schemeClr val="tx1"/>
                </a:solidFill>
                <a:latin typeface="Arial" pitchFamily="34" charset="0"/>
                <a:ea typeface="新細明體" pitchFamily="18" charset="-120"/>
              </a:defRPr>
            </a:lvl1pPr>
            <a:lvl2pPr marL="742950" indent="-285750" eaLnBrk="0" hangingPunct="0">
              <a:defRPr kumimoji="1" sz="1600">
                <a:solidFill>
                  <a:schemeClr val="tx1"/>
                </a:solidFill>
                <a:latin typeface="Arial" pitchFamily="34" charset="0"/>
                <a:ea typeface="新細明體" pitchFamily="18" charset="-120"/>
              </a:defRPr>
            </a:lvl2pPr>
            <a:lvl3pPr marL="1143000" indent="-228600" eaLnBrk="0" hangingPunct="0">
              <a:defRPr kumimoji="1" sz="1600">
                <a:solidFill>
                  <a:schemeClr val="tx1"/>
                </a:solidFill>
                <a:latin typeface="Arial" pitchFamily="34" charset="0"/>
                <a:ea typeface="新細明體" pitchFamily="18" charset="-120"/>
              </a:defRPr>
            </a:lvl3pPr>
            <a:lvl4pPr marL="1600200" indent="-228600" eaLnBrk="0" hangingPunct="0">
              <a:defRPr kumimoji="1" sz="1600">
                <a:solidFill>
                  <a:schemeClr val="tx1"/>
                </a:solidFill>
                <a:latin typeface="Arial" pitchFamily="34" charset="0"/>
                <a:ea typeface="新細明體" pitchFamily="18" charset="-120"/>
              </a:defRPr>
            </a:lvl4pPr>
            <a:lvl5pPr marL="2057400" indent="-228600" eaLnBrk="0" hangingPunct="0">
              <a:defRPr kumimoji="1" sz="1600">
                <a:solidFill>
                  <a:schemeClr val="tx1"/>
                </a:solidFill>
                <a:latin typeface="Arial" pitchFamily="34" charset="0"/>
                <a:ea typeface="新細明體" pitchFamily="18" charset="-120"/>
              </a:defRPr>
            </a:lvl5pPr>
            <a:lvl6pPr marL="25146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6pPr>
            <a:lvl7pPr marL="29718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7pPr>
            <a:lvl8pPr marL="34290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8pPr>
            <a:lvl9pPr marL="38862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9pPr>
          </a:lstStyle>
          <a:p>
            <a:pPr eaLnBrk="1" hangingPunct="1">
              <a:defRPr/>
            </a:pPr>
            <a:endParaRPr lang="zh-TW" altLang="en-US" sz="1800" smtClean="0">
              <a:solidFill>
                <a:srgbClr val="000000"/>
              </a:solidFill>
            </a:endParaRPr>
          </a:p>
        </p:txBody>
      </p:sp>
      <p:pic>
        <p:nvPicPr>
          <p:cNvPr id="1027" name="Picture 54" descr="itri_EL_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6469063"/>
            <a:ext cx="1681163"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57" descr="E版"/>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381750" y="4110038"/>
            <a:ext cx="2762250"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43"/>
          <p:cNvSpPr>
            <a:spLocks noGrp="1" noChangeArrowheads="1"/>
          </p:cNvSpPr>
          <p:nvPr>
            <p:ph type="title"/>
          </p:nvPr>
        </p:nvSpPr>
        <p:spPr bwMode="auto">
          <a:xfrm>
            <a:off x="414338" y="0"/>
            <a:ext cx="8647112"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30" name="Rectangle 44"/>
          <p:cNvSpPr>
            <a:spLocks noGrp="1" noChangeArrowheads="1"/>
          </p:cNvSpPr>
          <p:nvPr>
            <p:ph type="body" idx="1"/>
          </p:nvPr>
        </p:nvSpPr>
        <p:spPr bwMode="auto">
          <a:xfrm>
            <a:off x="457200" y="896938"/>
            <a:ext cx="8364538"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9741" name="Rectangle 45"/>
          <p:cNvSpPr>
            <a:spLocks noGrp="1" noChangeArrowheads="1"/>
          </p:cNvSpPr>
          <p:nvPr>
            <p:ph type="dt" sz="half" idx="2"/>
          </p:nvPr>
        </p:nvSpPr>
        <p:spPr bwMode="auto">
          <a:xfrm>
            <a:off x="6118225" y="6619875"/>
            <a:ext cx="1800225"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latinLnBrk="0">
              <a:defRPr sz="1200" b="0">
                <a:solidFill>
                  <a:schemeClr val="bg1"/>
                </a:solidFill>
                <a:effectLst/>
                <a:latin typeface="Arial" charset="0"/>
                <a:ea typeface="+mn-ea"/>
              </a:defRPr>
            </a:lvl1pPr>
          </a:lstStyle>
          <a:p>
            <a:pPr>
              <a:defRPr/>
            </a:pPr>
            <a:endParaRPr lang="en-US" altLang="zh-TW">
              <a:solidFill>
                <a:srgbClr val="FFFFFF"/>
              </a:solidFill>
            </a:endParaRPr>
          </a:p>
        </p:txBody>
      </p:sp>
      <p:sp>
        <p:nvSpPr>
          <p:cNvPr id="29742" name="Rectangle 46"/>
          <p:cNvSpPr>
            <a:spLocks noGrp="1" noChangeArrowheads="1"/>
          </p:cNvSpPr>
          <p:nvPr>
            <p:ph type="ftr" sz="quarter" idx="3"/>
          </p:nvPr>
        </p:nvSpPr>
        <p:spPr bwMode="auto">
          <a:xfrm>
            <a:off x="0" y="6391275"/>
            <a:ext cx="60960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latinLnBrk="0">
              <a:defRPr sz="1400" b="0">
                <a:effectLst/>
                <a:latin typeface="Arial" charset="0"/>
                <a:ea typeface="+mn-ea"/>
              </a:defRPr>
            </a:lvl1pPr>
          </a:lstStyle>
          <a:p>
            <a:pPr>
              <a:defRPr/>
            </a:pPr>
            <a:endParaRPr lang="en-US" altLang="zh-TW">
              <a:solidFill>
                <a:srgbClr val="000000"/>
              </a:solidFill>
            </a:endParaRPr>
          </a:p>
        </p:txBody>
      </p:sp>
      <p:sp>
        <p:nvSpPr>
          <p:cNvPr id="29743" name="Rectangle 47"/>
          <p:cNvSpPr>
            <a:spLocks noGrp="1" noChangeArrowheads="1"/>
          </p:cNvSpPr>
          <p:nvPr>
            <p:ph type="sldNum" sz="quarter" idx="4"/>
          </p:nvPr>
        </p:nvSpPr>
        <p:spPr bwMode="auto">
          <a:xfrm>
            <a:off x="8572500" y="6619875"/>
            <a:ext cx="5715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fontAlgn="ctr" latinLnBrk="0">
              <a:defRPr sz="1200" b="0">
                <a:solidFill>
                  <a:schemeClr val="bg1"/>
                </a:solidFill>
                <a:effectLst/>
                <a:latin typeface="Arial" charset="0"/>
                <a:ea typeface="+mn-ea"/>
              </a:defRPr>
            </a:lvl1pPr>
          </a:lstStyle>
          <a:p>
            <a:pPr>
              <a:defRPr/>
            </a:pPr>
            <a:fld id="{5D8DC69E-6FEB-482A-91CC-DB64DA3D3812}" type="slidenum">
              <a:rPr lang="en-US" altLang="zh-TW">
                <a:solidFill>
                  <a:srgbClr val="FFFFFF"/>
                </a:solidFill>
              </a:rPr>
              <a:pPr>
                <a:defRPr/>
              </a:pPr>
              <a:t>‹#›</a:t>
            </a:fld>
            <a:endParaRPr lang="en-US" altLang="zh-TW">
              <a:solidFill>
                <a:srgbClr val="FFFFFF"/>
              </a:solidFill>
            </a:endParaRPr>
          </a:p>
        </p:txBody>
      </p:sp>
      <p:sp>
        <p:nvSpPr>
          <p:cNvPr id="29744" name="Text Box 48"/>
          <p:cNvSpPr txBox="1">
            <a:spLocks noChangeArrowheads="1"/>
          </p:cNvSpPr>
          <p:nvPr/>
        </p:nvSpPr>
        <p:spPr bwMode="auto">
          <a:xfrm>
            <a:off x="1185863" y="6613525"/>
            <a:ext cx="3228975" cy="244475"/>
          </a:xfrm>
          <a:prstGeom prst="rect">
            <a:avLst/>
          </a:prstGeom>
          <a:noFill/>
          <a:ln w="9525">
            <a:noFill/>
            <a:miter lim="800000"/>
            <a:headEnd/>
            <a:tailEnd/>
          </a:ln>
          <a:effectLst/>
        </p:spPr>
        <p:txBody>
          <a:bodyPr>
            <a:spAutoFit/>
          </a:bodyPr>
          <a:lstStyle>
            <a:lvl1pPr algn="l">
              <a:defRPr kumimoji="1">
                <a:solidFill>
                  <a:schemeClr val="tx1"/>
                </a:solidFill>
                <a:latin typeface="Arial" charset="0"/>
                <a:ea typeface="新細明體" pitchFamily="18" charset="-120"/>
              </a:defRPr>
            </a:lvl1pPr>
            <a:lvl2pPr marL="742950" indent="-285750" algn="l">
              <a:defRPr kumimoji="1">
                <a:solidFill>
                  <a:schemeClr val="tx1"/>
                </a:solidFill>
                <a:latin typeface="Arial" charset="0"/>
                <a:ea typeface="新細明體" pitchFamily="18" charset="-120"/>
              </a:defRPr>
            </a:lvl2pPr>
            <a:lvl3pPr marL="1143000" indent="-228600" algn="l">
              <a:defRPr kumimoji="1">
                <a:solidFill>
                  <a:schemeClr val="tx1"/>
                </a:solidFill>
                <a:latin typeface="Arial" charset="0"/>
                <a:ea typeface="新細明體" pitchFamily="18" charset="-120"/>
              </a:defRPr>
            </a:lvl3pPr>
            <a:lvl4pPr marL="1600200" indent="-228600" algn="l">
              <a:defRPr kumimoji="1">
                <a:solidFill>
                  <a:schemeClr val="tx1"/>
                </a:solidFill>
                <a:latin typeface="Arial" charset="0"/>
                <a:ea typeface="新細明體" pitchFamily="18" charset="-120"/>
              </a:defRPr>
            </a:lvl4pPr>
            <a:lvl5pPr marL="2057400" indent="-228600" algn="l">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pPr>
              <a:defRPr/>
            </a:pPr>
            <a:r>
              <a:rPr lang="en-US" altLang="zh-TW" sz="1000" smtClean="0">
                <a:solidFill>
                  <a:srgbClr val="000000"/>
                </a:solidFill>
                <a:ea typeface="微軟正黑體" pitchFamily="34" charset="-120"/>
              </a:rPr>
              <a:t>Copyright</a:t>
            </a:r>
          </a:p>
        </p:txBody>
      </p:sp>
      <p:sp>
        <p:nvSpPr>
          <p:cNvPr id="1035" name="Line 50"/>
          <p:cNvSpPr>
            <a:spLocks noChangeShapeType="1"/>
          </p:cNvSpPr>
          <p:nvPr/>
        </p:nvSpPr>
        <p:spPr bwMode="auto">
          <a:xfrm>
            <a:off x="-866775" y="776288"/>
            <a:ext cx="8667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latinLnBrk="1">
              <a:defRPr/>
            </a:pPr>
            <a:endParaRPr lang="zh-TW" altLang="en-US" sz="2000" b="1">
              <a:solidFill>
                <a:srgbClr val="000000"/>
              </a:solidFill>
              <a:effectLst>
                <a:outerShdw blurRad="38100" dist="38100" dir="2700000" algn="tl">
                  <a:srgbClr val="000000">
                    <a:alpha val="43137"/>
                  </a:srgbClr>
                </a:outerShdw>
              </a:effectLst>
              <a:ea typeface="微軟正黑體"/>
            </a:endParaRPr>
          </a:p>
        </p:txBody>
      </p:sp>
      <p:sp>
        <p:nvSpPr>
          <p:cNvPr id="1036" name="Line 51"/>
          <p:cNvSpPr>
            <a:spLocks noChangeShapeType="1"/>
          </p:cNvSpPr>
          <p:nvPr/>
        </p:nvSpPr>
        <p:spPr bwMode="auto">
          <a:xfrm rot="5400000">
            <a:off x="1787525" y="-268287"/>
            <a:ext cx="5365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latinLnBrk="1">
              <a:defRPr/>
            </a:pPr>
            <a:endParaRPr lang="zh-TW" altLang="en-US" sz="2000" b="1">
              <a:solidFill>
                <a:srgbClr val="000000"/>
              </a:solidFill>
              <a:effectLst>
                <a:outerShdw blurRad="38100" dist="38100" dir="2700000" algn="tl">
                  <a:srgbClr val="000000">
                    <a:alpha val="43137"/>
                  </a:srgbClr>
                </a:outerShdw>
              </a:effectLst>
              <a:ea typeface="微軟正黑體"/>
            </a:endParaRPr>
          </a:p>
        </p:txBody>
      </p:sp>
    </p:spTree>
    <p:extLst>
      <p:ext uri="{BB962C8B-B14F-4D97-AF65-F5344CB8AC3E}">
        <p14:creationId xmlns:p14="http://schemas.microsoft.com/office/powerpoint/2010/main" val="1540873606"/>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hf hdr="0" ftr="0" dt="0"/>
  <p:txStyles>
    <p:titleStyle>
      <a:lvl1pPr algn="l" rtl="0" eaLnBrk="0" fontAlgn="base" hangingPunct="0">
        <a:spcBef>
          <a:spcPct val="0"/>
        </a:spcBef>
        <a:spcAft>
          <a:spcPct val="0"/>
        </a:spcAft>
        <a:defRPr kumimoji="1" sz="3000">
          <a:solidFill>
            <a:schemeClr val="bg1"/>
          </a:solidFill>
          <a:latin typeface="+mj-lt"/>
          <a:ea typeface="+mj-ea"/>
          <a:cs typeface="+mj-cs"/>
        </a:defRPr>
      </a:lvl1pPr>
      <a:lvl2pPr algn="l" rtl="0" eaLnBrk="0" fontAlgn="base" hangingPunct="0">
        <a:spcBef>
          <a:spcPct val="0"/>
        </a:spcBef>
        <a:spcAft>
          <a:spcPct val="0"/>
        </a:spcAft>
        <a:defRPr kumimoji="1" sz="3000">
          <a:solidFill>
            <a:schemeClr val="bg1"/>
          </a:solidFill>
          <a:latin typeface="Arial" charset="0"/>
          <a:ea typeface="微軟正黑體" pitchFamily="34" charset="-120"/>
        </a:defRPr>
      </a:lvl2pPr>
      <a:lvl3pPr algn="l" rtl="0" eaLnBrk="0" fontAlgn="base" hangingPunct="0">
        <a:spcBef>
          <a:spcPct val="0"/>
        </a:spcBef>
        <a:spcAft>
          <a:spcPct val="0"/>
        </a:spcAft>
        <a:defRPr kumimoji="1" sz="3000">
          <a:solidFill>
            <a:schemeClr val="bg1"/>
          </a:solidFill>
          <a:latin typeface="Arial" charset="0"/>
          <a:ea typeface="微軟正黑體" pitchFamily="34" charset="-120"/>
        </a:defRPr>
      </a:lvl3pPr>
      <a:lvl4pPr algn="l" rtl="0" eaLnBrk="0" fontAlgn="base" hangingPunct="0">
        <a:spcBef>
          <a:spcPct val="0"/>
        </a:spcBef>
        <a:spcAft>
          <a:spcPct val="0"/>
        </a:spcAft>
        <a:defRPr kumimoji="1" sz="3000">
          <a:solidFill>
            <a:schemeClr val="bg1"/>
          </a:solidFill>
          <a:latin typeface="Arial" charset="0"/>
          <a:ea typeface="微軟正黑體" pitchFamily="34" charset="-120"/>
        </a:defRPr>
      </a:lvl4pPr>
      <a:lvl5pPr algn="l" rtl="0" eaLnBrk="0" fontAlgn="base" hangingPunct="0">
        <a:spcBef>
          <a:spcPct val="0"/>
        </a:spcBef>
        <a:spcAft>
          <a:spcPct val="0"/>
        </a:spcAft>
        <a:defRPr kumimoji="1" sz="3000">
          <a:solidFill>
            <a:schemeClr val="bg1"/>
          </a:solidFill>
          <a:latin typeface="Arial" charset="0"/>
          <a:ea typeface="微軟正黑體" pitchFamily="34" charset="-120"/>
        </a:defRPr>
      </a:lvl5pPr>
      <a:lvl6pPr marL="457200" algn="l" rtl="0" fontAlgn="base">
        <a:spcBef>
          <a:spcPct val="0"/>
        </a:spcBef>
        <a:spcAft>
          <a:spcPct val="0"/>
        </a:spcAft>
        <a:defRPr kumimoji="1" sz="3000">
          <a:solidFill>
            <a:schemeClr val="bg1"/>
          </a:solidFill>
          <a:latin typeface="Arial" charset="0"/>
          <a:ea typeface="微軟正黑體" pitchFamily="34" charset="-120"/>
        </a:defRPr>
      </a:lvl6pPr>
      <a:lvl7pPr marL="914400" algn="l" rtl="0" fontAlgn="base">
        <a:spcBef>
          <a:spcPct val="0"/>
        </a:spcBef>
        <a:spcAft>
          <a:spcPct val="0"/>
        </a:spcAft>
        <a:defRPr kumimoji="1" sz="3000">
          <a:solidFill>
            <a:schemeClr val="bg1"/>
          </a:solidFill>
          <a:latin typeface="Arial" charset="0"/>
          <a:ea typeface="微軟正黑體" pitchFamily="34" charset="-120"/>
        </a:defRPr>
      </a:lvl7pPr>
      <a:lvl8pPr marL="1371600" algn="l" rtl="0" fontAlgn="base">
        <a:spcBef>
          <a:spcPct val="0"/>
        </a:spcBef>
        <a:spcAft>
          <a:spcPct val="0"/>
        </a:spcAft>
        <a:defRPr kumimoji="1" sz="3000">
          <a:solidFill>
            <a:schemeClr val="bg1"/>
          </a:solidFill>
          <a:latin typeface="Arial" charset="0"/>
          <a:ea typeface="微軟正黑體" pitchFamily="34" charset="-120"/>
        </a:defRPr>
      </a:lvl8pPr>
      <a:lvl9pPr marL="1828800" algn="l" rtl="0" fontAlgn="base">
        <a:spcBef>
          <a:spcPct val="0"/>
        </a:spcBef>
        <a:spcAft>
          <a:spcPct val="0"/>
        </a:spcAft>
        <a:defRPr kumimoji="1" sz="3000">
          <a:solidFill>
            <a:schemeClr val="bg1"/>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7"/>
          <p:cNvSpPr>
            <a:spLocks noChangeArrowheads="1"/>
          </p:cNvSpPr>
          <p:nvPr/>
        </p:nvSpPr>
        <p:spPr bwMode="auto">
          <a:xfrm>
            <a:off x="0" y="0"/>
            <a:ext cx="9144000" cy="7747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600">
                <a:solidFill>
                  <a:schemeClr val="tx1"/>
                </a:solidFill>
                <a:latin typeface="Arial" pitchFamily="34" charset="0"/>
                <a:ea typeface="新細明體" pitchFamily="18" charset="-120"/>
              </a:defRPr>
            </a:lvl1pPr>
            <a:lvl2pPr marL="742950" indent="-285750" eaLnBrk="0" hangingPunct="0">
              <a:defRPr kumimoji="1" sz="1600">
                <a:solidFill>
                  <a:schemeClr val="tx1"/>
                </a:solidFill>
                <a:latin typeface="Arial" pitchFamily="34" charset="0"/>
                <a:ea typeface="新細明體" pitchFamily="18" charset="-120"/>
              </a:defRPr>
            </a:lvl2pPr>
            <a:lvl3pPr marL="1143000" indent="-228600" eaLnBrk="0" hangingPunct="0">
              <a:defRPr kumimoji="1" sz="1600">
                <a:solidFill>
                  <a:schemeClr val="tx1"/>
                </a:solidFill>
                <a:latin typeface="Arial" pitchFamily="34" charset="0"/>
                <a:ea typeface="新細明體" pitchFamily="18" charset="-120"/>
              </a:defRPr>
            </a:lvl3pPr>
            <a:lvl4pPr marL="1600200" indent="-228600" eaLnBrk="0" hangingPunct="0">
              <a:defRPr kumimoji="1" sz="1600">
                <a:solidFill>
                  <a:schemeClr val="tx1"/>
                </a:solidFill>
                <a:latin typeface="Arial" pitchFamily="34" charset="0"/>
                <a:ea typeface="新細明體" pitchFamily="18" charset="-120"/>
              </a:defRPr>
            </a:lvl4pPr>
            <a:lvl5pPr marL="2057400" indent="-228600" eaLnBrk="0" hangingPunct="0">
              <a:defRPr kumimoji="1" sz="1600">
                <a:solidFill>
                  <a:schemeClr val="tx1"/>
                </a:solidFill>
                <a:latin typeface="Arial" pitchFamily="34" charset="0"/>
                <a:ea typeface="新細明體" pitchFamily="18" charset="-120"/>
              </a:defRPr>
            </a:lvl5pPr>
            <a:lvl6pPr marL="25146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6pPr>
            <a:lvl7pPr marL="29718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7pPr>
            <a:lvl8pPr marL="34290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8pPr>
            <a:lvl9pPr marL="38862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9pPr>
          </a:lstStyle>
          <a:p>
            <a:pPr eaLnBrk="1" hangingPunct="1">
              <a:defRPr/>
            </a:pPr>
            <a:endParaRPr lang="zh-TW" altLang="en-US" sz="1800" smtClean="0">
              <a:solidFill>
                <a:srgbClr val="000000"/>
              </a:solidFill>
            </a:endParaRPr>
          </a:p>
        </p:txBody>
      </p:sp>
      <p:pic>
        <p:nvPicPr>
          <p:cNvPr id="1027" name="Picture 54" descr="itri_EL_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6469063"/>
            <a:ext cx="1681163"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57" descr="E版"/>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81750" y="4110038"/>
            <a:ext cx="2762250"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43"/>
          <p:cNvSpPr>
            <a:spLocks noGrp="1" noChangeArrowheads="1"/>
          </p:cNvSpPr>
          <p:nvPr>
            <p:ph type="title"/>
          </p:nvPr>
        </p:nvSpPr>
        <p:spPr bwMode="auto">
          <a:xfrm>
            <a:off x="414338" y="0"/>
            <a:ext cx="8647112"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30" name="Rectangle 44"/>
          <p:cNvSpPr>
            <a:spLocks noGrp="1" noChangeArrowheads="1"/>
          </p:cNvSpPr>
          <p:nvPr>
            <p:ph type="body" idx="1"/>
          </p:nvPr>
        </p:nvSpPr>
        <p:spPr bwMode="auto">
          <a:xfrm>
            <a:off x="457200" y="896938"/>
            <a:ext cx="8364538"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9741" name="Rectangle 45"/>
          <p:cNvSpPr>
            <a:spLocks noGrp="1" noChangeArrowheads="1"/>
          </p:cNvSpPr>
          <p:nvPr>
            <p:ph type="dt" sz="half" idx="2"/>
          </p:nvPr>
        </p:nvSpPr>
        <p:spPr bwMode="auto">
          <a:xfrm>
            <a:off x="6118225" y="6619875"/>
            <a:ext cx="1800225"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1" latinLnBrk="0" hangingPunct="1">
              <a:defRPr sz="1200" b="0">
                <a:solidFill>
                  <a:schemeClr val="bg1"/>
                </a:solidFill>
                <a:effectLst/>
                <a:latin typeface="Arial" charset="0"/>
                <a:ea typeface="+mn-ea"/>
              </a:defRPr>
            </a:lvl1pPr>
          </a:lstStyle>
          <a:p>
            <a:pPr>
              <a:defRPr/>
            </a:pPr>
            <a:endParaRPr lang="en-US" altLang="zh-TW">
              <a:solidFill>
                <a:srgbClr val="FFFFFF"/>
              </a:solidFill>
            </a:endParaRPr>
          </a:p>
        </p:txBody>
      </p:sp>
      <p:sp>
        <p:nvSpPr>
          <p:cNvPr id="29742" name="Rectangle 46"/>
          <p:cNvSpPr>
            <a:spLocks noGrp="1" noChangeArrowheads="1"/>
          </p:cNvSpPr>
          <p:nvPr>
            <p:ph type="ftr" sz="quarter" idx="3"/>
          </p:nvPr>
        </p:nvSpPr>
        <p:spPr bwMode="auto">
          <a:xfrm>
            <a:off x="0" y="6391275"/>
            <a:ext cx="60960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1" latinLnBrk="0" hangingPunct="1">
              <a:defRPr sz="1400" b="0">
                <a:effectLst/>
                <a:latin typeface="Arial" charset="0"/>
                <a:ea typeface="+mn-ea"/>
              </a:defRPr>
            </a:lvl1pPr>
          </a:lstStyle>
          <a:p>
            <a:pPr>
              <a:defRPr/>
            </a:pPr>
            <a:endParaRPr lang="en-US" altLang="zh-TW">
              <a:solidFill>
                <a:srgbClr val="000000"/>
              </a:solidFill>
            </a:endParaRPr>
          </a:p>
        </p:txBody>
      </p:sp>
      <p:sp>
        <p:nvSpPr>
          <p:cNvPr id="29743" name="Rectangle 47"/>
          <p:cNvSpPr>
            <a:spLocks noGrp="1" noChangeArrowheads="1"/>
          </p:cNvSpPr>
          <p:nvPr>
            <p:ph type="sldNum" sz="quarter" idx="4"/>
          </p:nvPr>
        </p:nvSpPr>
        <p:spPr bwMode="auto">
          <a:xfrm>
            <a:off x="8572500" y="6619875"/>
            <a:ext cx="5715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fontAlgn="ctr" hangingPunct="1">
              <a:defRPr sz="1200" b="0">
                <a:solidFill>
                  <a:schemeClr val="bg1"/>
                </a:solidFill>
              </a:defRPr>
            </a:lvl1pPr>
          </a:lstStyle>
          <a:p>
            <a:fld id="{F32026E6-0F60-4B3F-961D-472FA388EE8C}" type="slidenum">
              <a:rPr lang="en-US" altLang="zh-TW" smtClean="0">
                <a:solidFill>
                  <a:srgbClr val="FFFFFF"/>
                </a:solidFill>
                <a:latin typeface="Arial" charset="0"/>
              </a:rPr>
              <a:pPr/>
              <a:t>‹#›</a:t>
            </a:fld>
            <a:endParaRPr lang="en-US" altLang="zh-TW" smtClean="0">
              <a:solidFill>
                <a:srgbClr val="FFFFFF"/>
              </a:solidFill>
              <a:latin typeface="Arial" charset="0"/>
            </a:endParaRPr>
          </a:p>
        </p:txBody>
      </p:sp>
      <p:sp>
        <p:nvSpPr>
          <p:cNvPr id="29744" name="Text Box 48"/>
          <p:cNvSpPr txBox="1">
            <a:spLocks noChangeArrowheads="1"/>
          </p:cNvSpPr>
          <p:nvPr/>
        </p:nvSpPr>
        <p:spPr bwMode="auto">
          <a:xfrm>
            <a:off x="1185863" y="6613525"/>
            <a:ext cx="3228975" cy="244475"/>
          </a:xfrm>
          <a:prstGeom prst="rect">
            <a:avLst/>
          </a:prstGeom>
          <a:noFill/>
          <a:ln w="9525">
            <a:noFill/>
            <a:miter lim="800000"/>
            <a:headEnd/>
            <a:tailEnd/>
          </a:ln>
          <a:effectLst/>
        </p:spPr>
        <p:txBody>
          <a:bodyPr>
            <a:spAutoFit/>
          </a:bodyPr>
          <a:lstStyle>
            <a:lvl1pPr algn="l">
              <a:defRPr kumimoji="1">
                <a:solidFill>
                  <a:schemeClr val="tx1"/>
                </a:solidFill>
                <a:latin typeface="Arial" charset="0"/>
                <a:ea typeface="新細明體" pitchFamily="18" charset="-120"/>
              </a:defRPr>
            </a:lvl1pPr>
            <a:lvl2pPr marL="742950" indent="-285750" algn="l">
              <a:defRPr kumimoji="1">
                <a:solidFill>
                  <a:schemeClr val="tx1"/>
                </a:solidFill>
                <a:latin typeface="Arial" charset="0"/>
                <a:ea typeface="新細明體" pitchFamily="18" charset="-120"/>
              </a:defRPr>
            </a:lvl2pPr>
            <a:lvl3pPr marL="1143000" indent="-228600" algn="l">
              <a:defRPr kumimoji="1">
                <a:solidFill>
                  <a:schemeClr val="tx1"/>
                </a:solidFill>
                <a:latin typeface="Arial" charset="0"/>
                <a:ea typeface="新細明體" pitchFamily="18" charset="-120"/>
              </a:defRPr>
            </a:lvl3pPr>
            <a:lvl4pPr marL="1600200" indent="-228600" algn="l">
              <a:defRPr kumimoji="1">
                <a:solidFill>
                  <a:schemeClr val="tx1"/>
                </a:solidFill>
                <a:latin typeface="Arial" charset="0"/>
                <a:ea typeface="新細明體" pitchFamily="18" charset="-120"/>
              </a:defRPr>
            </a:lvl4pPr>
            <a:lvl5pPr marL="2057400" indent="-228600" algn="l">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pPr>
              <a:defRPr/>
            </a:pPr>
            <a:r>
              <a:rPr lang="en-US" altLang="zh-TW" sz="1000" smtClean="0">
                <a:solidFill>
                  <a:srgbClr val="000000"/>
                </a:solidFill>
                <a:ea typeface="微軟正黑體" pitchFamily="34" charset="-120"/>
              </a:rPr>
              <a:t>Copyright</a:t>
            </a:r>
          </a:p>
        </p:txBody>
      </p:sp>
      <p:sp>
        <p:nvSpPr>
          <p:cNvPr id="1035" name="Line 50"/>
          <p:cNvSpPr>
            <a:spLocks noChangeShapeType="1"/>
          </p:cNvSpPr>
          <p:nvPr/>
        </p:nvSpPr>
        <p:spPr bwMode="auto">
          <a:xfrm>
            <a:off x="-866775" y="776288"/>
            <a:ext cx="8667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latinLnBrk="1">
              <a:defRPr/>
            </a:pPr>
            <a:endParaRPr lang="zh-TW" altLang="en-US" sz="2000" b="1">
              <a:solidFill>
                <a:srgbClr val="000000"/>
              </a:solidFill>
              <a:effectLst>
                <a:outerShdw blurRad="38100" dist="38100" dir="2700000" algn="tl">
                  <a:srgbClr val="000000">
                    <a:alpha val="43137"/>
                  </a:srgbClr>
                </a:outerShdw>
              </a:effectLst>
            </a:endParaRPr>
          </a:p>
        </p:txBody>
      </p:sp>
      <p:sp>
        <p:nvSpPr>
          <p:cNvPr id="1036" name="Line 51"/>
          <p:cNvSpPr>
            <a:spLocks noChangeShapeType="1"/>
          </p:cNvSpPr>
          <p:nvPr/>
        </p:nvSpPr>
        <p:spPr bwMode="auto">
          <a:xfrm rot="5400000">
            <a:off x="1787525" y="-268287"/>
            <a:ext cx="5365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latinLnBrk="1">
              <a:defRPr/>
            </a:pPr>
            <a:endParaRPr lang="zh-TW" altLang="en-US" sz="2000" b="1">
              <a:solidFill>
                <a:srgbClr val="0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3565216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l" rtl="0" eaLnBrk="0" fontAlgn="base" hangingPunct="0">
        <a:spcBef>
          <a:spcPct val="0"/>
        </a:spcBef>
        <a:spcAft>
          <a:spcPct val="0"/>
        </a:spcAft>
        <a:defRPr kumimoji="1" sz="3000">
          <a:solidFill>
            <a:schemeClr val="bg1"/>
          </a:solidFill>
          <a:latin typeface="+mj-lt"/>
          <a:ea typeface="+mj-ea"/>
          <a:cs typeface="+mj-cs"/>
        </a:defRPr>
      </a:lvl1pPr>
      <a:lvl2pPr algn="l" rtl="0" eaLnBrk="0" fontAlgn="base" hangingPunct="0">
        <a:spcBef>
          <a:spcPct val="0"/>
        </a:spcBef>
        <a:spcAft>
          <a:spcPct val="0"/>
        </a:spcAft>
        <a:defRPr kumimoji="1" sz="3000">
          <a:solidFill>
            <a:schemeClr val="bg1"/>
          </a:solidFill>
          <a:latin typeface="Arial" charset="0"/>
          <a:ea typeface="微軟正黑體" pitchFamily="34" charset="-120"/>
        </a:defRPr>
      </a:lvl2pPr>
      <a:lvl3pPr algn="l" rtl="0" eaLnBrk="0" fontAlgn="base" hangingPunct="0">
        <a:spcBef>
          <a:spcPct val="0"/>
        </a:spcBef>
        <a:spcAft>
          <a:spcPct val="0"/>
        </a:spcAft>
        <a:defRPr kumimoji="1" sz="3000">
          <a:solidFill>
            <a:schemeClr val="bg1"/>
          </a:solidFill>
          <a:latin typeface="Arial" charset="0"/>
          <a:ea typeface="微軟正黑體" pitchFamily="34" charset="-120"/>
        </a:defRPr>
      </a:lvl3pPr>
      <a:lvl4pPr algn="l" rtl="0" eaLnBrk="0" fontAlgn="base" hangingPunct="0">
        <a:spcBef>
          <a:spcPct val="0"/>
        </a:spcBef>
        <a:spcAft>
          <a:spcPct val="0"/>
        </a:spcAft>
        <a:defRPr kumimoji="1" sz="3000">
          <a:solidFill>
            <a:schemeClr val="bg1"/>
          </a:solidFill>
          <a:latin typeface="Arial" charset="0"/>
          <a:ea typeface="微軟正黑體" pitchFamily="34" charset="-120"/>
        </a:defRPr>
      </a:lvl4pPr>
      <a:lvl5pPr algn="l" rtl="0" eaLnBrk="0" fontAlgn="base" hangingPunct="0">
        <a:spcBef>
          <a:spcPct val="0"/>
        </a:spcBef>
        <a:spcAft>
          <a:spcPct val="0"/>
        </a:spcAft>
        <a:defRPr kumimoji="1" sz="3000">
          <a:solidFill>
            <a:schemeClr val="bg1"/>
          </a:solidFill>
          <a:latin typeface="Arial" charset="0"/>
          <a:ea typeface="微軟正黑體" pitchFamily="34" charset="-120"/>
        </a:defRPr>
      </a:lvl5pPr>
      <a:lvl6pPr marL="457200" algn="l" rtl="0" fontAlgn="base">
        <a:spcBef>
          <a:spcPct val="0"/>
        </a:spcBef>
        <a:spcAft>
          <a:spcPct val="0"/>
        </a:spcAft>
        <a:defRPr kumimoji="1" sz="3000">
          <a:solidFill>
            <a:schemeClr val="bg1"/>
          </a:solidFill>
          <a:latin typeface="Arial" charset="0"/>
          <a:ea typeface="微軟正黑體" pitchFamily="34" charset="-120"/>
        </a:defRPr>
      </a:lvl6pPr>
      <a:lvl7pPr marL="914400" algn="l" rtl="0" fontAlgn="base">
        <a:spcBef>
          <a:spcPct val="0"/>
        </a:spcBef>
        <a:spcAft>
          <a:spcPct val="0"/>
        </a:spcAft>
        <a:defRPr kumimoji="1" sz="3000">
          <a:solidFill>
            <a:schemeClr val="bg1"/>
          </a:solidFill>
          <a:latin typeface="Arial" charset="0"/>
          <a:ea typeface="微軟正黑體" pitchFamily="34" charset="-120"/>
        </a:defRPr>
      </a:lvl7pPr>
      <a:lvl8pPr marL="1371600" algn="l" rtl="0" fontAlgn="base">
        <a:spcBef>
          <a:spcPct val="0"/>
        </a:spcBef>
        <a:spcAft>
          <a:spcPct val="0"/>
        </a:spcAft>
        <a:defRPr kumimoji="1" sz="3000">
          <a:solidFill>
            <a:schemeClr val="bg1"/>
          </a:solidFill>
          <a:latin typeface="Arial" charset="0"/>
          <a:ea typeface="微軟正黑體" pitchFamily="34" charset="-120"/>
        </a:defRPr>
      </a:lvl8pPr>
      <a:lvl9pPr marL="1828800" algn="l" rtl="0" fontAlgn="base">
        <a:spcBef>
          <a:spcPct val="0"/>
        </a:spcBef>
        <a:spcAft>
          <a:spcPct val="0"/>
        </a:spcAft>
        <a:defRPr kumimoji="1" sz="3000">
          <a:solidFill>
            <a:schemeClr val="bg1"/>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7"/>
          <p:cNvSpPr>
            <a:spLocks noChangeArrowheads="1"/>
          </p:cNvSpPr>
          <p:nvPr/>
        </p:nvSpPr>
        <p:spPr bwMode="auto">
          <a:xfrm>
            <a:off x="0" y="0"/>
            <a:ext cx="9144000" cy="7747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600">
                <a:solidFill>
                  <a:schemeClr val="tx1"/>
                </a:solidFill>
                <a:latin typeface="Arial" pitchFamily="34" charset="0"/>
                <a:ea typeface="新細明體" pitchFamily="18" charset="-120"/>
              </a:defRPr>
            </a:lvl1pPr>
            <a:lvl2pPr marL="742950" indent="-285750" eaLnBrk="0" hangingPunct="0">
              <a:defRPr kumimoji="1" sz="1600">
                <a:solidFill>
                  <a:schemeClr val="tx1"/>
                </a:solidFill>
                <a:latin typeface="Arial" pitchFamily="34" charset="0"/>
                <a:ea typeface="新細明體" pitchFamily="18" charset="-120"/>
              </a:defRPr>
            </a:lvl2pPr>
            <a:lvl3pPr marL="1143000" indent="-228600" eaLnBrk="0" hangingPunct="0">
              <a:defRPr kumimoji="1" sz="1600">
                <a:solidFill>
                  <a:schemeClr val="tx1"/>
                </a:solidFill>
                <a:latin typeface="Arial" pitchFamily="34" charset="0"/>
                <a:ea typeface="新細明體" pitchFamily="18" charset="-120"/>
              </a:defRPr>
            </a:lvl3pPr>
            <a:lvl4pPr marL="1600200" indent="-228600" eaLnBrk="0" hangingPunct="0">
              <a:defRPr kumimoji="1" sz="1600">
                <a:solidFill>
                  <a:schemeClr val="tx1"/>
                </a:solidFill>
                <a:latin typeface="Arial" pitchFamily="34" charset="0"/>
                <a:ea typeface="新細明體" pitchFamily="18" charset="-120"/>
              </a:defRPr>
            </a:lvl4pPr>
            <a:lvl5pPr marL="2057400" indent="-228600" eaLnBrk="0" hangingPunct="0">
              <a:defRPr kumimoji="1" sz="1600">
                <a:solidFill>
                  <a:schemeClr val="tx1"/>
                </a:solidFill>
                <a:latin typeface="Arial" pitchFamily="34" charset="0"/>
                <a:ea typeface="新細明體" pitchFamily="18" charset="-120"/>
              </a:defRPr>
            </a:lvl5pPr>
            <a:lvl6pPr marL="25146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6pPr>
            <a:lvl7pPr marL="29718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7pPr>
            <a:lvl8pPr marL="34290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8pPr>
            <a:lvl9pPr marL="38862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9pPr>
          </a:lstStyle>
          <a:p>
            <a:pPr eaLnBrk="1" hangingPunct="1">
              <a:defRPr/>
            </a:pPr>
            <a:endParaRPr lang="zh-TW" altLang="en-US" sz="1800" smtClean="0">
              <a:solidFill>
                <a:srgbClr val="000000"/>
              </a:solidFill>
            </a:endParaRPr>
          </a:p>
        </p:txBody>
      </p:sp>
      <p:pic>
        <p:nvPicPr>
          <p:cNvPr id="1027" name="Picture 54" descr="itri_EL_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6469063"/>
            <a:ext cx="1681163"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57" descr="E版"/>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81750" y="4110038"/>
            <a:ext cx="2762250"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43"/>
          <p:cNvSpPr>
            <a:spLocks noGrp="1" noChangeArrowheads="1"/>
          </p:cNvSpPr>
          <p:nvPr>
            <p:ph type="title"/>
          </p:nvPr>
        </p:nvSpPr>
        <p:spPr bwMode="auto">
          <a:xfrm>
            <a:off x="414338" y="0"/>
            <a:ext cx="8647112"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30" name="Rectangle 44"/>
          <p:cNvSpPr>
            <a:spLocks noGrp="1" noChangeArrowheads="1"/>
          </p:cNvSpPr>
          <p:nvPr>
            <p:ph type="body" idx="1"/>
          </p:nvPr>
        </p:nvSpPr>
        <p:spPr bwMode="auto">
          <a:xfrm>
            <a:off x="457200" y="896938"/>
            <a:ext cx="8364538"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9741" name="Rectangle 45"/>
          <p:cNvSpPr>
            <a:spLocks noGrp="1" noChangeArrowheads="1"/>
          </p:cNvSpPr>
          <p:nvPr>
            <p:ph type="dt" sz="half" idx="2"/>
          </p:nvPr>
        </p:nvSpPr>
        <p:spPr bwMode="auto">
          <a:xfrm>
            <a:off x="6118225" y="6619875"/>
            <a:ext cx="1800225"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1" latinLnBrk="0" hangingPunct="1">
              <a:defRPr sz="1200" b="0">
                <a:solidFill>
                  <a:schemeClr val="bg1"/>
                </a:solidFill>
                <a:effectLst/>
                <a:latin typeface="Arial" charset="0"/>
                <a:ea typeface="+mn-ea"/>
              </a:defRPr>
            </a:lvl1pPr>
          </a:lstStyle>
          <a:p>
            <a:pPr>
              <a:defRPr/>
            </a:pPr>
            <a:endParaRPr lang="en-US" altLang="zh-TW">
              <a:solidFill>
                <a:srgbClr val="FFFFFF"/>
              </a:solidFill>
            </a:endParaRPr>
          </a:p>
        </p:txBody>
      </p:sp>
      <p:sp>
        <p:nvSpPr>
          <p:cNvPr id="29742" name="Rectangle 46"/>
          <p:cNvSpPr>
            <a:spLocks noGrp="1" noChangeArrowheads="1"/>
          </p:cNvSpPr>
          <p:nvPr>
            <p:ph type="ftr" sz="quarter" idx="3"/>
          </p:nvPr>
        </p:nvSpPr>
        <p:spPr bwMode="auto">
          <a:xfrm>
            <a:off x="0" y="6391275"/>
            <a:ext cx="60960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1" latinLnBrk="0" hangingPunct="1">
              <a:defRPr sz="1400" b="0">
                <a:effectLst/>
                <a:latin typeface="Arial" charset="0"/>
                <a:ea typeface="+mn-ea"/>
              </a:defRPr>
            </a:lvl1pPr>
          </a:lstStyle>
          <a:p>
            <a:pPr>
              <a:defRPr/>
            </a:pPr>
            <a:endParaRPr lang="en-US" altLang="zh-TW">
              <a:solidFill>
                <a:srgbClr val="000000"/>
              </a:solidFill>
            </a:endParaRPr>
          </a:p>
        </p:txBody>
      </p:sp>
      <p:sp>
        <p:nvSpPr>
          <p:cNvPr id="29743" name="Rectangle 47"/>
          <p:cNvSpPr>
            <a:spLocks noGrp="1" noChangeArrowheads="1"/>
          </p:cNvSpPr>
          <p:nvPr>
            <p:ph type="sldNum" sz="quarter" idx="4"/>
          </p:nvPr>
        </p:nvSpPr>
        <p:spPr bwMode="auto">
          <a:xfrm>
            <a:off x="8572500" y="6619875"/>
            <a:ext cx="5715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fontAlgn="ctr" hangingPunct="1">
              <a:defRPr sz="1200" b="0">
                <a:solidFill>
                  <a:schemeClr val="bg1"/>
                </a:solidFill>
              </a:defRPr>
            </a:lvl1pPr>
          </a:lstStyle>
          <a:p>
            <a:fld id="{F32026E6-0F60-4B3F-961D-472FA388EE8C}" type="slidenum">
              <a:rPr lang="en-US" altLang="zh-TW" smtClean="0">
                <a:solidFill>
                  <a:srgbClr val="FFFFFF"/>
                </a:solidFill>
                <a:latin typeface="Arial" charset="0"/>
              </a:rPr>
              <a:pPr/>
              <a:t>‹#›</a:t>
            </a:fld>
            <a:endParaRPr lang="en-US" altLang="zh-TW" smtClean="0">
              <a:solidFill>
                <a:srgbClr val="FFFFFF"/>
              </a:solidFill>
              <a:latin typeface="Arial" charset="0"/>
            </a:endParaRPr>
          </a:p>
        </p:txBody>
      </p:sp>
      <p:sp>
        <p:nvSpPr>
          <p:cNvPr id="29744" name="Text Box 48"/>
          <p:cNvSpPr txBox="1">
            <a:spLocks noChangeArrowheads="1"/>
          </p:cNvSpPr>
          <p:nvPr/>
        </p:nvSpPr>
        <p:spPr bwMode="auto">
          <a:xfrm>
            <a:off x="1185863" y="6613525"/>
            <a:ext cx="3228975" cy="244475"/>
          </a:xfrm>
          <a:prstGeom prst="rect">
            <a:avLst/>
          </a:prstGeom>
          <a:noFill/>
          <a:ln w="9525">
            <a:noFill/>
            <a:miter lim="800000"/>
            <a:headEnd/>
            <a:tailEnd/>
          </a:ln>
          <a:effectLst/>
        </p:spPr>
        <p:txBody>
          <a:bodyPr>
            <a:spAutoFit/>
          </a:bodyPr>
          <a:lstStyle>
            <a:lvl1pPr algn="l">
              <a:defRPr kumimoji="1">
                <a:solidFill>
                  <a:schemeClr val="tx1"/>
                </a:solidFill>
                <a:latin typeface="Arial" charset="0"/>
                <a:ea typeface="新細明體" pitchFamily="18" charset="-120"/>
              </a:defRPr>
            </a:lvl1pPr>
            <a:lvl2pPr marL="742950" indent="-285750" algn="l">
              <a:defRPr kumimoji="1">
                <a:solidFill>
                  <a:schemeClr val="tx1"/>
                </a:solidFill>
                <a:latin typeface="Arial" charset="0"/>
                <a:ea typeface="新細明體" pitchFamily="18" charset="-120"/>
              </a:defRPr>
            </a:lvl2pPr>
            <a:lvl3pPr marL="1143000" indent="-228600" algn="l">
              <a:defRPr kumimoji="1">
                <a:solidFill>
                  <a:schemeClr val="tx1"/>
                </a:solidFill>
                <a:latin typeface="Arial" charset="0"/>
                <a:ea typeface="新細明體" pitchFamily="18" charset="-120"/>
              </a:defRPr>
            </a:lvl3pPr>
            <a:lvl4pPr marL="1600200" indent="-228600" algn="l">
              <a:defRPr kumimoji="1">
                <a:solidFill>
                  <a:schemeClr val="tx1"/>
                </a:solidFill>
                <a:latin typeface="Arial" charset="0"/>
                <a:ea typeface="新細明體" pitchFamily="18" charset="-120"/>
              </a:defRPr>
            </a:lvl4pPr>
            <a:lvl5pPr marL="2057400" indent="-228600" algn="l">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pPr>
              <a:defRPr/>
            </a:pPr>
            <a:r>
              <a:rPr lang="en-US" altLang="zh-TW" sz="1000" smtClean="0">
                <a:solidFill>
                  <a:srgbClr val="000000"/>
                </a:solidFill>
                <a:ea typeface="微軟正黑體" pitchFamily="34" charset="-120"/>
              </a:rPr>
              <a:t>Copyright</a:t>
            </a:r>
          </a:p>
        </p:txBody>
      </p:sp>
      <p:sp>
        <p:nvSpPr>
          <p:cNvPr id="1035" name="Line 50"/>
          <p:cNvSpPr>
            <a:spLocks noChangeShapeType="1"/>
          </p:cNvSpPr>
          <p:nvPr/>
        </p:nvSpPr>
        <p:spPr bwMode="auto">
          <a:xfrm>
            <a:off x="-866775" y="776288"/>
            <a:ext cx="8667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latinLnBrk="1">
              <a:defRPr/>
            </a:pPr>
            <a:endParaRPr lang="zh-TW" altLang="en-US" sz="2000" b="1">
              <a:solidFill>
                <a:srgbClr val="000000"/>
              </a:solidFill>
              <a:effectLst>
                <a:outerShdw blurRad="38100" dist="38100" dir="2700000" algn="tl">
                  <a:srgbClr val="000000">
                    <a:alpha val="43137"/>
                  </a:srgbClr>
                </a:outerShdw>
              </a:effectLst>
            </a:endParaRPr>
          </a:p>
        </p:txBody>
      </p:sp>
      <p:sp>
        <p:nvSpPr>
          <p:cNvPr id="1036" name="Line 51"/>
          <p:cNvSpPr>
            <a:spLocks noChangeShapeType="1"/>
          </p:cNvSpPr>
          <p:nvPr/>
        </p:nvSpPr>
        <p:spPr bwMode="auto">
          <a:xfrm rot="5400000">
            <a:off x="1787525" y="-268287"/>
            <a:ext cx="5365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latinLnBrk="1">
              <a:defRPr/>
            </a:pPr>
            <a:endParaRPr lang="zh-TW" altLang="en-US" sz="2000" b="1">
              <a:solidFill>
                <a:srgbClr val="0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7067651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hdr="0" ftr="0" dt="0"/>
  <p:txStyles>
    <p:titleStyle>
      <a:lvl1pPr algn="l" rtl="0" eaLnBrk="0" fontAlgn="base" hangingPunct="0">
        <a:spcBef>
          <a:spcPct val="0"/>
        </a:spcBef>
        <a:spcAft>
          <a:spcPct val="0"/>
        </a:spcAft>
        <a:defRPr kumimoji="1" sz="3000">
          <a:solidFill>
            <a:schemeClr val="bg1"/>
          </a:solidFill>
          <a:latin typeface="+mj-lt"/>
          <a:ea typeface="+mj-ea"/>
          <a:cs typeface="+mj-cs"/>
        </a:defRPr>
      </a:lvl1pPr>
      <a:lvl2pPr algn="l" rtl="0" eaLnBrk="0" fontAlgn="base" hangingPunct="0">
        <a:spcBef>
          <a:spcPct val="0"/>
        </a:spcBef>
        <a:spcAft>
          <a:spcPct val="0"/>
        </a:spcAft>
        <a:defRPr kumimoji="1" sz="3000">
          <a:solidFill>
            <a:schemeClr val="bg1"/>
          </a:solidFill>
          <a:latin typeface="Arial" charset="0"/>
          <a:ea typeface="微軟正黑體" pitchFamily="34" charset="-120"/>
        </a:defRPr>
      </a:lvl2pPr>
      <a:lvl3pPr algn="l" rtl="0" eaLnBrk="0" fontAlgn="base" hangingPunct="0">
        <a:spcBef>
          <a:spcPct val="0"/>
        </a:spcBef>
        <a:spcAft>
          <a:spcPct val="0"/>
        </a:spcAft>
        <a:defRPr kumimoji="1" sz="3000">
          <a:solidFill>
            <a:schemeClr val="bg1"/>
          </a:solidFill>
          <a:latin typeface="Arial" charset="0"/>
          <a:ea typeface="微軟正黑體" pitchFamily="34" charset="-120"/>
        </a:defRPr>
      </a:lvl3pPr>
      <a:lvl4pPr algn="l" rtl="0" eaLnBrk="0" fontAlgn="base" hangingPunct="0">
        <a:spcBef>
          <a:spcPct val="0"/>
        </a:spcBef>
        <a:spcAft>
          <a:spcPct val="0"/>
        </a:spcAft>
        <a:defRPr kumimoji="1" sz="3000">
          <a:solidFill>
            <a:schemeClr val="bg1"/>
          </a:solidFill>
          <a:latin typeface="Arial" charset="0"/>
          <a:ea typeface="微軟正黑體" pitchFamily="34" charset="-120"/>
        </a:defRPr>
      </a:lvl4pPr>
      <a:lvl5pPr algn="l" rtl="0" eaLnBrk="0" fontAlgn="base" hangingPunct="0">
        <a:spcBef>
          <a:spcPct val="0"/>
        </a:spcBef>
        <a:spcAft>
          <a:spcPct val="0"/>
        </a:spcAft>
        <a:defRPr kumimoji="1" sz="3000">
          <a:solidFill>
            <a:schemeClr val="bg1"/>
          </a:solidFill>
          <a:latin typeface="Arial" charset="0"/>
          <a:ea typeface="微軟正黑體" pitchFamily="34" charset="-120"/>
        </a:defRPr>
      </a:lvl5pPr>
      <a:lvl6pPr marL="457200" algn="l" rtl="0" fontAlgn="base">
        <a:spcBef>
          <a:spcPct val="0"/>
        </a:spcBef>
        <a:spcAft>
          <a:spcPct val="0"/>
        </a:spcAft>
        <a:defRPr kumimoji="1" sz="3000">
          <a:solidFill>
            <a:schemeClr val="bg1"/>
          </a:solidFill>
          <a:latin typeface="Arial" charset="0"/>
          <a:ea typeface="微軟正黑體" pitchFamily="34" charset="-120"/>
        </a:defRPr>
      </a:lvl6pPr>
      <a:lvl7pPr marL="914400" algn="l" rtl="0" fontAlgn="base">
        <a:spcBef>
          <a:spcPct val="0"/>
        </a:spcBef>
        <a:spcAft>
          <a:spcPct val="0"/>
        </a:spcAft>
        <a:defRPr kumimoji="1" sz="3000">
          <a:solidFill>
            <a:schemeClr val="bg1"/>
          </a:solidFill>
          <a:latin typeface="Arial" charset="0"/>
          <a:ea typeface="微軟正黑體" pitchFamily="34" charset="-120"/>
        </a:defRPr>
      </a:lvl7pPr>
      <a:lvl8pPr marL="1371600" algn="l" rtl="0" fontAlgn="base">
        <a:spcBef>
          <a:spcPct val="0"/>
        </a:spcBef>
        <a:spcAft>
          <a:spcPct val="0"/>
        </a:spcAft>
        <a:defRPr kumimoji="1" sz="3000">
          <a:solidFill>
            <a:schemeClr val="bg1"/>
          </a:solidFill>
          <a:latin typeface="Arial" charset="0"/>
          <a:ea typeface="微軟正黑體" pitchFamily="34" charset="-120"/>
        </a:defRPr>
      </a:lvl8pPr>
      <a:lvl9pPr marL="1828800" algn="l" rtl="0" fontAlgn="base">
        <a:spcBef>
          <a:spcPct val="0"/>
        </a:spcBef>
        <a:spcAft>
          <a:spcPct val="0"/>
        </a:spcAft>
        <a:defRPr kumimoji="1" sz="3000">
          <a:solidFill>
            <a:schemeClr val="bg1"/>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7"/>
          <p:cNvSpPr>
            <a:spLocks noChangeArrowheads="1"/>
          </p:cNvSpPr>
          <p:nvPr/>
        </p:nvSpPr>
        <p:spPr bwMode="auto">
          <a:xfrm>
            <a:off x="0" y="0"/>
            <a:ext cx="9144000" cy="7747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600">
                <a:solidFill>
                  <a:schemeClr val="tx1"/>
                </a:solidFill>
                <a:latin typeface="Arial" pitchFamily="34" charset="0"/>
                <a:ea typeface="新細明體" pitchFamily="18" charset="-120"/>
              </a:defRPr>
            </a:lvl1pPr>
            <a:lvl2pPr marL="742950" indent="-285750" eaLnBrk="0" hangingPunct="0">
              <a:defRPr kumimoji="1" sz="1600">
                <a:solidFill>
                  <a:schemeClr val="tx1"/>
                </a:solidFill>
                <a:latin typeface="Arial" pitchFamily="34" charset="0"/>
                <a:ea typeface="新細明體" pitchFamily="18" charset="-120"/>
              </a:defRPr>
            </a:lvl2pPr>
            <a:lvl3pPr marL="1143000" indent="-228600" eaLnBrk="0" hangingPunct="0">
              <a:defRPr kumimoji="1" sz="1600">
                <a:solidFill>
                  <a:schemeClr val="tx1"/>
                </a:solidFill>
                <a:latin typeface="Arial" pitchFamily="34" charset="0"/>
                <a:ea typeface="新細明體" pitchFamily="18" charset="-120"/>
              </a:defRPr>
            </a:lvl3pPr>
            <a:lvl4pPr marL="1600200" indent="-228600" eaLnBrk="0" hangingPunct="0">
              <a:defRPr kumimoji="1" sz="1600">
                <a:solidFill>
                  <a:schemeClr val="tx1"/>
                </a:solidFill>
                <a:latin typeface="Arial" pitchFamily="34" charset="0"/>
                <a:ea typeface="新細明體" pitchFamily="18" charset="-120"/>
              </a:defRPr>
            </a:lvl4pPr>
            <a:lvl5pPr marL="2057400" indent="-228600" eaLnBrk="0" hangingPunct="0">
              <a:defRPr kumimoji="1" sz="1600">
                <a:solidFill>
                  <a:schemeClr val="tx1"/>
                </a:solidFill>
                <a:latin typeface="Arial" pitchFamily="34" charset="0"/>
                <a:ea typeface="新細明體" pitchFamily="18" charset="-120"/>
              </a:defRPr>
            </a:lvl5pPr>
            <a:lvl6pPr marL="25146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6pPr>
            <a:lvl7pPr marL="29718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7pPr>
            <a:lvl8pPr marL="34290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8pPr>
            <a:lvl9pPr marL="38862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9pPr>
          </a:lstStyle>
          <a:p>
            <a:pPr eaLnBrk="1" hangingPunct="1">
              <a:defRPr/>
            </a:pPr>
            <a:endParaRPr lang="zh-TW" altLang="en-US" sz="1800" smtClean="0">
              <a:solidFill>
                <a:srgbClr val="000000"/>
              </a:solidFill>
            </a:endParaRPr>
          </a:p>
        </p:txBody>
      </p:sp>
      <p:pic>
        <p:nvPicPr>
          <p:cNvPr id="1027" name="Picture 54" descr="itri_EL_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6469063"/>
            <a:ext cx="1681163"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57" descr="E版"/>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81750" y="4110038"/>
            <a:ext cx="2762250"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43"/>
          <p:cNvSpPr>
            <a:spLocks noGrp="1" noChangeArrowheads="1"/>
          </p:cNvSpPr>
          <p:nvPr>
            <p:ph type="title"/>
          </p:nvPr>
        </p:nvSpPr>
        <p:spPr bwMode="auto">
          <a:xfrm>
            <a:off x="414338" y="0"/>
            <a:ext cx="8647112"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30" name="Rectangle 44"/>
          <p:cNvSpPr>
            <a:spLocks noGrp="1" noChangeArrowheads="1"/>
          </p:cNvSpPr>
          <p:nvPr>
            <p:ph type="body" idx="1"/>
          </p:nvPr>
        </p:nvSpPr>
        <p:spPr bwMode="auto">
          <a:xfrm>
            <a:off x="457200" y="896938"/>
            <a:ext cx="8364538"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9741" name="Rectangle 45"/>
          <p:cNvSpPr>
            <a:spLocks noGrp="1" noChangeArrowheads="1"/>
          </p:cNvSpPr>
          <p:nvPr>
            <p:ph type="dt" sz="half" idx="2"/>
          </p:nvPr>
        </p:nvSpPr>
        <p:spPr bwMode="auto">
          <a:xfrm>
            <a:off x="6118225" y="6619875"/>
            <a:ext cx="1800225"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1" latinLnBrk="0" hangingPunct="1">
              <a:defRPr sz="1200" b="0">
                <a:solidFill>
                  <a:schemeClr val="bg1"/>
                </a:solidFill>
                <a:effectLst/>
                <a:latin typeface="Arial" charset="0"/>
                <a:ea typeface="+mn-ea"/>
              </a:defRPr>
            </a:lvl1pPr>
          </a:lstStyle>
          <a:p>
            <a:pPr>
              <a:defRPr/>
            </a:pPr>
            <a:endParaRPr lang="en-US" altLang="zh-TW">
              <a:solidFill>
                <a:srgbClr val="FFFFFF"/>
              </a:solidFill>
            </a:endParaRPr>
          </a:p>
        </p:txBody>
      </p:sp>
      <p:sp>
        <p:nvSpPr>
          <p:cNvPr id="29742" name="Rectangle 46"/>
          <p:cNvSpPr>
            <a:spLocks noGrp="1" noChangeArrowheads="1"/>
          </p:cNvSpPr>
          <p:nvPr>
            <p:ph type="ftr" sz="quarter" idx="3"/>
          </p:nvPr>
        </p:nvSpPr>
        <p:spPr bwMode="auto">
          <a:xfrm>
            <a:off x="0" y="6391275"/>
            <a:ext cx="60960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1" latinLnBrk="0" hangingPunct="1">
              <a:defRPr sz="1400" b="0">
                <a:effectLst/>
                <a:latin typeface="Arial" charset="0"/>
                <a:ea typeface="+mn-ea"/>
              </a:defRPr>
            </a:lvl1pPr>
          </a:lstStyle>
          <a:p>
            <a:pPr>
              <a:defRPr/>
            </a:pPr>
            <a:endParaRPr lang="en-US" altLang="zh-TW">
              <a:solidFill>
                <a:srgbClr val="000000"/>
              </a:solidFill>
            </a:endParaRPr>
          </a:p>
        </p:txBody>
      </p:sp>
      <p:sp>
        <p:nvSpPr>
          <p:cNvPr id="29743" name="Rectangle 47"/>
          <p:cNvSpPr>
            <a:spLocks noGrp="1" noChangeArrowheads="1"/>
          </p:cNvSpPr>
          <p:nvPr>
            <p:ph type="sldNum" sz="quarter" idx="4"/>
          </p:nvPr>
        </p:nvSpPr>
        <p:spPr bwMode="auto">
          <a:xfrm>
            <a:off x="8572500" y="6619875"/>
            <a:ext cx="5715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fontAlgn="ctr" hangingPunct="1">
              <a:defRPr sz="1200" b="0">
                <a:solidFill>
                  <a:schemeClr val="bg1"/>
                </a:solidFill>
              </a:defRPr>
            </a:lvl1pPr>
          </a:lstStyle>
          <a:p>
            <a:fld id="{F32026E6-0F60-4B3F-961D-472FA388EE8C}" type="slidenum">
              <a:rPr lang="en-US" altLang="zh-TW" smtClean="0">
                <a:solidFill>
                  <a:srgbClr val="FFFFFF"/>
                </a:solidFill>
                <a:latin typeface="Arial" charset="0"/>
              </a:rPr>
              <a:pPr/>
              <a:t>‹#›</a:t>
            </a:fld>
            <a:endParaRPr lang="en-US" altLang="zh-TW" smtClean="0">
              <a:solidFill>
                <a:srgbClr val="FFFFFF"/>
              </a:solidFill>
              <a:latin typeface="Arial" charset="0"/>
            </a:endParaRPr>
          </a:p>
        </p:txBody>
      </p:sp>
      <p:sp>
        <p:nvSpPr>
          <p:cNvPr id="29744" name="Text Box 48"/>
          <p:cNvSpPr txBox="1">
            <a:spLocks noChangeArrowheads="1"/>
          </p:cNvSpPr>
          <p:nvPr/>
        </p:nvSpPr>
        <p:spPr bwMode="auto">
          <a:xfrm>
            <a:off x="1185863" y="6613525"/>
            <a:ext cx="3228975" cy="244475"/>
          </a:xfrm>
          <a:prstGeom prst="rect">
            <a:avLst/>
          </a:prstGeom>
          <a:noFill/>
          <a:ln w="9525">
            <a:noFill/>
            <a:miter lim="800000"/>
            <a:headEnd/>
            <a:tailEnd/>
          </a:ln>
          <a:effectLst/>
        </p:spPr>
        <p:txBody>
          <a:bodyPr>
            <a:spAutoFit/>
          </a:bodyPr>
          <a:lstStyle>
            <a:lvl1pPr algn="l">
              <a:defRPr kumimoji="1">
                <a:solidFill>
                  <a:schemeClr val="tx1"/>
                </a:solidFill>
                <a:latin typeface="Arial" charset="0"/>
                <a:ea typeface="新細明體" pitchFamily="18" charset="-120"/>
              </a:defRPr>
            </a:lvl1pPr>
            <a:lvl2pPr marL="742950" indent="-285750" algn="l">
              <a:defRPr kumimoji="1">
                <a:solidFill>
                  <a:schemeClr val="tx1"/>
                </a:solidFill>
                <a:latin typeface="Arial" charset="0"/>
                <a:ea typeface="新細明體" pitchFamily="18" charset="-120"/>
              </a:defRPr>
            </a:lvl2pPr>
            <a:lvl3pPr marL="1143000" indent="-228600" algn="l">
              <a:defRPr kumimoji="1">
                <a:solidFill>
                  <a:schemeClr val="tx1"/>
                </a:solidFill>
                <a:latin typeface="Arial" charset="0"/>
                <a:ea typeface="新細明體" pitchFamily="18" charset="-120"/>
              </a:defRPr>
            </a:lvl3pPr>
            <a:lvl4pPr marL="1600200" indent="-228600" algn="l">
              <a:defRPr kumimoji="1">
                <a:solidFill>
                  <a:schemeClr val="tx1"/>
                </a:solidFill>
                <a:latin typeface="Arial" charset="0"/>
                <a:ea typeface="新細明體" pitchFamily="18" charset="-120"/>
              </a:defRPr>
            </a:lvl4pPr>
            <a:lvl5pPr marL="2057400" indent="-228600" algn="l">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pPr>
              <a:defRPr/>
            </a:pPr>
            <a:r>
              <a:rPr lang="en-US" altLang="zh-TW" sz="1000" smtClean="0">
                <a:solidFill>
                  <a:srgbClr val="000000"/>
                </a:solidFill>
                <a:ea typeface="微軟正黑體" pitchFamily="34" charset="-120"/>
              </a:rPr>
              <a:t>Copyright</a:t>
            </a:r>
          </a:p>
        </p:txBody>
      </p:sp>
      <p:sp>
        <p:nvSpPr>
          <p:cNvPr id="1035" name="Line 50"/>
          <p:cNvSpPr>
            <a:spLocks noChangeShapeType="1"/>
          </p:cNvSpPr>
          <p:nvPr/>
        </p:nvSpPr>
        <p:spPr bwMode="auto">
          <a:xfrm>
            <a:off x="-866775" y="776288"/>
            <a:ext cx="8667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latinLnBrk="1">
              <a:defRPr/>
            </a:pPr>
            <a:endParaRPr lang="zh-TW" altLang="en-US" sz="2000" b="1">
              <a:solidFill>
                <a:srgbClr val="000000"/>
              </a:solidFill>
              <a:effectLst>
                <a:outerShdw blurRad="38100" dist="38100" dir="2700000" algn="tl">
                  <a:srgbClr val="000000">
                    <a:alpha val="43137"/>
                  </a:srgbClr>
                </a:outerShdw>
              </a:effectLst>
            </a:endParaRPr>
          </a:p>
        </p:txBody>
      </p:sp>
      <p:sp>
        <p:nvSpPr>
          <p:cNvPr id="1036" name="Line 51"/>
          <p:cNvSpPr>
            <a:spLocks noChangeShapeType="1"/>
          </p:cNvSpPr>
          <p:nvPr/>
        </p:nvSpPr>
        <p:spPr bwMode="auto">
          <a:xfrm rot="5400000">
            <a:off x="1787525" y="-268287"/>
            <a:ext cx="5365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latinLnBrk="1">
              <a:defRPr/>
            </a:pPr>
            <a:endParaRPr lang="zh-TW" altLang="en-US" sz="2000" b="1">
              <a:solidFill>
                <a:srgbClr val="0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5484918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dt="0"/>
  <p:txStyles>
    <p:titleStyle>
      <a:lvl1pPr algn="l" rtl="0" eaLnBrk="0" fontAlgn="base" hangingPunct="0">
        <a:spcBef>
          <a:spcPct val="0"/>
        </a:spcBef>
        <a:spcAft>
          <a:spcPct val="0"/>
        </a:spcAft>
        <a:defRPr kumimoji="1" sz="3000">
          <a:solidFill>
            <a:schemeClr val="bg1"/>
          </a:solidFill>
          <a:latin typeface="+mj-lt"/>
          <a:ea typeface="+mj-ea"/>
          <a:cs typeface="+mj-cs"/>
        </a:defRPr>
      </a:lvl1pPr>
      <a:lvl2pPr algn="l" rtl="0" eaLnBrk="0" fontAlgn="base" hangingPunct="0">
        <a:spcBef>
          <a:spcPct val="0"/>
        </a:spcBef>
        <a:spcAft>
          <a:spcPct val="0"/>
        </a:spcAft>
        <a:defRPr kumimoji="1" sz="3000">
          <a:solidFill>
            <a:schemeClr val="bg1"/>
          </a:solidFill>
          <a:latin typeface="Arial" charset="0"/>
          <a:ea typeface="微軟正黑體" pitchFamily="34" charset="-120"/>
        </a:defRPr>
      </a:lvl2pPr>
      <a:lvl3pPr algn="l" rtl="0" eaLnBrk="0" fontAlgn="base" hangingPunct="0">
        <a:spcBef>
          <a:spcPct val="0"/>
        </a:spcBef>
        <a:spcAft>
          <a:spcPct val="0"/>
        </a:spcAft>
        <a:defRPr kumimoji="1" sz="3000">
          <a:solidFill>
            <a:schemeClr val="bg1"/>
          </a:solidFill>
          <a:latin typeface="Arial" charset="0"/>
          <a:ea typeface="微軟正黑體" pitchFamily="34" charset="-120"/>
        </a:defRPr>
      </a:lvl3pPr>
      <a:lvl4pPr algn="l" rtl="0" eaLnBrk="0" fontAlgn="base" hangingPunct="0">
        <a:spcBef>
          <a:spcPct val="0"/>
        </a:spcBef>
        <a:spcAft>
          <a:spcPct val="0"/>
        </a:spcAft>
        <a:defRPr kumimoji="1" sz="3000">
          <a:solidFill>
            <a:schemeClr val="bg1"/>
          </a:solidFill>
          <a:latin typeface="Arial" charset="0"/>
          <a:ea typeface="微軟正黑體" pitchFamily="34" charset="-120"/>
        </a:defRPr>
      </a:lvl4pPr>
      <a:lvl5pPr algn="l" rtl="0" eaLnBrk="0" fontAlgn="base" hangingPunct="0">
        <a:spcBef>
          <a:spcPct val="0"/>
        </a:spcBef>
        <a:spcAft>
          <a:spcPct val="0"/>
        </a:spcAft>
        <a:defRPr kumimoji="1" sz="3000">
          <a:solidFill>
            <a:schemeClr val="bg1"/>
          </a:solidFill>
          <a:latin typeface="Arial" charset="0"/>
          <a:ea typeface="微軟正黑體" pitchFamily="34" charset="-120"/>
        </a:defRPr>
      </a:lvl5pPr>
      <a:lvl6pPr marL="457200" algn="l" rtl="0" fontAlgn="base">
        <a:spcBef>
          <a:spcPct val="0"/>
        </a:spcBef>
        <a:spcAft>
          <a:spcPct val="0"/>
        </a:spcAft>
        <a:defRPr kumimoji="1" sz="3000">
          <a:solidFill>
            <a:schemeClr val="bg1"/>
          </a:solidFill>
          <a:latin typeface="Arial" charset="0"/>
          <a:ea typeface="微軟正黑體" pitchFamily="34" charset="-120"/>
        </a:defRPr>
      </a:lvl6pPr>
      <a:lvl7pPr marL="914400" algn="l" rtl="0" fontAlgn="base">
        <a:spcBef>
          <a:spcPct val="0"/>
        </a:spcBef>
        <a:spcAft>
          <a:spcPct val="0"/>
        </a:spcAft>
        <a:defRPr kumimoji="1" sz="3000">
          <a:solidFill>
            <a:schemeClr val="bg1"/>
          </a:solidFill>
          <a:latin typeface="Arial" charset="0"/>
          <a:ea typeface="微軟正黑體" pitchFamily="34" charset="-120"/>
        </a:defRPr>
      </a:lvl7pPr>
      <a:lvl8pPr marL="1371600" algn="l" rtl="0" fontAlgn="base">
        <a:spcBef>
          <a:spcPct val="0"/>
        </a:spcBef>
        <a:spcAft>
          <a:spcPct val="0"/>
        </a:spcAft>
        <a:defRPr kumimoji="1" sz="3000">
          <a:solidFill>
            <a:schemeClr val="bg1"/>
          </a:solidFill>
          <a:latin typeface="Arial" charset="0"/>
          <a:ea typeface="微軟正黑體" pitchFamily="34" charset="-120"/>
        </a:defRPr>
      </a:lvl8pPr>
      <a:lvl9pPr marL="1828800" algn="l" rtl="0" fontAlgn="base">
        <a:spcBef>
          <a:spcPct val="0"/>
        </a:spcBef>
        <a:spcAft>
          <a:spcPct val="0"/>
        </a:spcAft>
        <a:defRPr kumimoji="1" sz="3000">
          <a:solidFill>
            <a:schemeClr val="bg1"/>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4633913"/>
            <a:ext cx="9144000"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16"/>
          <p:cNvGrpSpPr>
            <a:grpSpLocks/>
          </p:cNvGrpSpPr>
          <p:nvPr userDrawn="1"/>
        </p:nvGrpSpPr>
        <p:grpSpPr bwMode="auto">
          <a:xfrm>
            <a:off x="6391275" y="4105275"/>
            <a:ext cx="5503863" cy="5503863"/>
            <a:chOff x="4026" y="2586"/>
            <a:chExt cx="3467" cy="3467"/>
          </a:xfrm>
        </p:grpSpPr>
        <p:sp>
          <p:nvSpPr>
            <p:cNvPr id="1039" name="AutoShape 17"/>
            <p:cNvSpPr>
              <a:spLocks noChangeArrowheads="1"/>
            </p:cNvSpPr>
            <p:nvPr userDrawn="1"/>
          </p:nvSpPr>
          <p:spPr bwMode="auto">
            <a:xfrm rot="-2700000">
              <a:off x="4026" y="2586"/>
              <a:ext cx="3467" cy="34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695 w 21600"/>
                <a:gd name="T13" fmla="*/ 0 h 21600"/>
                <a:gd name="T14" fmla="*/ 19905 w 21600"/>
                <a:gd name="T15" fmla="*/ 6965 h 21600"/>
              </a:gdLst>
              <a:ahLst/>
              <a:cxnLst>
                <a:cxn ang="T8">
                  <a:pos x="T0" y="T1"/>
                </a:cxn>
                <a:cxn ang="T9">
                  <a:pos x="T2" y="T3"/>
                </a:cxn>
                <a:cxn ang="T10">
                  <a:pos x="T4" y="T5"/>
                </a:cxn>
                <a:cxn ang="T11">
                  <a:pos x="T6" y="T7"/>
                </a:cxn>
              </a:cxnLst>
              <a:rect l="T12" t="T13" r="T14" b="T15"/>
              <a:pathLst>
                <a:path w="21600" h="21600">
                  <a:moveTo>
                    <a:pt x="5751" y="5755"/>
                  </a:moveTo>
                  <a:cubicBezTo>
                    <a:pt x="7089" y="4415"/>
                    <a:pt x="8906" y="3662"/>
                    <a:pt x="10800" y="3663"/>
                  </a:cubicBezTo>
                  <a:cubicBezTo>
                    <a:pt x="12693" y="3663"/>
                    <a:pt x="14510" y="4415"/>
                    <a:pt x="15848" y="5755"/>
                  </a:cubicBezTo>
                  <a:lnTo>
                    <a:pt x="18439" y="3166"/>
                  </a:lnTo>
                  <a:cubicBezTo>
                    <a:pt x="16414" y="1139"/>
                    <a:pt x="13665" y="-1"/>
                    <a:pt x="10799" y="0"/>
                  </a:cubicBezTo>
                  <a:cubicBezTo>
                    <a:pt x="7934" y="0"/>
                    <a:pt x="5185" y="1139"/>
                    <a:pt x="3160" y="3166"/>
                  </a:cubicBezTo>
                  <a:lnTo>
                    <a:pt x="5751" y="5755"/>
                  </a:lnTo>
                  <a:close/>
                </a:path>
              </a:pathLst>
            </a:custGeom>
            <a:solidFill>
              <a:srgbClr val="EAEAEA">
                <a:alpha val="45097"/>
              </a:srgbClr>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mtClean="0">
                <a:solidFill>
                  <a:srgbClr val="000000"/>
                </a:solidFill>
              </a:endParaRPr>
            </a:p>
          </p:txBody>
        </p:sp>
        <p:sp>
          <p:nvSpPr>
            <p:cNvPr id="1040" name="Rectangle 18"/>
            <p:cNvSpPr>
              <a:spLocks noChangeArrowheads="1"/>
            </p:cNvSpPr>
            <p:nvPr userDrawn="1"/>
          </p:nvSpPr>
          <p:spPr bwMode="auto">
            <a:xfrm>
              <a:off x="5179" y="3736"/>
              <a:ext cx="581" cy="584"/>
            </a:xfrm>
            <a:prstGeom prst="rect">
              <a:avLst/>
            </a:prstGeom>
            <a:solidFill>
              <a:srgbClr val="EAEAEA">
                <a:alpha val="45097"/>
              </a:srgbClr>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微軟正黑體" pitchFamily="34" charset="-120"/>
                </a:defRPr>
              </a:lvl1pPr>
              <a:lvl2pPr marL="742950" indent="-285750" eaLnBrk="0" hangingPunct="0">
                <a:defRPr kumimoji="1">
                  <a:solidFill>
                    <a:schemeClr val="tx1"/>
                  </a:solidFill>
                  <a:latin typeface="Arial" charset="0"/>
                  <a:ea typeface="微軟正黑體" pitchFamily="34" charset="-120"/>
                </a:defRPr>
              </a:lvl2pPr>
              <a:lvl3pPr marL="1143000" indent="-228600" eaLnBrk="0" hangingPunct="0">
                <a:defRPr kumimoji="1">
                  <a:solidFill>
                    <a:schemeClr val="tx1"/>
                  </a:solidFill>
                  <a:latin typeface="Arial" charset="0"/>
                  <a:ea typeface="微軟正黑體" pitchFamily="34" charset="-120"/>
                </a:defRPr>
              </a:lvl3pPr>
              <a:lvl4pPr marL="1600200" indent="-228600" eaLnBrk="0" hangingPunct="0">
                <a:defRPr kumimoji="1">
                  <a:solidFill>
                    <a:schemeClr val="tx1"/>
                  </a:solidFill>
                  <a:latin typeface="Arial" charset="0"/>
                  <a:ea typeface="微軟正黑體" pitchFamily="34" charset="-120"/>
                </a:defRPr>
              </a:lvl4pPr>
              <a:lvl5pPr marL="2057400" indent="-228600" eaLnBrk="0" hangingPunct="0">
                <a:defRPr kumimoji="1">
                  <a:solidFill>
                    <a:schemeClr val="tx1"/>
                  </a:solidFill>
                  <a:latin typeface="Arial"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charset="0"/>
                  <a:ea typeface="微軟正黑體" pitchFamily="34" charset="-120"/>
                </a:defRPr>
              </a:lvl9pPr>
            </a:lstStyle>
            <a:p>
              <a:pPr eaLnBrk="1" hangingPunct="1">
                <a:defRPr/>
              </a:pPr>
              <a:endParaRPr lang="zh-TW" altLang="en-US" smtClean="0">
                <a:solidFill>
                  <a:srgbClr val="000000"/>
                </a:solidFill>
              </a:endParaRPr>
            </a:p>
          </p:txBody>
        </p:sp>
      </p:grpSp>
      <p:sp>
        <p:nvSpPr>
          <p:cNvPr id="1028" name="Rectangle 27"/>
          <p:cNvSpPr>
            <a:spLocks noChangeArrowheads="1"/>
          </p:cNvSpPr>
          <p:nvPr/>
        </p:nvSpPr>
        <p:spPr bwMode="auto">
          <a:xfrm>
            <a:off x="0" y="0"/>
            <a:ext cx="9144000" cy="7747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charset="0"/>
                <a:ea typeface="微軟正黑體" pitchFamily="34" charset="-120"/>
              </a:defRPr>
            </a:lvl1pPr>
            <a:lvl2pPr marL="742950" indent="-285750" eaLnBrk="0" hangingPunct="0">
              <a:defRPr kumimoji="1">
                <a:solidFill>
                  <a:schemeClr val="tx1"/>
                </a:solidFill>
                <a:latin typeface="Arial" charset="0"/>
                <a:ea typeface="微軟正黑體" pitchFamily="34" charset="-120"/>
              </a:defRPr>
            </a:lvl2pPr>
            <a:lvl3pPr marL="1143000" indent="-228600" eaLnBrk="0" hangingPunct="0">
              <a:defRPr kumimoji="1">
                <a:solidFill>
                  <a:schemeClr val="tx1"/>
                </a:solidFill>
                <a:latin typeface="Arial" charset="0"/>
                <a:ea typeface="微軟正黑體" pitchFamily="34" charset="-120"/>
              </a:defRPr>
            </a:lvl3pPr>
            <a:lvl4pPr marL="1600200" indent="-228600" eaLnBrk="0" hangingPunct="0">
              <a:defRPr kumimoji="1">
                <a:solidFill>
                  <a:schemeClr val="tx1"/>
                </a:solidFill>
                <a:latin typeface="Arial" charset="0"/>
                <a:ea typeface="微軟正黑體" pitchFamily="34" charset="-120"/>
              </a:defRPr>
            </a:lvl4pPr>
            <a:lvl5pPr marL="2057400" indent="-228600" eaLnBrk="0" hangingPunct="0">
              <a:defRPr kumimoji="1">
                <a:solidFill>
                  <a:schemeClr val="tx1"/>
                </a:solidFill>
                <a:latin typeface="Arial"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charset="0"/>
                <a:ea typeface="微軟正黑體" pitchFamily="34" charset="-120"/>
              </a:defRPr>
            </a:lvl9pPr>
          </a:lstStyle>
          <a:p>
            <a:pPr eaLnBrk="1" hangingPunct="1">
              <a:defRPr/>
            </a:pPr>
            <a:endParaRPr lang="zh-TW" altLang="en-US" smtClean="0">
              <a:solidFill>
                <a:srgbClr val="000000"/>
              </a:solidFill>
              <a:ea typeface="新細明體" pitchFamily="18" charset="-120"/>
            </a:endParaRPr>
          </a:p>
        </p:txBody>
      </p:sp>
      <p:sp>
        <p:nvSpPr>
          <p:cNvPr id="1029" name="Rectangle 43"/>
          <p:cNvSpPr>
            <a:spLocks noGrp="1" noChangeArrowheads="1"/>
          </p:cNvSpPr>
          <p:nvPr>
            <p:ph type="title"/>
          </p:nvPr>
        </p:nvSpPr>
        <p:spPr bwMode="auto">
          <a:xfrm>
            <a:off x="414338" y="0"/>
            <a:ext cx="8647112"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30" name="Rectangle 44"/>
          <p:cNvSpPr>
            <a:spLocks noGrp="1" noChangeArrowheads="1"/>
          </p:cNvSpPr>
          <p:nvPr>
            <p:ph type="body" idx="1"/>
          </p:nvPr>
        </p:nvSpPr>
        <p:spPr bwMode="auto">
          <a:xfrm>
            <a:off x="457200" y="896938"/>
            <a:ext cx="8364538"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9741" name="Rectangle 45"/>
          <p:cNvSpPr>
            <a:spLocks noGrp="1" noChangeArrowheads="1"/>
          </p:cNvSpPr>
          <p:nvPr>
            <p:ph type="dt" sz="half" idx="2"/>
          </p:nvPr>
        </p:nvSpPr>
        <p:spPr bwMode="auto">
          <a:xfrm>
            <a:off x="6118225" y="6619875"/>
            <a:ext cx="1800225"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solidFill>
                  <a:schemeClr val="bg1"/>
                </a:solidFill>
                <a:latin typeface="Arial" pitchFamily="34" charset="0"/>
              </a:defRPr>
            </a:lvl1pPr>
          </a:lstStyle>
          <a:p>
            <a:pPr>
              <a:defRPr/>
            </a:pPr>
            <a:endParaRPr lang="en-US" altLang="zh-TW">
              <a:solidFill>
                <a:srgbClr val="FFFFFF"/>
              </a:solidFill>
            </a:endParaRPr>
          </a:p>
        </p:txBody>
      </p:sp>
      <p:sp>
        <p:nvSpPr>
          <p:cNvPr id="29742" name="Rectangle 46"/>
          <p:cNvSpPr>
            <a:spLocks noGrp="1" noChangeArrowheads="1"/>
          </p:cNvSpPr>
          <p:nvPr>
            <p:ph type="ftr" sz="quarter" idx="3"/>
          </p:nvPr>
        </p:nvSpPr>
        <p:spPr bwMode="auto">
          <a:xfrm>
            <a:off x="1778000" y="6619875"/>
            <a:ext cx="60960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400">
                <a:latin typeface="Arial" pitchFamily="34" charset="0"/>
              </a:defRPr>
            </a:lvl1pPr>
          </a:lstStyle>
          <a:p>
            <a:pPr>
              <a:defRPr/>
            </a:pPr>
            <a:endParaRPr lang="en-US" altLang="zh-TW">
              <a:solidFill>
                <a:srgbClr val="000000"/>
              </a:solidFill>
            </a:endParaRPr>
          </a:p>
        </p:txBody>
      </p:sp>
      <p:sp>
        <p:nvSpPr>
          <p:cNvPr id="29743" name="Rectangle 47"/>
          <p:cNvSpPr>
            <a:spLocks noGrp="1" noChangeArrowheads="1"/>
          </p:cNvSpPr>
          <p:nvPr>
            <p:ph type="sldNum" sz="quarter" idx="4"/>
          </p:nvPr>
        </p:nvSpPr>
        <p:spPr bwMode="auto">
          <a:xfrm>
            <a:off x="8572500" y="6619875"/>
            <a:ext cx="5715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fontAlgn="ctr">
              <a:defRPr sz="1200">
                <a:latin typeface="Arial" pitchFamily="34" charset="0"/>
              </a:defRPr>
            </a:lvl1pPr>
          </a:lstStyle>
          <a:p>
            <a:pPr>
              <a:defRPr/>
            </a:pPr>
            <a:fld id="{D6D85219-166E-428D-BE75-8186ED301260}" type="slidenum">
              <a:rPr lang="en-US" altLang="zh-TW">
                <a:solidFill>
                  <a:srgbClr val="000000"/>
                </a:solidFill>
              </a:rPr>
              <a:pPr>
                <a:defRPr/>
              </a:pPr>
              <a:t>‹#›</a:t>
            </a:fld>
            <a:endParaRPr lang="en-US" altLang="zh-TW">
              <a:solidFill>
                <a:srgbClr val="000000"/>
              </a:solidFill>
            </a:endParaRPr>
          </a:p>
        </p:txBody>
      </p:sp>
      <p:grpSp>
        <p:nvGrpSpPr>
          <p:cNvPr id="1034" name="Group 22"/>
          <p:cNvGrpSpPr>
            <a:grpSpLocks/>
          </p:cNvGrpSpPr>
          <p:nvPr userDrawn="1"/>
        </p:nvGrpSpPr>
        <p:grpSpPr bwMode="auto">
          <a:xfrm>
            <a:off x="0" y="6469063"/>
            <a:ext cx="1206500" cy="388937"/>
            <a:chOff x="299" y="4075"/>
            <a:chExt cx="760" cy="245"/>
          </a:xfrm>
        </p:grpSpPr>
        <p:pic>
          <p:nvPicPr>
            <p:cNvPr id="1037" name="Picture 54" descr="itri_EL_C"/>
            <p:cNvPicPr>
              <a:picLocks noChangeAspect="1" noChangeArrowheads="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l="28235"/>
            <a:stretch>
              <a:fillRect/>
            </a:stretch>
          </p:blipFill>
          <p:spPr bwMode="auto">
            <a:xfrm>
              <a:off x="299" y="4075"/>
              <a:ext cx="76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44" name="Text Box 48"/>
            <p:cNvSpPr txBox="1">
              <a:spLocks noChangeArrowheads="1"/>
            </p:cNvSpPr>
            <p:nvPr userDrawn="1"/>
          </p:nvSpPr>
          <p:spPr bwMode="auto">
            <a:xfrm>
              <a:off x="624" y="4123"/>
              <a:ext cx="42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kumimoji="1">
                  <a:solidFill>
                    <a:schemeClr val="tx1"/>
                  </a:solidFill>
                  <a:latin typeface="Arial" pitchFamily="34" charset="0"/>
                  <a:ea typeface="新細明體" pitchFamily="18" charset="-120"/>
                </a:defRPr>
              </a:lvl1pPr>
              <a:lvl2pPr marL="742950" indent="-285750" algn="l">
                <a:defRPr kumimoji="1">
                  <a:solidFill>
                    <a:schemeClr val="tx1"/>
                  </a:solidFill>
                  <a:latin typeface="Arial" pitchFamily="34" charset="0"/>
                  <a:ea typeface="新細明體" pitchFamily="18" charset="-120"/>
                </a:defRPr>
              </a:lvl2pPr>
              <a:lvl3pPr marL="1143000" indent="-228600" algn="l">
                <a:defRPr kumimoji="1">
                  <a:solidFill>
                    <a:schemeClr val="tx1"/>
                  </a:solidFill>
                  <a:latin typeface="Arial" pitchFamily="34" charset="0"/>
                  <a:ea typeface="新細明體" pitchFamily="18" charset="-120"/>
                </a:defRPr>
              </a:lvl3pPr>
              <a:lvl4pPr marL="1600200" indent="-228600" algn="l">
                <a:defRPr kumimoji="1">
                  <a:solidFill>
                    <a:schemeClr val="tx1"/>
                  </a:solidFill>
                  <a:latin typeface="Arial" pitchFamily="34" charset="0"/>
                  <a:ea typeface="新細明體" pitchFamily="18" charset="-120"/>
                </a:defRPr>
              </a:lvl4pPr>
              <a:lvl5pPr marL="2057400" indent="-228600" algn="l">
                <a:defRPr kumimoji="1">
                  <a:solidFill>
                    <a:schemeClr val="tx1"/>
                  </a:solidFill>
                  <a:latin typeface="Arial" pitchFamily="34" charset="0"/>
                  <a:ea typeface="新細明體" pitchFamily="18" charset="-120"/>
                </a:defRPr>
              </a:lvl5pPr>
              <a:lvl6pPr marL="2514600" indent="-228600" fontAlgn="base">
                <a:spcBef>
                  <a:spcPct val="0"/>
                </a:spcBef>
                <a:spcAft>
                  <a:spcPct val="0"/>
                </a:spcAft>
                <a:defRPr kumimoji="1">
                  <a:solidFill>
                    <a:schemeClr val="tx1"/>
                  </a:solidFill>
                  <a:latin typeface="Arial" pitchFamily="34" charset="0"/>
                  <a:ea typeface="新細明體" pitchFamily="18" charset="-120"/>
                </a:defRPr>
              </a:lvl6pPr>
              <a:lvl7pPr marL="2971800" indent="-228600" fontAlgn="base">
                <a:spcBef>
                  <a:spcPct val="0"/>
                </a:spcBef>
                <a:spcAft>
                  <a:spcPct val="0"/>
                </a:spcAft>
                <a:defRPr kumimoji="1">
                  <a:solidFill>
                    <a:schemeClr val="tx1"/>
                  </a:solidFill>
                  <a:latin typeface="Arial" pitchFamily="34" charset="0"/>
                  <a:ea typeface="新細明體" pitchFamily="18" charset="-120"/>
                </a:defRPr>
              </a:lvl7pPr>
              <a:lvl8pPr marL="3429000" indent="-228600" fontAlgn="base">
                <a:spcBef>
                  <a:spcPct val="0"/>
                </a:spcBef>
                <a:spcAft>
                  <a:spcPct val="0"/>
                </a:spcAft>
                <a:defRPr kumimoji="1">
                  <a:solidFill>
                    <a:schemeClr val="tx1"/>
                  </a:solidFill>
                  <a:latin typeface="Arial" pitchFamily="34" charset="0"/>
                  <a:ea typeface="新細明體" pitchFamily="18" charset="-120"/>
                </a:defRPr>
              </a:lvl8pPr>
              <a:lvl9pPr marL="3886200" indent="-228600" fontAlgn="base">
                <a:spcBef>
                  <a:spcPct val="0"/>
                </a:spcBef>
                <a:spcAft>
                  <a:spcPct val="0"/>
                </a:spcAft>
                <a:defRPr kumimoji="1">
                  <a:solidFill>
                    <a:schemeClr val="tx1"/>
                  </a:solidFill>
                  <a:latin typeface="Arial" pitchFamily="34" charset="0"/>
                  <a:ea typeface="新細明體" pitchFamily="18" charset="-120"/>
                </a:defRPr>
              </a:lvl9pPr>
            </a:lstStyle>
            <a:p>
              <a:pPr>
                <a:defRPr/>
              </a:pPr>
              <a:r>
                <a:rPr lang="en-US" altLang="zh-TW" sz="1000" smtClean="0">
                  <a:solidFill>
                    <a:srgbClr val="000000"/>
                  </a:solidFill>
                  <a:ea typeface="微軟正黑體" pitchFamily="34" charset="-120"/>
                </a:rPr>
                <a:t>Copyright</a:t>
              </a:r>
            </a:p>
          </p:txBody>
        </p:sp>
      </p:grpSp>
      <p:sp>
        <p:nvSpPr>
          <p:cNvPr id="1035" name="Line 50"/>
          <p:cNvSpPr>
            <a:spLocks noChangeShapeType="1"/>
          </p:cNvSpPr>
          <p:nvPr/>
        </p:nvSpPr>
        <p:spPr bwMode="auto">
          <a:xfrm>
            <a:off x="-866775" y="776288"/>
            <a:ext cx="8667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smtClean="0">
              <a:solidFill>
                <a:srgbClr val="000000"/>
              </a:solidFill>
            </a:endParaRPr>
          </a:p>
        </p:txBody>
      </p:sp>
      <p:sp>
        <p:nvSpPr>
          <p:cNvPr id="1036" name="Line 51"/>
          <p:cNvSpPr>
            <a:spLocks noChangeShapeType="1"/>
          </p:cNvSpPr>
          <p:nvPr/>
        </p:nvSpPr>
        <p:spPr bwMode="auto">
          <a:xfrm rot="5400000">
            <a:off x="1787525" y="-268287"/>
            <a:ext cx="5365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smtClean="0">
              <a:solidFill>
                <a:srgbClr val="000000"/>
              </a:solidFill>
            </a:endParaRPr>
          </a:p>
        </p:txBody>
      </p:sp>
    </p:spTree>
    <p:extLst>
      <p:ext uri="{BB962C8B-B14F-4D97-AF65-F5344CB8AC3E}">
        <p14:creationId xmlns:p14="http://schemas.microsoft.com/office/powerpoint/2010/main" val="308985142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hdr="0" ftr="0" dt="0"/>
  <p:txStyles>
    <p:titleStyle>
      <a:lvl1pPr algn="l" rtl="0" eaLnBrk="0" fontAlgn="base" hangingPunct="0">
        <a:spcBef>
          <a:spcPct val="0"/>
        </a:spcBef>
        <a:spcAft>
          <a:spcPct val="0"/>
        </a:spcAft>
        <a:defRPr kumimoji="1" sz="4600">
          <a:solidFill>
            <a:schemeClr val="bg1"/>
          </a:solidFill>
          <a:latin typeface="+mj-lt"/>
          <a:ea typeface="+mj-ea"/>
          <a:cs typeface="+mj-cs"/>
        </a:defRPr>
      </a:lvl1pPr>
      <a:lvl2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2pPr>
      <a:lvl3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3pPr>
      <a:lvl4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4pPr>
      <a:lvl5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5pPr>
      <a:lvl6pPr marL="457200" algn="l" rtl="0" fontAlgn="base">
        <a:spcBef>
          <a:spcPct val="0"/>
        </a:spcBef>
        <a:spcAft>
          <a:spcPct val="0"/>
        </a:spcAft>
        <a:defRPr kumimoji="1" sz="4600">
          <a:solidFill>
            <a:schemeClr val="bg1"/>
          </a:solidFill>
          <a:latin typeface="Arial" pitchFamily="34" charset="0"/>
          <a:ea typeface="微軟正黑體" pitchFamily="34" charset="-120"/>
        </a:defRPr>
      </a:lvl6pPr>
      <a:lvl7pPr marL="914400" algn="l" rtl="0" fontAlgn="base">
        <a:spcBef>
          <a:spcPct val="0"/>
        </a:spcBef>
        <a:spcAft>
          <a:spcPct val="0"/>
        </a:spcAft>
        <a:defRPr kumimoji="1" sz="4600">
          <a:solidFill>
            <a:schemeClr val="bg1"/>
          </a:solidFill>
          <a:latin typeface="Arial" pitchFamily="34" charset="0"/>
          <a:ea typeface="微軟正黑體" pitchFamily="34" charset="-120"/>
        </a:defRPr>
      </a:lvl7pPr>
      <a:lvl8pPr marL="1371600" algn="l" rtl="0" fontAlgn="base">
        <a:spcBef>
          <a:spcPct val="0"/>
        </a:spcBef>
        <a:spcAft>
          <a:spcPct val="0"/>
        </a:spcAft>
        <a:defRPr kumimoji="1" sz="4600">
          <a:solidFill>
            <a:schemeClr val="bg1"/>
          </a:solidFill>
          <a:latin typeface="Arial" pitchFamily="34" charset="0"/>
          <a:ea typeface="微軟正黑體" pitchFamily="34" charset="-120"/>
        </a:defRPr>
      </a:lvl8pPr>
      <a:lvl9pPr marL="1828800" algn="l" rtl="0" fontAlgn="base">
        <a:spcBef>
          <a:spcPct val="0"/>
        </a:spcBef>
        <a:spcAft>
          <a:spcPct val="0"/>
        </a:spcAft>
        <a:defRPr kumimoji="1" sz="4600">
          <a:solidFill>
            <a:schemeClr val="bg1"/>
          </a:solidFill>
          <a:latin typeface="Arial" pitchFamily="34" charset="0"/>
          <a:ea typeface="微軟正黑體" pitchFamily="34"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7"/>
          <p:cNvSpPr>
            <a:spLocks noChangeArrowheads="1"/>
          </p:cNvSpPr>
          <p:nvPr/>
        </p:nvSpPr>
        <p:spPr bwMode="auto">
          <a:xfrm>
            <a:off x="0" y="0"/>
            <a:ext cx="9144000" cy="7747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600">
                <a:solidFill>
                  <a:schemeClr val="tx1"/>
                </a:solidFill>
                <a:latin typeface="Arial" pitchFamily="34" charset="0"/>
                <a:ea typeface="新細明體" pitchFamily="18" charset="-120"/>
              </a:defRPr>
            </a:lvl1pPr>
            <a:lvl2pPr marL="742950" indent="-285750" eaLnBrk="0" hangingPunct="0">
              <a:defRPr kumimoji="1" sz="1600">
                <a:solidFill>
                  <a:schemeClr val="tx1"/>
                </a:solidFill>
                <a:latin typeface="Arial" pitchFamily="34" charset="0"/>
                <a:ea typeface="新細明體" pitchFamily="18" charset="-120"/>
              </a:defRPr>
            </a:lvl2pPr>
            <a:lvl3pPr marL="1143000" indent="-228600" eaLnBrk="0" hangingPunct="0">
              <a:defRPr kumimoji="1" sz="1600">
                <a:solidFill>
                  <a:schemeClr val="tx1"/>
                </a:solidFill>
                <a:latin typeface="Arial" pitchFamily="34" charset="0"/>
                <a:ea typeface="新細明體" pitchFamily="18" charset="-120"/>
              </a:defRPr>
            </a:lvl3pPr>
            <a:lvl4pPr marL="1600200" indent="-228600" eaLnBrk="0" hangingPunct="0">
              <a:defRPr kumimoji="1" sz="1600">
                <a:solidFill>
                  <a:schemeClr val="tx1"/>
                </a:solidFill>
                <a:latin typeface="Arial" pitchFamily="34" charset="0"/>
                <a:ea typeface="新細明體" pitchFamily="18" charset="-120"/>
              </a:defRPr>
            </a:lvl4pPr>
            <a:lvl5pPr marL="2057400" indent="-228600" eaLnBrk="0" hangingPunct="0">
              <a:defRPr kumimoji="1" sz="1600">
                <a:solidFill>
                  <a:schemeClr val="tx1"/>
                </a:solidFill>
                <a:latin typeface="Arial" pitchFamily="34" charset="0"/>
                <a:ea typeface="新細明體" pitchFamily="18" charset="-120"/>
              </a:defRPr>
            </a:lvl5pPr>
            <a:lvl6pPr marL="25146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6pPr>
            <a:lvl7pPr marL="29718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7pPr>
            <a:lvl8pPr marL="34290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8pPr>
            <a:lvl9pPr marL="38862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9pPr>
          </a:lstStyle>
          <a:p>
            <a:pPr eaLnBrk="1" hangingPunct="1">
              <a:defRPr/>
            </a:pPr>
            <a:endParaRPr lang="zh-TW" altLang="en-US" sz="1800" smtClean="0">
              <a:solidFill>
                <a:srgbClr val="000000"/>
              </a:solidFill>
            </a:endParaRPr>
          </a:p>
        </p:txBody>
      </p:sp>
      <p:pic>
        <p:nvPicPr>
          <p:cNvPr id="1027" name="Picture 54" descr="itri_EL_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6469063"/>
            <a:ext cx="1681163"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57" descr="E版"/>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381750" y="4110038"/>
            <a:ext cx="2762250"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43"/>
          <p:cNvSpPr>
            <a:spLocks noGrp="1" noChangeArrowheads="1"/>
          </p:cNvSpPr>
          <p:nvPr>
            <p:ph type="title"/>
          </p:nvPr>
        </p:nvSpPr>
        <p:spPr bwMode="auto">
          <a:xfrm>
            <a:off x="414338" y="0"/>
            <a:ext cx="8647112"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30" name="Rectangle 44"/>
          <p:cNvSpPr>
            <a:spLocks noGrp="1" noChangeArrowheads="1"/>
          </p:cNvSpPr>
          <p:nvPr>
            <p:ph type="body" idx="1"/>
          </p:nvPr>
        </p:nvSpPr>
        <p:spPr bwMode="auto">
          <a:xfrm>
            <a:off x="457200" y="896938"/>
            <a:ext cx="8364538"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9741" name="Rectangle 45"/>
          <p:cNvSpPr>
            <a:spLocks noGrp="1" noChangeArrowheads="1"/>
          </p:cNvSpPr>
          <p:nvPr>
            <p:ph type="dt" sz="half" idx="2"/>
          </p:nvPr>
        </p:nvSpPr>
        <p:spPr bwMode="auto">
          <a:xfrm>
            <a:off x="6118225" y="6619875"/>
            <a:ext cx="1800225"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latinLnBrk="0">
              <a:defRPr sz="1200" b="0">
                <a:solidFill>
                  <a:schemeClr val="bg1"/>
                </a:solidFill>
                <a:effectLst/>
                <a:latin typeface="Arial" charset="0"/>
                <a:ea typeface="+mn-ea"/>
              </a:defRPr>
            </a:lvl1pPr>
          </a:lstStyle>
          <a:p>
            <a:pPr>
              <a:defRPr/>
            </a:pPr>
            <a:endParaRPr lang="en-US" altLang="zh-TW">
              <a:solidFill>
                <a:srgbClr val="FFFFFF"/>
              </a:solidFill>
            </a:endParaRPr>
          </a:p>
        </p:txBody>
      </p:sp>
      <p:sp>
        <p:nvSpPr>
          <p:cNvPr id="29742" name="Rectangle 46"/>
          <p:cNvSpPr>
            <a:spLocks noGrp="1" noChangeArrowheads="1"/>
          </p:cNvSpPr>
          <p:nvPr>
            <p:ph type="ftr" sz="quarter" idx="3"/>
          </p:nvPr>
        </p:nvSpPr>
        <p:spPr bwMode="auto">
          <a:xfrm>
            <a:off x="0" y="6391275"/>
            <a:ext cx="60960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latinLnBrk="0">
              <a:defRPr sz="1400" b="0">
                <a:effectLst/>
                <a:latin typeface="Arial" charset="0"/>
                <a:ea typeface="+mn-ea"/>
              </a:defRPr>
            </a:lvl1pPr>
          </a:lstStyle>
          <a:p>
            <a:pPr>
              <a:defRPr/>
            </a:pPr>
            <a:endParaRPr lang="en-US" altLang="zh-TW">
              <a:solidFill>
                <a:srgbClr val="000000"/>
              </a:solidFill>
            </a:endParaRPr>
          </a:p>
        </p:txBody>
      </p:sp>
      <p:sp>
        <p:nvSpPr>
          <p:cNvPr id="29743" name="Rectangle 47"/>
          <p:cNvSpPr>
            <a:spLocks noGrp="1" noChangeArrowheads="1"/>
          </p:cNvSpPr>
          <p:nvPr>
            <p:ph type="sldNum" sz="quarter" idx="4"/>
          </p:nvPr>
        </p:nvSpPr>
        <p:spPr bwMode="auto">
          <a:xfrm>
            <a:off x="8572500" y="6619875"/>
            <a:ext cx="5715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fontAlgn="ctr" latinLnBrk="0">
              <a:defRPr sz="1200" b="0">
                <a:solidFill>
                  <a:schemeClr val="bg1"/>
                </a:solidFill>
                <a:effectLst/>
                <a:latin typeface="Arial" charset="0"/>
                <a:ea typeface="+mn-ea"/>
              </a:defRPr>
            </a:lvl1pPr>
          </a:lstStyle>
          <a:p>
            <a:pPr>
              <a:defRPr/>
            </a:pPr>
            <a:fld id="{5D8DC69E-6FEB-482A-91CC-DB64DA3D3812}" type="slidenum">
              <a:rPr lang="en-US" altLang="zh-TW">
                <a:solidFill>
                  <a:srgbClr val="FFFFFF"/>
                </a:solidFill>
              </a:rPr>
              <a:pPr>
                <a:defRPr/>
              </a:pPr>
              <a:t>‹#›</a:t>
            </a:fld>
            <a:endParaRPr lang="en-US" altLang="zh-TW">
              <a:solidFill>
                <a:srgbClr val="FFFFFF"/>
              </a:solidFill>
            </a:endParaRPr>
          </a:p>
        </p:txBody>
      </p:sp>
      <p:sp>
        <p:nvSpPr>
          <p:cNvPr id="29744" name="Text Box 48"/>
          <p:cNvSpPr txBox="1">
            <a:spLocks noChangeArrowheads="1"/>
          </p:cNvSpPr>
          <p:nvPr/>
        </p:nvSpPr>
        <p:spPr bwMode="auto">
          <a:xfrm>
            <a:off x="1185863" y="6613525"/>
            <a:ext cx="3228975" cy="244475"/>
          </a:xfrm>
          <a:prstGeom prst="rect">
            <a:avLst/>
          </a:prstGeom>
          <a:noFill/>
          <a:ln w="9525">
            <a:noFill/>
            <a:miter lim="800000"/>
            <a:headEnd/>
            <a:tailEnd/>
          </a:ln>
          <a:effectLst/>
        </p:spPr>
        <p:txBody>
          <a:bodyPr>
            <a:spAutoFit/>
          </a:bodyPr>
          <a:lstStyle>
            <a:lvl1pPr algn="l">
              <a:defRPr kumimoji="1">
                <a:solidFill>
                  <a:schemeClr val="tx1"/>
                </a:solidFill>
                <a:latin typeface="Arial" charset="0"/>
                <a:ea typeface="新細明體" pitchFamily="18" charset="-120"/>
              </a:defRPr>
            </a:lvl1pPr>
            <a:lvl2pPr marL="742950" indent="-285750" algn="l">
              <a:defRPr kumimoji="1">
                <a:solidFill>
                  <a:schemeClr val="tx1"/>
                </a:solidFill>
                <a:latin typeface="Arial" charset="0"/>
                <a:ea typeface="新細明體" pitchFamily="18" charset="-120"/>
              </a:defRPr>
            </a:lvl2pPr>
            <a:lvl3pPr marL="1143000" indent="-228600" algn="l">
              <a:defRPr kumimoji="1">
                <a:solidFill>
                  <a:schemeClr val="tx1"/>
                </a:solidFill>
                <a:latin typeface="Arial" charset="0"/>
                <a:ea typeface="新細明體" pitchFamily="18" charset="-120"/>
              </a:defRPr>
            </a:lvl3pPr>
            <a:lvl4pPr marL="1600200" indent="-228600" algn="l">
              <a:defRPr kumimoji="1">
                <a:solidFill>
                  <a:schemeClr val="tx1"/>
                </a:solidFill>
                <a:latin typeface="Arial" charset="0"/>
                <a:ea typeface="新細明體" pitchFamily="18" charset="-120"/>
              </a:defRPr>
            </a:lvl4pPr>
            <a:lvl5pPr marL="2057400" indent="-228600" algn="l">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pPr>
              <a:defRPr/>
            </a:pPr>
            <a:r>
              <a:rPr lang="en-US" altLang="zh-TW" sz="1000" smtClean="0">
                <a:solidFill>
                  <a:srgbClr val="000000"/>
                </a:solidFill>
                <a:ea typeface="微軟正黑體" pitchFamily="34" charset="-120"/>
              </a:rPr>
              <a:t>Copyright</a:t>
            </a:r>
          </a:p>
        </p:txBody>
      </p:sp>
      <p:sp>
        <p:nvSpPr>
          <p:cNvPr id="1035" name="Line 50"/>
          <p:cNvSpPr>
            <a:spLocks noChangeShapeType="1"/>
          </p:cNvSpPr>
          <p:nvPr/>
        </p:nvSpPr>
        <p:spPr bwMode="auto">
          <a:xfrm>
            <a:off x="-866775" y="776288"/>
            <a:ext cx="8667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latinLnBrk="1">
              <a:defRPr/>
            </a:pPr>
            <a:endParaRPr lang="zh-TW" altLang="en-US" sz="2000" b="1">
              <a:solidFill>
                <a:srgbClr val="000000"/>
              </a:solidFill>
              <a:effectLst>
                <a:outerShdw blurRad="38100" dist="38100" dir="2700000" algn="tl">
                  <a:srgbClr val="000000">
                    <a:alpha val="43137"/>
                  </a:srgbClr>
                </a:outerShdw>
              </a:effectLst>
              <a:ea typeface="微軟正黑體"/>
            </a:endParaRPr>
          </a:p>
        </p:txBody>
      </p:sp>
      <p:sp>
        <p:nvSpPr>
          <p:cNvPr id="1036" name="Line 51"/>
          <p:cNvSpPr>
            <a:spLocks noChangeShapeType="1"/>
          </p:cNvSpPr>
          <p:nvPr/>
        </p:nvSpPr>
        <p:spPr bwMode="auto">
          <a:xfrm rot="5400000">
            <a:off x="1787525" y="-268287"/>
            <a:ext cx="5365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latinLnBrk="1">
              <a:defRPr/>
            </a:pPr>
            <a:endParaRPr lang="zh-TW" altLang="en-US" sz="2000" b="1">
              <a:solidFill>
                <a:srgbClr val="000000"/>
              </a:solidFill>
              <a:effectLst>
                <a:outerShdw blurRad="38100" dist="38100" dir="2700000" algn="tl">
                  <a:srgbClr val="000000">
                    <a:alpha val="43137"/>
                  </a:srgbClr>
                </a:outerShdw>
              </a:effectLst>
              <a:ea typeface="微軟正黑體"/>
            </a:endParaRPr>
          </a:p>
        </p:txBody>
      </p:sp>
    </p:spTree>
    <p:extLst>
      <p:ext uri="{BB962C8B-B14F-4D97-AF65-F5344CB8AC3E}">
        <p14:creationId xmlns:p14="http://schemas.microsoft.com/office/powerpoint/2010/main" val="55636149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hdr="0" ftr="0" dt="0"/>
  <p:txStyles>
    <p:titleStyle>
      <a:lvl1pPr algn="l" rtl="0" eaLnBrk="0" fontAlgn="base" hangingPunct="0">
        <a:spcBef>
          <a:spcPct val="0"/>
        </a:spcBef>
        <a:spcAft>
          <a:spcPct val="0"/>
        </a:spcAft>
        <a:defRPr kumimoji="1" sz="3000">
          <a:solidFill>
            <a:schemeClr val="bg1"/>
          </a:solidFill>
          <a:latin typeface="+mj-lt"/>
          <a:ea typeface="+mj-ea"/>
          <a:cs typeface="+mj-cs"/>
        </a:defRPr>
      </a:lvl1pPr>
      <a:lvl2pPr algn="l" rtl="0" eaLnBrk="0" fontAlgn="base" hangingPunct="0">
        <a:spcBef>
          <a:spcPct val="0"/>
        </a:spcBef>
        <a:spcAft>
          <a:spcPct val="0"/>
        </a:spcAft>
        <a:defRPr kumimoji="1" sz="3000">
          <a:solidFill>
            <a:schemeClr val="bg1"/>
          </a:solidFill>
          <a:latin typeface="Arial" charset="0"/>
          <a:ea typeface="微軟正黑體" pitchFamily="34" charset="-120"/>
        </a:defRPr>
      </a:lvl2pPr>
      <a:lvl3pPr algn="l" rtl="0" eaLnBrk="0" fontAlgn="base" hangingPunct="0">
        <a:spcBef>
          <a:spcPct val="0"/>
        </a:spcBef>
        <a:spcAft>
          <a:spcPct val="0"/>
        </a:spcAft>
        <a:defRPr kumimoji="1" sz="3000">
          <a:solidFill>
            <a:schemeClr val="bg1"/>
          </a:solidFill>
          <a:latin typeface="Arial" charset="0"/>
          <a:ea typeface="微軟正黑體" pitchFamily="34" charset="-120"/>
        </a:defRPr>
      </a:lvl3pPr>
      <a:lvl4pPr algn="l" rtl="0" eaLnBrk="0" fontAlgn="base" hangingPunct="0">
        <a:spcBef>
          <a:spcPct val="0"/>
        </a:spcBef>
        <a:spcAft>
          <a:spcPct val="0"/>
        </a:spcAft>
        <a:defRPr kumimoji="1" sz="3000">
          <a:solidFill>
            <a:schemeClr val="bg1"/>
          </a:solidFill>
          <a:latin typeface="Arial" charset="0"/>
          <a:ea typeface="微軟正黑體" pitchFamily="34" charset="-120"/>
        </a:defRPr>
      </a:lvl4pPr>
      <a:lvl5pPr algn="l" rtl="0" eaLnBrk="0" fontAlgn="base" hangingPunct="0">
        <a:spcBef>
          <a:spcPct val="0"/>
        </a:spcBef>
        <a:spcAft>
          <a:spcPct val="0"/>
        </a:spcAft>
        <a:defRPr kumimoji="1" sz="3000">
          <a:solidFill>
            <a:schemeClr val="bg1"/>
          </a:solidFill>
          <a:latin typeface="Arial" charset="0"/>
          <a:ea typeface="微軟正黑體" pitchFamily="34" charset="-120"/>
        </a:defRPr>
      </a:lvl5pPr>
      <a:lvl6pPr marL="457200" algn="l" rtl="0" fontAlgn="base">
        <a:spcBef>
          <a:spcPct val="0"/>
        </a:spcBef>
        <a:spcAft>
          <a:spcPct val="0"/>
        </a:spcAft>
        <a:defRPr kumimoji="1" sz="3000">
          <a:solidFill>
            <a:schemeClr val="bg1"/>
          </a:solidFill>
          <a:latin typeface="Arial" charset="0"/>
          <a:ea typeface="微軟正黑體" pitchFamily="34" charset="-120"/>
        </a:defRPr>
      </a:lvl6pPr>
      <a:lvl7pPr marL="914400" algn="l" rtl="0" fontAlgn="base">
        <a:spcBef>
          <a:spcPct val="0"/>
        </a:spcBef>
        <a:spcAft>
          <a:spcPct val="0"/>
        </a:spcAft>
        <a:defRPr kumimoji="1" sz="3000">
          <a:solidFill>
            <a:schemeClr val="bg1"/>
          </a:solidFill>
          <a:latin typeface="Arial" charset="0"/>
          <a:ea typeface="微軟正黑體" pitchFamily="34" charset="-120"/>
        </a:defRPr>
      </a:lvl7pPr>
      <a:lvl8pPr marL="1371600" algn="l" rtl="0" fontAlgn="base">
        <a:spcBef>
          <a:spcPct val="0"/>
        </a:spcBef>
        <a:spcAft>
          <a:spcPct val="0"/>
        </a:spcAft>
        <a:defRPr kumimoji="1" sz="3000">
          <a:solidFill>
            <a:schemeClr val="bg1"/>
          </a:solidFill>
          <a:latin typeface="Arial" charset="0"/>
          <a:ea typeface="微軟正黑體" pitchFamily="34" charset="-120"/>
        </a:defRPr>
      </a:lvl8pPr>
      <a:lvl9pPr marL="1828800" algn="l" rtl="0" fontAlgn="base">
        <a:spcBef>
          <a:spcPct val="0"/>
        </a:spcBef>
        <a:spcAft>
          <a:spcPct val="0"/>
        </a:spcAft>
        <a:defRPr kumimoji="1" sz="3000">
          <a:solidFill>
            <a:schemeClr val="bg1"/>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7"/>
          <p:cNvSpPr>
            <a:spLocks noChangeArrowheads="1"/>
          </p:cNvSpPr>
          <p:nvPr/>
        </p:nvSpPr>
        <p:spPr bwMode="auto">
          <a:xfrm>
            <a:off x="0" y="0"/>
            <a:ext cx="9144000" cy="7747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600">
                <a:solidFill>
                  <a:schemeClr val="tx1"/>
                </a:solidFill>
                <a:latin typeface="Arial" pitchFamily="34" charset="0"/>
                <a:ea typeface="新細明體" pitchFamily="18" charset="-120"/>
              </a:defRPr>
            </a:lvl1pPr>
            <a:lvl2pPr marL="742950" indent="-285750" eaLnBrk="0" hangingPunct="0">
              <a:defRPr kumimoji="1" sz="1600">
                <a:solidFill>
                  <a:schemeClr val="tx1"/>
                </a:solidFill>
                <a:latin typeface="Arial" pitchFamily="34" charset="0"/>
                <a:ea typeface="新細明體" pitchFamily="18" charset="-120"/>
              </a:defRPr>
            </a:lvl2pPr>
            <a:lvl3pPr marL="1143000" indent="-228600" eaLnBrk="0" hangingPunct="0">
              <a:defRPr kumimoji="1" sz="1600">
                <a:solidFill>
                  <a:schemeClr val="tx1"/>
                </a:solidFill>
                <a:latin typeface="Arial" pitchFamily="34" charset="0"/>
                <a:ea typeface="新細明體" pitchFamily="18" charset="-120"/>
              </a:defRPr>
            </a:lvl3pPr>
            <a:lvl4pPr marL="1600200" indent="-228600" eaLnBrk="0" hangingPunct="0">
              <a:defRPr kumimoji="1" sz="1600">
                <a:solidFill>
                  <a:schemeClr val="tx1"/>
                </a:solidFill>
                <a:latin typeface="Arial" pitchFamily="34" charset="0"/>
                <a:ea typeface="新細明體" pitchFamily="18" charset="-120"/>
              </a:defRPr>
            </a:lvl4pPr>
            <a:lvl5pPr marL="2057400" indent="-228600" eaLnBrk="0" hangingPunct="0">
              <a:defRPr kumimoji="1" sz="1600">
                <a:solidFill>
                  <a:schemeClr val="tx1"/>
                </a:solidFill>
                <a:latin typeface="Arial" pitchFamily="34" charset="0"/>
                <a:ea typeface="新細明體" pitchFamily="18" charset="-120"/>
              </a:defRPr>
            </a:lvl5pPr>
            <a:lvl6pPr marL="25146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6pPr>
            <a:lvl7pPr marL="29718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7pPr>
            <a:lvl8pPr marL="34290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8pPr>
            <a:lvl9pPr marL="3886200" indent="-228600" algn="ctr" eaLnBrk="0" fontAlgn="base" hangingPunct="0">
              <a:spcBef>
                <a:spcPct val="0"/>
              </a:spcBef>
              <a:spcAft>
                <a:spcPct val="0"/>
              </a:spcAft>
              <a:defRPr kumimoji="1" sz="1600">
                <a:solidFill>
                  <a:schemeClr val="tx1"/>
                </a:solidFill>
                <a:latin typeface="Arial" pitchFamily="34" charset="0"/>
                <a:ea typeface="新細明體" pitchFamily="18" charset="-120"/>
              </a:defRPr>
            </a:lvl9pPr>
          </a:lstStyle>
          <a:p>
            <a:pPr eaLnBrk="1" hangingPunct="1">
              <a:defRPr/>
            </a:pPr>
            <a:endParaRPr lang="zh-TW" altLang="en-US" sz="1800" smtClean="0">
              <a:solidFill>
                <a:srgbClr val="000000"/>
              </a:solidFill>
            </a:endParaRPr>
          </a:p>
        </p:txBody>
      </p:sp>
      <p:pic>
        <p:nvPicPr>
          <p:cNvPr id="1027" name="Picture 54" descr="itri_EL_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6469063"/>
            <a:ext cx="1681163"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57" descr="E版"/>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381750" y="4110038"/>
            <a:ext cx="2762250"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43"/>
          <p:cNvSpPr>
            <a:spLocks noGrp="1" noChangeArrowheads="1"/>
          </p:cNvSpPr>
          <p:nvPr>
            <p:ph type="title"/>
          </p:nvPr>
        </p:nvSpPr>
        <p:spPr bwMode="auto">
          <a:xfrm>
            <a:off x="414338" y="0"/>
            <a:ext cx="8647112"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30" name="Rectangle 44"/>
          <p:cNvSpPr>
            <a:spLocks noGrp="1" noChangeArrowheads="1"/>
          </p:cNvSpPr>
          <p:nvPr>
            <p:ph type="body" idx="1"/>
          </p:nvPr>
        </p:nvSpPr>
        <p:spPr bwMode="auto">
          <a:xfrm>
            <a:off x="457200" y="896938"/>
            <a:ext cx="8364538"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9741" name="Rectangle 45"/>
          <p:cNvSpPr>
            <a:spLocks noGrp="1" noChangeArrowheads="1"/>
          </p:cNvSpPr>
          <p:nvPr>
            <p:ph type="dt" sz="half" idx="2"/>
          </p:nvPr>
        </p:nvSpPr>
        <p:spPr bwMode="auto">
          <a:xfrm>
            <a:off x="6118225" y="6619875"/>
            <a:ext cx="1800225"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latinLnBrk="0">
              <a:defRPr sz="1200" b="0">
                <a:solidFill>
                  <a:schemeClr val="bg1"/>
                </a:solidFill>
                <a:effectLst/>
                <a:latin typeface="Arial" charset="0"/>
                <a:ea typeface="+mn-ea"/>
              </a:defRPr>
            </a:lvl1pPr>
          </a:lstStyle>
          <a:p>
            <a:pPr>
              <a:defRPr/>
            </a:pPr>
            <a:endParaRPr lang="en-US" altLang="zh-TW">
              <a:solidFill>
                <a:srgbClr val="FFFFFF"/>
              </a:solidFill>
            </a:endParaRPr>
          </a:p>
        </p:txBody>
      </p:sp>
      <p:sp>
        <p:nvSpPr>
          <p:cNvPr id="29742" name="Rectangle 46"/>
          <p:cNvSpPr>
            <a:spLocks noGrp="1" noChangeArrowheads="1"/>
          </p:cNvSpPr>
          <p:nvPr>
            <p:ph type="ftr" sz="quarter" idx="3"/>
          </p:nvPr>
        </p:nvSpPr>
        <p:spPr bwMode="auto">
          <a:xfrm>
            <a:off x="0" y="6391275"/>
            <a:ext cx="60960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latinLnBrk="0">
              <a:defRPr sz="1400" b="0">
                <a:effectLst/>
                <a:latin typeface="Arial" charset="0"/>
                <a:ea typeface="+mn-ea"/>
              </a:defRPr>
            </a:lvl1pPr>
          </a:lstStyle>
          <a:p>
            <a:pPr>
              <a:defRPr/>
            </a:pPr>
            <a:endParaRPr lang="en-US" altLang="zh-TW">
              <a:solidFill>
                <a:srgbClr val="000000"/>
              </a:solidFill>
            </a:endParaRPr>
          </a:p>
        </p:txBody>
      </p:sp>
      <p:sp>
        <p:nvSpPr>
          <p:cNvPr id="29743" name="Rectangle 47"/>
          <p:cNvSpPr>
            <a:spLocks noGrp="1" noChangeArrowheads="1"/>
          </p:cNvSpPr>
          <p:nvPr>
            <p:ph type="sldNum" sz="quarter" idx="4"/>
          </p:nvPr>
        </p:nvSpPr>
        <p:spPr bwMode="auto">
          <a:xfrm>
            <a:off x="8572500" y="6619875"/>
            <a:ext cx="5715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fontAlgn="ctr" latinLnBrk="0">
              <a:defRPr sz="1200" b="0">
                <a:solidFill>
                  <a:schemeClr val="bg1"/>
                </a:solidFill>
                <a:effectLst/>
                <a:latin typeface="Arial" charset="0"/>
                <a:ea typeface="+mn-ea"/>
              </a:defRPr>
            </a:lvl1pPr>
          </a:lstStyle>
          <a:p>
            <a:pPr>
              <a:defRPr/>
            </a:pPr>
            <a:fld id="{5D8DC69E-6FEB-482A-91CC-DB64DA3D3812}" type="slidenum">
              <a:rPr lang="en-US" altLang="zh-TW">
                <a:solidFill>
                  <a:srgbClr val="FFFFFF"/>
                </a:solidFill>
              </a:rPr>
              <a:pPr>
                <a:defRPr/>
              </a:pPr>
              <a:t>‹#›</a:t>
            </a:fld>
            <a:endParaRPr lang="en-US" altLang="zh-TW">
              <a:solidFill>
                <a:srgbClr val="FFFFFF"/>
              </a:solidFill>
            </a:endParaRPr>
          </a:p>
        </p:txBody>
      </p:sp>
      <p:sp>
        <p:nvSpPr>
          <p:cNvPr id="29744" name="Text Box 48"/>
          <p:cNvSpPr txBox="1">
            <a:spLocks noChangeArrowheads="1"/>
          </p:cNvSpPr>
          <p:nvPr/>
        </p:nvSpPr>
        <p:spPr bwMode="auto">
          <a:xfrm>
            <a:off x="1185863" y="6613525"/>
            <a:ext cx="3228975" cy="244475"/>
          </a:xfrm>
          <a:prstGeom prst="rect">
            <a:avLst/>
          </a:prstGeom>
          <a:noFill/>
          <a:ln w="9525">
            <a:noFill/>
            <a:miter lim="800000"/>
            <a:headEnd/>
            <a:tailEnd/>
          </a:ln>
          <a:effectLst/>
        </p:spPr>
        <p:txBody>
          <a:bodyPr>
            <a:spAutoFit/>
          </a:bodyPr>
          <a:lstStyle>
            <a:lvl1pPr algn="l">
              <a:defRPr kumimoji="1">
                <a:solidFill>
                  <a:schemeClr val="tx1"/>
                </a:solidFill>
                <a:latin typeface="Arial" charset="0"/>
                <a:ea typeface="新細明體" pitchFamily="18" charset="-120"/>
              </a:defRPr>
            </a:lvl1pPr>
            <a:lvl2pPr marL="742950" indent="-285750" algn="l">
              <a:defRPr kumimoji="1">
                <a:solidFill>
                  <a:schemeClr val="tx1"/>
                </a:solidFill>
                <a:latin typeface="Arial" charset="0"/>
                <a:ea typeface="新細明體" pitchFamily="18" charset="-120"/>
              </a:defRPr>
            </a:lvl2pPr>
            <a:lvl3pPr marL="1143000" indent="-228600" algn="l">
              <a:defRPr kumimoji="1">
                <a:solidFill>
                  <a:schemeClr val="tx1"/>
                </a:solidFill>
                <a:latin typeface="Arial" charset="0"/>
                <a:ea typeface="新細明體" pitchFamily="18" charset="-120"/>
              </a:defRPr>
            </a:lvl3pPr>
            <a:lvl4pPr marL="1600200" indent="-228600" algn="l">
              <a:defRPr kumimoji="1">
                <a:solidFill>
                  <a:schemeClr val="tx1"/>
                </a:solidFill>
                <a:latin typeface="Arial" charset="0"/>
                <a:ea typeface="新細明體" pitchFamily="18" charset="-120"/>
              </a:defRPr>
            </a:lvl4pPr>
            <a:lvl5pPr marL="2057400" indent="-228600" algn="l">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pPr>
              <a:defRPr/>
            </a:pPr>
            <a:r>
              <a:rPr lang="en-US" altLang="zh-TW" sz="1000" smtClean="0">
                <a:solidFill>
                  <a:srgbClr val="000000"/>
                </a:solidFill>
                <a:ea typeface="微軟正黑體" pitchFamily="34" charset="-120"/>
              </a:rPr>
              <a:t>Copyright</a:t>
            </a:r>
          </a:p>
        </p:txBody>
      </p:sp>
      <p:sp>
        <p:nvSpPr>
          <p:cNvPr id="1035" name="Line 50"/>
          <p:cNvSpPr>
            <a:spLocks noChangeShapeType="1"/>
          </p:cNvSpPr>
          <p:nvPr/>
        </p:nvSpPr>
        <p:spPr bwMode="auto">
          <a:xfrm>
            <a:off x="-866775" y="776288"/>
            <a:ext cx="8667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latinLnBrk="1">
              <a:defRPr/>
            </a:pPr>
            <a:endParaRPr lang="zh-TW" altLang="en-US" sz="2000" b="1">
              <a:solidFill>
                <a:srgbClr val="000000"/>
              </a:solidFill>
              <a:effectLst>
                <a:outerShdw blurRad="38100" dist="38100" dir="2700000" algn="tl">
                  <a:srgbClr val="000000">
                    <a:alpha val="43137"/>
                  </a:srgbClr>
                </a:outerShdw>
              </a:effectLst>
              <a:ea typeface="微軟正黑體"/>
            </a:endParaRPr>
          </a:p>
        </p:txBody>
      </p:sp>
      <p:sp>
        <p:nvSpPr>
          <p:cNvPr id="1036" name="Line 51"/>
          <p:cNvSpPr>
            <a:spLocks noChangeShapeType="1"/>
          </p:cNvSpPr>
          <p:nvPr/>
        </p:nvSpPr>
        <p:spPr bwMode="auto">
          <a:xfrm rot="5400000">
            <a:off x="1787525" y="-268287"/>
            <a:ext cx="5365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latinLnBrk="1">
              <a:defRPr/>
            </a:pPr>
            <a:endParaRPr lang="zh-TW" altLang="en-US" sz="2000" b="1">
              <a:solidFill>
                <a:srgbClr val="000000"/>
              </a:solidFill>
              <a:effectLst>
                <a:outerShdw blurRad="38100" dist="38100" dir="2700000" algn="tl">
                  <a:srgbClr val="000000">
                    <a:alpha val="43137"/>
                  </a:srgbClr>
                </a:outerShdw>
              </a:effectLst>
              <a:ea typeface="微軟正黑體"/>
            </a:endParaRPr>
          </a:p>
        </p:txBody>
      </p:sp>
    </p:spTree>
    <p:extLst>
      <p:ext uri="{BB962C8B-B14F-4D97-AF65-F5344CB8AC3E}">
        <p14:creationId xmlns:p14="http://schemas.microsoft.com/office/powerpoint/2010/main" val="141218295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hdr="0" ftr="0" dt="0"/>
  <p:txStyles>
    <p:titleStyle>
      <a:lvl1pPr algn="l" rtl="0" eaLnBrk="0" fontAlgn="base" hangingPunct="0">
        <a:spcBef>
          <a:spcPct val="0"/>
        </a:spcBef>
        <a:spcAft>
          <a:spcPct val="0"/>
        </a:spcAft>
        <a:defRPr kumimoji="1" sz="3000">
          <a:solidFill>
            <a:schemeClr val="bg1"/>
          </a:solidFill>
          <a:latin typeface="+mj-lt"/>
          <a:ea typeface="+mj-ea"/>
          <a:cs typeface="+mj-cs"/>
        </a:defRPr>
      </a:lvl1pPr>
      <a:lvl2pPr algn="l" rtl="0" eaLnBrk="0" fontAlgn="base" hangingPunct="0">
        <a:spcBef>
          <a:spcPct val="0"/>
        </a:spcBef>
        <a:spcAft>
          <a:spcPct val="0"/>
        </a:spcAft>
        <a:defRPr kumimoji="1" sz="3000">
          <a:solidFill>
            <a:schemeClr val="bg1"/>
          </a:solidFill>
          <a:latin typeface="Arial" charset="0"/>
          <a:ea typeface="微軟正黑體" pitchFamily="34" charset="-120"/>
        </a:defRPr>
      </a:lvl2pPr>
      <a:lvl3pPr algn="l" rtl="0" eaLnBrk="0" fontAlgn="base" hangingPunct="0">
        <a:spcBef>
          <a:spcPct val="0"/>
        </a:spcBef>
        <a:spcAft>
          <a:spcPct val="0"/>
        </a:spcAft>
        <a:defRPr kumimoji="1" sz="3000">
          <a:solidFill>
            <a:schemeClr val="bg1"/>
          </a:solidFill>
          <a:latin typeface="Arial" charset="0"/>
          <a:ea typeface="微軟正黑體" pitchFamily="34" charset="-120"/>
        </a:defRPr>
      </a:lvl3pPr>
      <a:lvl4pPr algn="l" rtl="0" eaLnBrk="0" fontAlgn="base" hangingPunct="0">
        <a:spcBef>
          <a:spcPct val="0"/>
        </a:spcBef>
        <a:spcAft>
          <a:spcPct val="0"/>
        </a:spcAft>
        <a:defRPr kumimoji="1" sz="3000">
          <a:solidFill>
            <a:schemeClr val="bg1"/>
          </a:solidFill>
          <a:latin typeface="Arial" charset="0"/>
          <a:ea typeface="微軟正黑體" pitchFamily="34" charset="-120"/>
        </a:defRPr>
      </a:lvl4pPr>
      <a:lvl5pPr algn="l" rtl="0" eaLnBrk="0" fontAlgn="base" hangingPunct="0">
        <a:spcBef>
          <a:spcPct val="0"/>
        </a:spcBef>
        <a:spcAft>
          <a:spcPct val="0"/>
        </a:spcAft>
        <a:defRPr kumimoji="1" sz="3000">
          <a:solidFill>
            <a:schemeClr val="bg1"/>
          </a:solidFill>
          <a:latin typeface="Arial" charset="0"/>
          <a:ea typeface="微軟正黑體" pitchFamily="34" charset="-120"/>
        </a:defRPr>
      </a:lvl5pPr>
      <a:lvl6pPr marL="457200" algn="l" rtl="0" fontAlgn="base">
        <a:spcBef>
          <a:spcPct val="0"/>
        </a:spcBef>
        <a:spcAft>
          <a:spcPct val="0"/>
        </a:spcAft>
        <a:defRPr kumimoji="1" sz="3000">
          <a:solidFill>
            <a:schemeClr val="bg1"/>
          </a:solidFill>
          <a:latin typeface="Arial" charset="0"/>
          <a:ea typeface="微軟正黑體" pitchFamily="34" charset="-120"/>
        </a:defRPr>
      </a:lvl6pPr>
      <a:lvl7pPr marL="914400" algn="l" rtl="0" fontAlgn="base">
        <a:spcBef>
          <a:spcPct val="0"/>
        </a:spcBef>
        <a:spcAft>
          <a:spcPct val="0"/>
        </a:spcAft>
        <a:defRPr kumimoji="1" sz="3000">
          <a:solidFill>
            <a:schemeClr val="bg1"/>
          </a:solidFill>
          <a:latin typeface="Arial" charset="0"/>
          <a:ea typeface="微軟正黑體" pitchFamily="34" charset="-120"/>
        </a:defRPr>
      </a:lvl7pPr>
      <a:lvl8pPr marL="1371600" algn="l" rtl="0" fontAlgn="base">
        <a:spcBef>
          <a:spcPct val="0"/>
        </a:spcBef>
        <a:spcAft>
          <a:spcPct val="0"/>
        </a:spcAft>
        <a:defRPr kumimoji="1" sz="3000">
          <a:solidFill>
            <a:schemeClr val="bg1"/>
          </a:solidFill>
          <a:latin typeface="Arial" charset="0"/>
          <a:ea typeface="微軟正黑體" pitchFamily="34" charset="-120"/>
        </a:defRPr>
      </a:lvl8pPr>
      <a:lvl9pPr marL="1828800" algn="l" rtl="0" fontAlgn="base">
        <a:spcBef>
          <a:spcPct val="0"/>
        </a:spcBef>
        <a:spcAft>
          <a:spcPct val="0"/>
        </a:spcAft>
        <a:defRPr kumimoji="1" sz="3000">
          <a:solidFill>
            <a:schemeClr val="bg1"/>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4633913"/>
            <a:ext cx="9144000"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16"/>
          <p:cNvGrpSpPr>
            <a:grpSpLocks/>
          </p:cNvGrpSpPr>
          <p:nvPr userDrawn="1"/>
        </p:nvGrpSpPr>
        <p:grpSpPr bwMode="auto">
          <a:xfrm>
            <a:off x="6391275" y="4105275"/>
            <a:ext cx="5503863" cy="5503863"/>
            <a:chOff x="4026" y="2586"/>
            <a:chExt cx="3467" cy="3467"/>
          </a:xfrm>
        </p:grpSpPr>
        <p:sp>
          <p:nvSpPr>
            <p:cNvPr id="1039" name="AutoShape 17"/>
            <p:cNvSpPr>
              <a:spLocks noChangeArrowheads="1"/>
            </p:cNvSpPr>
            <p:nvPr userDrawn="1"/>
          </p:nvSpPr>
          <p:spPr bwMode="auto">
            <a:xfrm rot="-2700000">
              <a:off x="4026" y="2586"/>
              <a:ext cx="3467" cy="34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695 w 21600"/>
                <a:gd name="T13" fmla="*/ 0 h 21600"/>
                <a:gd name="T14" fmla="*/ 19905 w 21600"/>
                <a:gd name="T15" fmla="*/ 6965 h 21600"/>
              </a:gdLst>
              <a:ahLst/>
              <a:cxnLst>
                <a:cxn ang="T8">
                  <a:pos x="T0" y="T1"/>
                </a:cxn>
                <a:cxn ang="T9">
                  <a:pos x="T2" y="T3"/>
                </a:cxn>
                <a:cxn ang="T10">
                  <a:pos x="T4" y="T5"/>
                </a:cxn>
                <a:cxn ang="T11">
                  <a:pos x="T6" y="T7"/>
                </a:cxn>
              </a:cxnLst>
              <a:rect l="T12" t="T13" r="T14" b="T15"/>
              <a:pathLst>
                <a:path w="21600" h="21600">
                  <a:moveTo>
                    <a:pt x="5751" y="5755"/>
                  </a:moveTo>
                  <a:cubicBezTo>
                    <a:pt x="7089" y="4415"/>
                    <a:pt x="8906" y="3662"/>
                    <a:pt x="10800" y="3663"/>
                  </a:cubicBezTo>
                  <a:cubicBezTo>
                    <a:pt x="12693" y="3663"/>
                    <a:pt x="14510" y="4415"/>
                    <a:pt x="15848" y="5755"/>
                  </a:cubicBezTo>
                  <a:lnTo>
                    <a:pt x="18439" y="3166"/>
                  </a:lnTo>
                  <a:cubicBezTo>
                    <a:pt x="16414" y="1139"/>
                    <a:pt x="13665" y="-1"/>
                    <a:pt x="10799" y="0"/>
                  </a:cubicBezTo>
                  <a:cubicBezTo>
                    <a:pt x="7934" y="0"/>
                    <a:pt x="5185" y="1139"/>
                    <a:pt x="3160" y="3166"/>
                  </a:cubicBezTo>
                  <a:lnTo>
                    <a:pt x="5751" y="5755"/>
                  </a:lnTo>
                  <a:close/>
                </a:path>
              </a:pathLst>
            </a:custGeom>
            <a:solidFill>
              <a:srgbClr val="EAEAEA">
                <a:alpha val="45097"/>
              </a:srgbClr>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zh-TW" altLang="en-US" smtClean="0">
                <a:solidFill>
                  <a:srgbClr val="000000"/>
                </a:solidFill>
              </a:endParaRPr>
            </a:p>
          </p:txBody>
        </p:sp>
        <p:sp>
          <p:nvSpPr>
            <p:cNvPr id="1040" name="Rectangle 18"/>
            <p:cNvSpPr>
              <a:spLocks noChangeArrowheads="1"/>
            </p:cNvSpPr>
            <p:nvPr userDrawn="1"/>
          </p:nvSpPr>
          <p:spPr bwMode="auto">
            <a:xfrm>
              <a:off x="5179" y="3736"/>
              <a:ext cx="581" cy="584"/>
            </a:xfrm>
            <a:prstGeom prst="rect">
              <a:avLst/>
            </a:prstGeom>
            <a:solidFill>
              <a:srgbClr val="EAEAEA">
                <a:alpha val="45097"/>
              </a:srgbClr>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ndParaRPr>
            </a:p>
          </p:txBody>
        </p:sp>
      </p:grpSp>
      <p:sp>
        <p:nvSpPr>
          <p:cNvPr id="1028" name="Rectangle 27"/>
          <p:cNvSpPr>
            <a:spLocks noChangeArrowheads="1"/>
          </p:cNvSpPr>
          <p:nvPr/>
        </p:nvSpPr>
        <p:spPr bwMode="auto">
          <a:xfrm>
            <a:off x="0" y="0"/>
            <a:ext cx="9144000" cy="774700"/>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solidFill>
                <a:srgbClr val="000000"/>
              </a:solidFill>
              <a:ea typeface="新細明體" pitchFamily="18" charset="-120"/>
            </a:endParaRPr>
          </a:p>
        </p:txBody>
      </p:sp>
      <p:sp>
        <p:nvSpPr>
          <p:cNvPr id="1029" name="Rectangle 43"/>
          <p:cNvSpPr>
            <a:spLocks noGrp="1" noChangeArrowheads="1"/>
          </p:cNvSpPr>
          <p:nvPr>
            <p:ph type="title"/>
          </p:nvPr>
        </p:nvSpPr>
        <p:spPr bwMode="auto">
          <a:xfrm>
            <a:off x="414338" y="0"/>
            <a:ext cx="8647112"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30" name="Rectangle 44"/>
          <p:cNvSpPr>
            <a:spLocks noGrp="1" noChangeArrowheads="1"/>
          </p:cNvSpPr>
          <p:nvPr>
            <p:ph type="body" idx="1"/>
          </p:nvPr>
        </p:nvSpPr>
        <p:spPr bwMode="auto">
          <a:xfrm>
            <a:off x="457200" y="896938"/>
            <a:ext cx="8364538"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9741" name="Rectangle 45"/>
          <p:cNvSpPr>
            <a:spLocks noGrp="1" noChangeArrowheads="1"/>
          </p:cNvSpPr>
          <p:nvPr>
            <p:ph type="dt" sz="half" idx="2"/>
          </p:nvPr>
        </p:nvSpPr>
        <p:spPr bwMode="auto">
          <a:xfrm>
            <a:off x="6118225" y="6619875"/>
            <a:ext cx="1800225"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1" hangingPunct="1">
              <a:defRPr sz="1200">
                <a:solidFill>
                  <a:schemeClr val="bg1"/>
                </a:solidFill>
              </a:defRPr>
            </a:lvl1pPr>
          </a:lstStyle>
          <a:p>
            <a:pPr>
              <a:defRPr/>
            </a:pPr>
            <a:endParaRPr lang="en-US" altLang="zh-TW">
              <a:solidFill>
                <a:srgbClr val="FFFFFF"/>
              </a:solidFill>
            </a:endParaRPr>
          </a:p>
        </p:txBody>
      </p:sp>
      <p:sp>
        <p:nvSpPr>
          <p:cNvPr id="29742" name="Rectangle 46"/>
          <p:cNvSpPr>
            <a:spLocks noGrp="1" noChangeArrowheads="1"/>
          </p:cNvSpPr>
          <p:nvPr>
            <p:ph type="ftr" sz="quarter" idx="3"/>
          </p:nvPr>
        </p:nvSpPr>
        <p:spPr bwMode="auto">
          <a:xfrm>
            <a:off x="1778000" y="6619875"/>
            <a:ext cx="60960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1" hangingPunct="1">
              <a:defRPr sz="1400"/>
            </a:lvl1pPr>
          </a:lstStyle>
          <a:p>
            <a:pPr>
              <a:defRPr/>
            </a:pPr>
            <a:endParaRPr lang="en-US" altLang="zh-TW">
              <a:solidFill>
                <a:srgbClr val="000000"/>
              </a:solidFill>
            </a:endParaRPr>
          </a:p>
        </p:txBody>
      </p:sp>
      <p:sp>
        <p:nvSpPr>
          <p:cNvPr id="29743" name="Rectangle 47"/>
          <p:cNvSpPr>
            <a:spLocks noGrp="1" noChangeArrowheads="1"/>
          </p:cNvSpPr>
          <p:nvPr>
            <p:ph type="sldNum" sz="quarter" idx="4"/>
          </p:nvPr>
        </p:nvSpPr>
        <p:spPr bwMode="auto">
          <a:xfrm>
            <a:off x="8572500" y="6619875"/>
            <a:ext cx="5715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fontAlgn="ctr" hangingPunct="1">
              <a:defRPr sz="1200"/>
            </a:lvl1pPr>
          </a:lstStyle>
          <a:p>
            <a:pPr>
              <a:defRPr/>
            </a:pPr>
            <a:fld id="{781538E5-4868-4E36-B866-A16A2C2BAF72}" type="slidenum">
              <a:rPr lang="en-US" altLang="zh-TW">
                <a:solidFill>
                  <a:srgbClr val="000000"/>
                </a:solidFill>
              </a:rPr>
              <a:pPr>
                <a:defRPr/>
              </a:pPr>
              <a:t>‹#›</a:t>
            </a:fld>
            <a:endParaRPr lang="en-US" altLang="zh-TW">
              <a:solidFill>
                <a:srgbClr val="000000"/>
              </a:solidFill>
            </a:endParaRPr>
          </a:p>
        </p:txBody>
      </p:sp>
      <p:grpSp>
        <p:nvGrpSpPr>
          <p:cNvPr id="1034" name="Group 22"/>
          <p:cNvGrpSpPr>
            <a:grpSpLocks/>
          </p:cNvGrpSpPr>
          <p:nvPr userDrawn="1"/>
        </p:nvGrpSpPr>
        <p:grpSpPr bwMode="auto">
          <a:xfrm>
            <a:off x="0" y="6469063"/>
            <a:ext cx="1206500" cy="388937"/>
            <a:chOff x="299" y="4075"/>
            <a:chExt cx="760" cy="245"/>
          </a:xfrm>
        </p:grpSpPr>
        <p:pic>
          <p:nvPicPr>
            <p:cNvPr id="1037" name="Picture 54" descr="itri_EL_C"/>
            <p:cNvPicPr>
              <a:picLocks noChangeAspect="1" noChangeArrowheads="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l="28235"/>
            <a:stretch>
              <a:fillRect/>
            </a:stretch>
          </p:blipFill>
          <p:spPr bwMode="auto">
            <a:xfrm>
              <a:off x="299" y="4075"/>
              <a:ext cx="76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44" name="Text Box 48"/>
            <p:cNvSpPr txBox="1">
              <a:spLocks noChangeArrowheads="1"/>
            </p:cNvSpPr>
            <p:nvPr userDrawn="1"/>
          </p:nvSpPr>
          <p:spPr bwMode="auto">
            <a:xfrm>
              <a:off x="624" y="4123"/>
              <a:ext cx="42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kumimoji="1">
                  <a:solidFill>
                    <a:schemeClr val="tx1"/>
                  </a:solidFill>
                  <a:latin typeface="Arial" pitchFamily="34" charset="0"/>
                  <a:ea typeface="新細明體" pitchFamily="18" charset="-120"/>
                </a:defRPr>
              </a:lvl1pPr>
              <a:lvl2pPr marL="742950" indent="-285750" algn="l">
                <a:defRPr kumimoji="1">
                  <a:solidFill>
                    <a:schemeClr val="tx1"/>
                  </a:solidFill>
                  <a:latin typeface="Arial" pitchFamily="34" charset="0"/>
                  <a:ea typeface="新細明體" pitchFamily="18" charset="-120"/>
                </a:defRPr>
              </a:lvl2pPr>
              <a:lvl3pPr marL="1143000" indent="-228600" algn="l">
                <a:defRPr kumimoji="1">
                  <a:solidFill>
                    <a:schemeClr val="tx1"/>
                  </a:solidFill>
                  <a:latin typeface="Arial" pitchFamily="34" charset="0"/>
                  <a:ea typeface="新細明體" pitchFamily="18" charset="-120"/>
                </a:defRPr>
              </a:lvl3pPr>
              <a:lvl4pPr marL="1600200" indent="-228600" algn="l">
                <a:defRPr kumimoji="1">
                  <a:solidFill>
                    <a:schemeClr val="tx1"/>
                  </a:solidFill>
                  <a:latin typeface="Arial" pitchFamily="34" charset="0"/>
                  <a:ea typeface="新細明體" pitchFamily="18" charset="-120"/>
                </a:defRPr>
              </a:lvl4pPr>
              <a:lvl5pPr marL="2057400" indent="-228600" algn="l">
                <a:defRPr kumimoji="1">
                  <a:solidFill>
                    <a:schemeClr val="tx1"/>
                  </a:solidFill>
                  <a:latin typeface="Arial" pitchFamily="34" charset="0"/>
                  <a:ea typeface="新細明體" pitchFamily="18" charset="-120"/>
                </a:defRPr>
              </a:lvl5pPr>
              <a:lvl6pPr marL="2514600" indent="-228600" fontAlgn="base">
                <a:spcBef>
                  <a:spcPct val="0"/>
                </a:spcBef>
                <a:spcAft>
                  <a:spcPct val="0"/>
                </a:spcAft>
                <a:defRPr kumimoji="1">
                  <a:solidFill>
                    <a:schemeClr val="tx1"/>
                  </a:solidFill>
                  <a:latin typeface="Arial" pitchFamily="34" charset="0"/>
                  <a:ea typeface="新細明體" pitchFamily="18" charset="-120"/>
                </a:defRPr>
              </a:lvl6pPr>
              <a:lvl7pPr marL="2971800" indent="-228600" fontAlgn="base">
                <a:spcBef>
                  <a:spcPct val="0"/>
                </a:spcBef>
                <a:spcAft>
                  <a:spcPct val="0"/>
                </a:spcAft>
                <a:defRPr kumimoji="1">
                  <a:solidFill>
                    <a:schemeClr val="tx1"/>
                  </a:solidFill>
                  <a:latin typeface="Arial" pitchFamily="34" charset="0"/>
                  <a:ea typeface="新細明體" pitchFamily="18" charset="-120"/>
                </a:defRPr>
              </a:lvl7pPr>
              <a:lvl8pPr marL="3429000" indent="-228600" fontAlgn="base">
                <a:spcBef>
                  <a:spcPct val="0"/>
                </a:spcBef>
                <a:spcAft>
                  <a:spcPct val="0"/>
                </a:spcAft>
                <a:defRPr kumimoji="1">
                  <a:solidFill>
                    <a:schemeClr val="tx1"/>
                  </a:solidFill>
                  <a:latin typeface="Arial" pitchFamily="34" charset="0"/>
                  <a:ea typeface="新細明體" pitchFamily="18" charset="-120"/>
                </a:defRPr>
              </a:lvl8pPr>
              <a:lvl9pPr marL="3886200" indent="-228600" fontAlgn="base">
                <a:spcBef>
                  <a:spcPct val="0"/>
                </a:spcBef>
                <a:spcAft>
                  <a:spcPct val="0"/>
                </a:spcAft>
                <a:defRPr kumimoji="1">
                  <a:solidFill>
                    <a:schemeClr val="tx1"/>
                  </a:solidFill>
                  <a:latin typeface="Arial" pitchFamily="34" charset="0"/>
                  <a:ea typeface="新細明體" pitchFamily="18" charset="-120"/>
                </a:defRPr>
              </a:lvl9pPr>
            </a:lstStyle>
            <a:p>
              <a:pPr>
                <a:defRPr/>
              </a:pPr>
              <a:r>
                <a:rPr lang="en-US" altLang="zh-TW" sz="1000" smtClean="0">
                  <a:solidFill>
                    <a:srgbClr val="000000"/>
                  </a:solidFill>
                  <a:ea typeface="微軟正黑體" pitchFamily="34" charset="-120"/>
                </a:rPr>
                <a:t>Copyright</a:t>
              </a:r>
            </a:p>
          </p:txBody>
        </p:sp>
      </p:grpSp>
      <p:sp>
        <p:nvSpPr>
          <p:cNvPr id="1035" name="Line 50"/>
          <p:cNvSpPr>
            <a:spLocks noChangeShapeType="1"/>
          </p:cNvSpPr>
          <p:nvPr/>
        </p:nvSpPr>
        <p:spPr bwMode="auto">
          <a:xfrm>
            <a:off x="-866775" y="776288"/>
            <a:ext cx="8667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algn="l" eaLnBrk="0" hangingPunct="0"/>
            <a:endParaRPr lang="zh-TW" altLang="en-US" smtClean="0">
              <a:solidFill>
                <a:srgbClr val="000000"/>
              </a:solidFill>
            </a:endParaRPr>
          </a:p>
        </p:txBody>
      </p:sp>
      <p:sp>
        <p:nvSpPr>
          <p:cNvPr id="1036" name="Line 51"/>
          <p:cNvSpPr>
            <a:spLocks noChangeShapeType="1"/>
          </p:cNvSpPr>
          <p:nvPr/>
        </p:nvSpPr>
        <p:spPr bwMode="auto">
          <a:xfrm rot="5400000">
            <a:off x="1787525" y="-268287"/>
            <a:ext cx="5365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algn="l" eaLnBrk="0" hangingPunct="0"/>
            <a:endParaRPr lang="zh-TW" altLang="en-US" smtClean="0">
              <a:solidFill>
                <a:srgbClr val="000000"/>
              </a:solidFill>
            </a:endParaRPr>
          </a:p>
        </p:txBody>
      </p:sp>
    </p:spTree>
    <p:extLst>
      <p:ext uri="{BB962C8B-B14F-4D97-AF65-F5344CB8AC3E}">
        <p14:creationId xmlns:p14="http://schemas.microsoft.com/office/powerpoint/2010/main" val="2862883754"/>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hf hdr="0" ftr="0" dt="0"/>
  <p:txStyles>
    <p:titleStyle>
      <a:lvl1pPr algn="l" rtl="0" eaLnBrk="0" fontAlgn="base" hangingPunct="0">
        <a:spcBef>
          <a:spcPct val="0"/>
        </a:spcBef>
        <a:spcAft>
          <a:spcPct val="0"/>
        </a:spcAft>
        <a:defRPr kumimoji="1" sz="4600">
          <a:solidFill>
            <a:schemeClr val="bg1"/>
          </a:solidFill>
          <a:latin typeface="+mj-lt"/>
          <a:ea typeface="+mj-ea"/>
          <a:cs typeface="+mj-cs"/>
        </a:defRPr>
      </a:lvl1pPr>
      <a:lvl2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2pPr>
      <a:lvl3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3pPr>
      <a:lvl4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4pPr>
      <a:lvl5pPr algn="l" rtl="0" eaLnBrk="0" fontAlgn="base" hangingPunct="0">
        <a:spcBef>
          <a:spcPct val="0"/>
        </a:spcBef>
        <a:spcAft>
          <a:spcPct val="0"/>
        </a:spcAft>
        <a:defRPr kumimoji="1" sz="4600">
          <a:solidFill>
            <a:schemeClr val="bg1"/>
          </a:solidFill>
          <a:latin typeface="Arial" pitchFamily="34" charset="0"/>
          <a:ea typeface="微軟正黑體" pitchFamily="34" charset="-120"/>
        </a:defRPr>
      </a:lvl5pPr>
      <a:lvl6pPr marL="457200" algn="l" rtl="0" fontAlgn="base">
        <a:spcBef>
          <a:spcPct val="0"/>
        </a:spcBef>
        <a:spcAft>
          <a:spcPct val="0"/>
        </a:spcAft>
        <a:defRPr kumimoji="1" sz="4600">
          <a:solidFill>
            <a:schemeClr val="bg1"/>
          </a:solidFill>
          <a:latin typeface="Arial" pitchFamily="34" charset="0"/>
          <a:ea typeface="微軟正黑體" pitchFamily="34" charset="-120"/>
        </a:defRPr>
      </a:lvl6pPr>
      <a:lvl7pPr marL="914400" algn="l" rtl="0" fontAlgn="base">
        <a:spcBef>
          <a:spcPct val="0"/>
        </a:spcBef>
        <a:spcAft>
          <a:spcPct val="0"/>
        </a:spcAft>
        <a:defRPr kumimoji="1" sz="4600">
          <a:solidFill>
            <a:schemeClr val="bg1"/>
          </a:solidFill>
          <a:latin typeface="Arial" pitchFamily="34" charset="0"/>
          <a:ea typeface="微軟正黑體" pitchFamily="34" charset="-120"/>
        </a:defRPr>
      </a:lvl7pPr>
      <a:lvl8pPr marL="1371600" algn="l" rtl="0" fontAlgn="base">
        <a:spcBef>
          <a:spcPct val="0"/>
        </a:spcBef>
        <a:spcAft>
          <a:spcPct val="0"/>
        </a:spcAft>
        <a:defRPr kumimoji="1" sz="4600">
          <a:solidFill>
            <a:schemeClr val="bg1"/>
          </a:solidFill>
          <a:latin typeface="Arial" pitchFamily="34" charset="0"/>
          <a:ea typeface="微軟正黑體" pitchFamily="34" charset="-120"/>
        </a:defRPr>
      </a:lvl8pPr>
      <a:lvl9pPr marL="1828800" algn="l" rtl="0" fontAlgn="base">
        <a:spcBef>
          <a:spcPct val="0"/>
        </a:spcBef>
        <a:spcAft>
          <a:spcPct val="0"/>
        </a:spcAft>
        <a:defRPr kumimoji="1" sz="4600">
          <a:solidFill>
            <a:schemeClr val="bg1"/>
          </a:solidFill>
          <a:latin typeface="Arial" pitchFamily="34" charset="0"/>
          <a:ea typeface="微軟正黑體" pitchFamily="34"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endParaRPr lang="en-US" altLang="zh-TW"/>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endParaRPr lang="en-US" altLang="zh-TW"/>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fld id="{FF0E58AB-D8E9-423E-8F75-E0013F88AAD3}" type="slidenum">
              <a:rPr lang="en-US" altLang="zh-TW" smtClean="0"/>
              <a:pPr>
                <a:defRPr/>
              </a:pPr>
              <a:t>‹#›</a:t>
            </a:fld>
            <a:endParaRPr lang="en-US" altLang="zh-TW"/>
          </a:p>
        </p:txBody>
      </p:sp>
      <p:pic>
        <p:nvPicPr>
          <p:cNvPr id="7" name="Picture 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4633913"/>
            <a:ext cx="9144000"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6"/>
          <p:cNvGrpSpPr>
            <a:grpSpLocks/>
          </p:cNvGrpSpPr>
          <p:nvPr userDrawn="1"/>
        </p:nvGrpSpPr>
        <p:grpSpPr bwMode="auto">
          <a:xfrm>
            <a:off x="6391275" y="4105275"/>
            <a:ext cx="5503863" cy="5503863"/>
            <a:chOff x="4026" y="2586"/>
            <a:chExt cx="3467" cy="3467"/>
          </a:xfrm>
        </p:grpSpPr>
        <p:sp>
          <p:nvSpPr>
            <p:cNvPr id="9" name="AutoShape 17"/>
            <p:cNvSpPr>
              <a:spLocks noChangeArrowheads="1"/>
            </p:cNvSpPr>
            <p:nvPr userDrawn="1"/>
          </p:nvSpPr>
          <p:spPr bwMode="auto">
            <a:xfrm rot="-2700000">
              <a:off x="4026" y="2586"/>
              <a:ext cx="3467" cy="3467"/>
            </a:xfrm>
            <a:custGeom>
              <a:avLst/>
              <a:gdLst>
                <a:gd name="T0" fmla="*/ 1 w 21600"/>
                <a:gd name="T1" fmla="*/ 0 h 21600"/>
                <a:gd name="T2" fmla="*/ 0 w 21600"/>
                <a:gd name="T3" fmla="*/ 0 h 21600"/>
                <a:gd name="T4" fmla="*/ 1 w 21600"/>
                <a:gd name="T5" fmla="*/ 0 h 21600"/>
                <a:gd name="T6" fmla="*/ 2 w 21600"/>
                <a:gd name="T7" fmla="*/ 0 h 21600"/>
                <a:gd name="T8" fmla="*/ 0 60000 65536"/>
                <a:gd name="T9" fmla="*/ 0 60000 65536"/>
                <a:gd name="T10" fmla="*/ 0 60000 65536"/>
                <a:gd name="T11" fmla="*/ 0 60000 65536"/>
                <a:gd name="T12" fmla="*/ 1695 w 21600"/>
                <a:gd name="T13" fmla="*/ 0 h 21600"/>
                <a:gd name="T14" fmla="*/ 19905 w 21600"/>
                <a:gd name="T15" fmla="*/ 6965 h 21600"/>
              </a:gdLst>
              <a:ahLst/>
              <a:cxnLst>
                <a:cxn ang="T8">
                  <a:pos x="T0" y="T1"/>
                </a:cxn>
                <a:cxn ang="T9">
                  <a:pos x="T2" y="T3"/>
                </a:cxn>
                <a:cxn ang="T10">
                  <a:pos x="T4" y="T5"/>
                </a:cxn>
                <a:cxn ang="T11">
                  <a:pos x="T6" y="T7"/>
                </a:cxn>
              </a:cxnLst>
              <a:rect l="T12" t="T13" r="T14" b="T15"/>
              <a:pathLst>
                <a:path w="21600" h="21600">
                  <a:moveTo>
                    <a:pt x="5751" y="5755"/>
                  </a:moveTo>
                  <a:cubicBezTo>
                    <a:pt x="7089" y="4415"/>
                    <a:pt x="8906" y="3662"/>
                    <a:pt x="10800" y="3663"/>
                  </a:cubicBezTo>
                  <a:cubicBezTo>
                    <a:pt x="12693" y="3663"/>
                    <a:pt x="14510" y="4415"/>
                    <a:pt x="15848" y="5755"/>
                  </a:cubicBezTo>
                  <a:lnTo>
                    <a:pt x="18439" y="3166"/>
                  </a:lnTo>
                  <a:cubicBezTo>
                    <a:pt x="16414" y="1139"/>
                    <a:pt x="13665" y="-1"/>
                    <a:pt x="10799" y="0"/>
                  </a:cubicBezTo>
                  <a:cubicBezTo>
                    <a:pt x="7934" y="0"/>
                    <a:pt x="5185" y="1139"/>
                    <a:pt x="3160" y="3166"/>
                  </a:cubicBezTo>
                  <a:lnTo>
                    <a:pt x="5751" y="5755"/>
                  </a:lnTo>
                  <a:close/>
                </a:path>
              </a:pathLst>
            </a:custGeom>
            <a:solidFill>
              <a:srgbClr val="EAEAEA">
                <a:alpha val="45097"/>
              </a:srgbClr>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Rectangle 18"/>
            <p:cNvSpPr>
              <a:spLocks noChangeArrowheads="1"/>
            </p:cNvSpPr>
            <p:nvPr userDrawn="1"/>
          </p:nvSpPr>
          <p:spPr bwMode="auto">
            <a:xfrm>
              <a:off x="5179" y="3736"/>
              <a:ext cx="581" cy="584"/>
            </a:xfrm>
            <a:prstGeom prst="rect">
              <a:avLst/>
            </a:prstGeom>
            <a:solidFill>
              <a:srgbClr val="EAEAEA">
                <a:alpha val="45097"/>
              </a:srgbClr>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itchFamily="34" charset="0"/>
                  <a:ea typeface="微軟正黑體" pitchFamily="34" charset="-120"/>
                </a:defRPr>
              </a:lvl1pPr>
              <a:lvl2pPr marL="742950" indent="-285750" eaLnBrk="0" hangingPunct="0">
                <a:defRPr kumimoji="1">
                  <a:solidFill>
                    <a:schemeClr val="tx1"/>
                  </a:solidFill>
                  <a:latin typeface="Arial" pitchFamily="34" charset="0"/>
                  <a:ea typeface="微軟正黑體" pitchFamily="34" charset="-120"/>
                </a:defRPr>
              </a:lvl2pPr>
              <a:lvl3pPr marL="1143000" indent="-228600" eaLnBrk="0" hangingPunct="0">
                <a:defRPr kumimoji="1">
                  <a:solidFill>
                    <a:schemeClr val="tx1"/>
                  </a:solidFill>
                  <a:latin typeface="Arial" pitchFamily="34" charset="0"/>
                  <a:ea typeface="微軟正黑體" pitchFamily="34" charset="-120"/>
                </a:defRPr>
              </a:lvl3pPr>
              <a:lvl4pPr marL="1600200" indent="-228600" eaLnBrk="0" hangingPunct="0">
                <a:defRPr kumimoji="1">
                  <a:solidFill>
                    <a:schemeClr val="tx1"/>
                  </a:solidFill>
                  <a:latin typeface="Arial" pitchFamily="34" charset="0"/>
                  <a:ea typeface="微軟正黑體" pitchFamily="34" charset="-120"/>
                </a:defRPr>
              </a:lvl4pPr>
              <a:lvl5pPr marL="2057400" indent="-228600" eaLnBrk="0" hangingPunct="0">
                <a:defRPr kumimoji="1">
                  <a:solidFill>
                    <a:schemeClr val="tx1"/>
                  </a:solidFill>
                  <a:latin typeface="Arial" pitchFamily="34" charset="0"/>
                  <a:ea typeface="微軟正黑體" pitchFamily="34" charset="-120"/>
                </a:defRPr>
              </a:lvl5pPr>
              <a:lvl6pPr marL="25146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6pPr>
              <a:lvl7pPr marL="29718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7pPr>
              <a:lvl8pPr marL="34290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8pPr>
              <a:lvl9pPr marL="3886200" indent="-228600" algn="ctr" eaLnBrk="0" fontAlgn="base" hangingPunct="0">
                <a:spcBef>
                  <a:spcPct val="0"/>
                </a:spcBef>
                <a:spcAft>
                  <a:spcPct val="0"/>
                </a:spcAft>
                <a:defRPr kumimoji="1">
                  <a:solidFill>
                    <a:schemeClr val="tx1"/>
                  </a:solidFill>
                  <a:latin typeface="Arial" pitchFamily="34" charset="0"/>
                  <a:ea typeface="微軟正黑體" pitchFamily="34" charset="-120"/>
                </a:defRPr>
              </a:lvl9pPr>
            </a:lstStyle>
            <a:p>
              <a:pPr eaLnBrk="1" hangingPunct="1">
                <a:defRPr/>
              </a:pPr>
              <a:endParaRPr lang="zh-TW" altLang="en-US" smtClean="0"/>
            </a:p>
          </p:txBody>
        </p:sp>
      </p:grpSp>
      <p:grpSp>
        <p:nvGrpSpPr>
          <p:cNvPr id="11" name="Group 22"/>
          <p:cNvGrpSpPr>
            <a:grpSpLocks/>
          </p:cNvGrpSpPr>
          <p:nvPr userDrawn="1"/>
        </p:nvGrpSpPr>
        <p:grpSpPr bwMode="auto">
          <a:xfrm>
            <a:off x="0" y="6469063"/>
            <a:ext cx="1206500" cy="388937"/>
            <a:chOff x="299" y="4075"/>
            <a:chExt cx="760" cy="245"/>
          </a:xfrm>
        </p:grpSpPr>
        <p:pic>
          <p:nvPicPr>
            <p:cNvPr id="12" name="Picture 54" descr="itri_EL_C"/>
            <p:cNvPicPr>
              <a:picLocks noChangeAspect="1" noChangeArrowheads="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l="28235"/>
            <a:stretch>
              <a:fillRect/>
            </a:stretch>
          </p:blipFill>
          <p:spPr bwMode="auto">
            <a:xfrm>
              <a:off x="299" y="4075"/>
              <a:ext cx="76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48"/>
            <p:cNvSpPr txBox="1">
              <a:spLocks noChangeArrowheads="1"/>
            </p:cNvSpPr>
            <p:nvPr userDrawn="1"/>
          </p:nvSpPr>
          <p:spPr bwMode="auto">
            <a:xfrm>
              <a:off x="624" y="4123"/>
              <a:ext cx="42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kumimoji="1">
                  <a:solidFill>
                    <a:schemeClr val="tx1"/>
                  </a:solidFill>
                  <a:latin typeface="Arial" pitchFamily="34" charset="0"/>
                  <a:ea typeface="新細明體" pitchFamily="18" charset="-120"/>
                </a:defRPr>
              </a:lvl1pPr>
              <a:lvl2pPr marL="742950" indent="-285750" algn="l">
                <a:defRPr kumimoji="1">
                  <a:solidFill>
                    <a:schemeClr val="tx1"/>
                  </a:solidFill>
                  <a:latin typeface="Arial" pitchFamily="34" charset="0"/>
                  <a:ea typeface="新細明體" pitchFamily="18" charset="-120"/>
                </a:defRPr>
              </a:lvl2pPr>
              <a:lvl3pPr marL="1143000" indent="-228600" algn="l">
                <a:defRPr kumimoji="1">
                  <a:solidFill>
                    <a:schemeClr val="tx1"/>
                  </a:solidFill>
                  <a:latin typeface="Arial" pitchFamily="34" charset="0"/>
                  <a:ea typeface="新細明體" pitchFamily="18" charset="-120"/>
                </a:defRPr>
              </a:lvl3pPr>
              <a:lvl4pPr marL="1600200" indent="-228600" algn="l">
                <a:defRPr kumimoji="1">
                  <a:solidFill>
                    <a:schemeClr val="tx1"/>
                  </a:solidFill>
                  <a:latin typeface="Arial" pitchFamily="34" charset="0"/>
                  <a:ea typeface="新細明體" pitchFamily="18" charset="-120"/>
                </a:defRPr>
              </a:lvl4pPr>
              <a:lvl5pPr marL="2057400" indent="-228600" algn="l">
                <a:defRPr kumimoji="1">
                  <a:solidFill>
                    <a:schemeClr val="tx1"/>
                  </a:solidFill>
                  <a:latin typeface="Arial" pitchFamily="34" charset="0"/>
                  <a:ea typeface="新細明體" pitchFamily="18" charset="-120"/>
                </a:defRPr>
              </a:lvl5pPr>
              <a:lvl6pPr marL="2514600" indent="-228600" fontAlgn="base">
                <a:spcBef>
                  <a:spcPct val="0"/>
                </a:spcBef>
                <a:spcAft>
                  <a:spcPct val="0"/>
                </a:spcAft>
                <a:defRPr kumimoji="1">
                  <a:solidFill>
                    <a:schemeClr val="tx1"/>
                  </a:solidFill>
                  <a:latin typeface="Arial" pitchFamily="34" charset="0"/>
                  <a:ea typeface="新細明體" pitchFamily="18" charset="-120"/>
                </a:defRPr>
              </a:lvl6pPr>
              <a:lvl7pPr marL="2971800" indent="-228600" fontAlgn="base">
                <a:spcBef>
                  <a:spcPct val="0"/>
                </a:spcBef>
                <a:spcAft>
                  <a:spcPct val="0"/>
                </a:spcAft>
                <a:defRPr kumimoji="1">
                  <a:solidFill>
                    <a:schemeClr val="tx1"/>
                  </a:solidFill>
                  <a:latin typeface="Arial" pitchFamily="34" charset="0"/>
                  <a:ea typeface="新細明體" pitchFamily="18" charset="-120"/>
                </a:defRPr>
              </a:lvl7pPr>
              <a:lvl8pPr marL="3429000" indent="-228600" fontAlgn="base">
                <a:spcBef>
                  <a:spcPct val="0"/>
                </a:spcBef>
                <a:spcAft>
                  <a:spcPct val="0"/>
                </a:spcAft>
                <a:defRPr kumimoji="1">
                  <a:solidFill>
                    <a:schemeClr val="tx1"/>
                  </a:solidFill>
                  <a:latin typeface="Arial" pitchFamily="34" charset="0"/>
                  <a:ea typeface="新細明體" pitchFamily="18" charset="-120"/>
                </a:defRPr>
              </a:lvl8pPr>
              <a:lvl9pPr marL="3886200" indent="-228600" fontAlgn="base">
                <a:spcBef>
                  <a:spcPct val="0"/>
                </a:spcBef>
                <a:spcAft>
                  <a:spcPct val="0"/>
                </a:spcAft>
                <a:defRPr kumimoji="1">
                  <a:solidFill>
                    <a:schemeClr val="tx1"/>
                  </a:solidFill>
                  <a:latin typeface="Arial" pitchFamily="34" charset="0"/>
                  <a:ea typeface="新細明體" pitchFamily="18" charset="-120"/>
                </a:defRPr>
              </a:lvl9pPr>
            </a:lstStyle>
            <a:p>
              <a:pPr>
                <a:defRPr/>
              </a:pPr>
              <a:r>
                <a:rPr lang="en-US" altLang="zh-TW" sz="1000" smtClean="0">
                  <a:ea typeface="微軟正黑體" pitchFamily="34" charset="-120"/>
                </a:rPr>
                <a:t>Copyright</a:t>
              </a:r>
            </a:p>
          </p:txBody>
        </p:sp>
      </p:grpSp>
    </p:spTree>
    <p:extLst>
      <p:ext uri="{BB962C8B-B14F-4D97-AF65-F5344CB8AC3E}">
        <p14:creationId xmlns:p14="http://schemas.microsoft.com/office/powerpoint/2010/main" val="219848734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36039;&#26009;&#36664;&#20986;/&#38468;&#20214;6&#12289;109&#24180;&#24230;&#12300;&#30707;&#27833;&#26989;&#32773;&#30707;&#27833;&#31649;&#32218;&#21450;&#20786;&#27833;&#35373;&#26045;&#26597;&#26680;&#12301;&#25033;&#22635;&#22577;&#36039;&#26009;_1090219.pdf" TargetMode="External"/><Relationship Id="rId2" Type="http://schemas.openxmlformats.org/officeDocument/2006/relationships/hyperlink" Target="&#36039;&#26009;&#36664;&#20986;/&#38468;&#20214;4&#12289;109&#24180;&#24230;&#30707;&#27833;&#31649;&#32218;&#21450;&#20786;&#27833;&#35373;&#26045;&#26597;&#26680;&#35696;&#31243;.pdf" TargetMode="External"/><Relationship Id="rId1" Type="http://schemas.openxmlformats.org/officeDocument/2006/relationships/slideLayout" Target="../slideLayouts/slideLayout2.xml"/><Relationship Id="rId4" Type="http://schemas.openxmlformats.org/officeDocument/2006/relationships/hyperlink" Target="&#36039;&#26009;&#36664;&#20986;/&#38468;&#20214;7&#12289;109&#24180;&#24230;&#30707;&#27833;&#26989;&#32773;&#31777;&#22577;&#20839;&#23481;&#26684;&#24335;_&#31649;&#32218;&#21450;&#20786;&#27133;1090219(&#35611;&#32681;).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a:spLocks noGrp="1" noChangeArrowheads="1"/>
          </p:cNvSpPr>
          <p:nvPr>
            <p:ph type="sldNum" sz="quarter" idx="12"/>
          </p:nvPr>
        </p:nvSpPr>
        <p:spPr/>
        <p:txBody>
          <a:bodyPr/>
          <a:lstStyle/>
          <a:p>
            <a:pPr>
              <a:defRPr/>
            </a:pPr>
            <a:fld id="{E102ECA8-80BA-490F-BB8E-AF4C5D734A18}" type="slidenum">
              <a:rPr lang="en-US" altLang="zh-TW"/>
              <a:pPr>
                <a:defRPr/>
              </a:pPr>
              <a:t>1</a:t>
            </a:fld>
            <a:endParaRPr lang="en-US" altLang="zh-TW"/>
          </a:p>
        </p:txBody>
      </p:sp>
      <p:sp>
        <p:nvSpPr>
          <p:cNvPr id="3075" name="Rectangle 2"/>
          <p:cNvSpPr>
            <a:spLocks noGrp="1" noChangeArrowheads="1"/>
          </p:cNvSpPr>
          <p:nvPr>
            <p:ph type="ctrTitle"/>
          </p:nvPr>
        </p:nvSpPr>
        <p:spPr>
          <a:xfrm>
            <a:off x="104089" y="986319"/>
            <a:ext cx="8931057" cy="3231222"/>
          </a:xfrm>
        </p:spPr>
        <p:txBody>
          <a:bodyPr/>
          <a:lstStyle/>
          <a:p>
            <a:pPr algn="ct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FY110</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「天然氣事業輸儲設備查核」</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含複查</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b="1" dirty="0" smtClean="0">
                <a:latin typeface="Times New Roman" panose="02020603050405020304" pitchFamily="18" charset="0"/>
                <a:ea typeface="標楷體" panose="03000509000000000000" pitchFamily="65" charset="-120"/>
                <a:cs typeface="Times New Roman" panose="02020603050405020304" pitchFamily="18" charset="0"/>
              </a:rPr>
              <a:t>及</a:t>
            </a:r>
            <a:r>
              <a:rPr lang="en-US" altLang="zh-TW" sz="3200" b="1"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sz="3200" b="1"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sz="3200" b="1"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檢視天然氣管線智慧型通管器檢查</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(ILI)</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報告</a:t>
            </a:r>
            <a:r>
              <a:rPr lang="zh-TW" altLang="en-US" sz="3200" b="1"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b="1"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sz="3200" b="1"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zh-TW" sz="3200" b="1" dirty="0" smtClean="0">
                <a:latin typeface="Times New Roman" panose="02020603050405020304" pitchFamily="18" charset="0"/>
                <a:ea typeface="標楷體" panose="03000509000000000000" pitchFamily="65" charset="-120"/>
                <a:cs typeface="Times New Roman" panose="02020603050405020304" pitchFamily="18" charset="0"/>
              </a:rPr>
              <a:t>相關</a:t>
            </a:r>
            <a:r>
              <a:rPr lang="zh-TW" altLang="zh-TW" sz="3200" b="1" dirty="0">
                <a:latin typeface="Times New Roman" panose="02020603050405020304" pitchFamily="18" charset="0"/>
                <a:ea typeface="標楷體" panose="03000509000000000000" pitchFamily="65" charset="-120"/>
                <a:cs typeface="Times New Roman" panose="02020603050405020304" pitchFamily="18" charset="0"/>
              </a:rPr>
              <a:t>配合</a:t>
            </a:r>
            <a:r>
              <a:rPr lang="zh-TW" altLang="zh-TW" sz="3200" b="1" dirty="0" smtClean="0">
                <a:latin typeface="Times New Roman" panose="02020603050405020304" pitchFamily="18" charset="0"/>
                <a:ea typeface="標楷體" panose="03000509000000000000" pitchFamily="65" charset="-120"/>
                <a:cs typeface="Times New Roman" panose="02020603050405020304" pitchFamily="18" charset="0"/>
              </a:rPr>
              <a:t>事項</a:t>
            </a:r>
            <a:endPar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076" name="Rectangle 3"/>
          <p:cNvSpPr>
            <a:spLocks noGrp="1" noChangeArrowheads="1"/>
          </p:cNvSpPr>
          <p:nvPr>
            <p:ph type="subTitle" idx="1"/>
          </p:nvPr>
        </p:nvSpPr>
        <p:spPr>
          <a:xfrm>
            <a:off x="789077" y="4469258"/>
            <a:ext cx="6353175" cy="2137025"/>
          </a:xfrm>
        </p:spPr>
        <p:txBody>
          <a:bodyPr/>
          <a:lstStyle/>
          <a:p>
            <a:pPr algn="l" eaLnBrk="1" hangingPunct="1"/>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報告人：林素玉</a:t>
            </a: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03-5914115</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0919-938913</a:t>
            </a:r>
            <a:r>
              <a:rPr lang="en-US" altLang="zh-TW" sz="2800" dirty="0" smtClean="0">
                <a:ea typeface="標楷體" panose="03000509000000000000" pitchFamily="65" charset="-120"/>
                <a:cs typeface="Times New Roman" panose="02020603050405020304" pitchFamily="18" charset="0"/>
              </a:rPr>
              <a:t>)</a:t>
            </a:r>
          </a:p>
          <a:p>
            <a:pPr algn="l" eaLnBrk="1" hangingPunct="1"/>
            <a:endParaRPr lang="zh-TW" altLang="en-US" sz="2800" dirty="0" smtClean="0">
              <a:ea typeface="標楷體" panose="03000509000000000000" pitchFamily="65" charset="-120"/>
              <a:cs typeface="Times New Roman" panose="02020603050405020304" pitchFamily="18" charset="0"/>
            </a:endParaRPr>
          </a:p>
          <a:p>
            <a:pPr algn="l" eaLnBrk="1" hangingPunct="1"/>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財團法人工業技術研究院</a:t>
            </a:r>
          </a:p>
          <a:p>
            <a:pPr algn="l" eaLnBrk="1" hangingPunct="1"/>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110</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年</a:t>
            </a: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23</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日</a:t>
            </a:r>
          </a:p>
        </p:txBody>
      </p:sp>
      <p:sp>
        <p:nvSpPr>
          <p:cNvPr id="3077" name="Rectangle 6"/>
          <p:cNvSpPr>
            <a:spLocks noChangeArrowheads="1"/>
          </p:cNvSpPr>
          <p:nvPr/>
        </p:nvSpPr>
        <p:spPr bwMode="auto">
          <a:xfrm>
            <a:off x="-4763" y="-12700"/>
            <a:ext cx="9148763" cy="4064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pic>
        <p:nvPicPr>
          <p:cNvPr id="3078" name="圖片 2" descr="經濟部logo"/>
          <p:cNvPicPr>
            <a:picLocks noChangeAspect="1" noChangeArrowheads="1"/>
          </p:cNvPicPr>
          <p:nvPr/>
        </p:nvPicPr>
        <p:blipFill>
          <a:blip r:embed="rId3">
            <a:clrChange>
              <a:clrFrom>
                <a:srgbClr val="FFF6F9"/>
              </a:clrFrom>
              <a:clrTo>
                <a:srgbClr val="FFF6F9">
                  <a:alpha val="0"/>
                </a:srgbClr>
              </a:clrTo>
            </a:clrChange>
            <a:extLst>
              <a:ext uri="{28A0092B-C50C-407E-A947-70E740481C1C}">
                <a14:useLocalDpi xmlns:a14="http://schemas.microsoft.com/office/drawing/2010/main" val="0"/>
              </a:ext>
            </a:extLst>
          </a:blip>
          <a:srcRect/>
          <a:stretch>
            <a:fillRect/>
          </a:stretch>
        </p:blipFill>
        <p:spPr bwMode="auto">
          <a:xfrm>
            <a:off x="-55563" y="-55563"/>
            <a:ext cx="1279526" cy="469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Text Box 4"/>
          <p:cNvSpPr txBox="1">
            <a:spLocks noChangeArrowheads="1"/>
          </p:cNvSpPr>
          <p:nvPr/>
        </p:nvSpPr>
        <p:spPr bwMode="auto">
          <a:xfrm>
            <a:off x="8093075" y="0"/>
            <a:ext cx="104656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3200">
                <a:solidFill>
                  <a:schemeClr val="tx1"/>
                </a:solidFill>
                <a:latin typeface="Arial" pitchFamily="34" charset="0"/>
                <a:ea typeface="微軟正黑體" pitchFamily="34" charset="-120"/>
              </a:defRPr>
            </a:lvl1pPr>
            <a:lvl2pPr>
              <a:defRPr kumimoji="1" sz="2800">
                <a:solidFill>
                  <a:schemeClr val="tx1"/>
                </a:solidFill>
                <a:latin typeface="Arial" pitchFamily="34" charset="0"/>
                <a:ea typeface="微軟正黑體" pitchFamily="34" charset="-120"/>
              </a:defRPr>
            </a:lvl2pPr>
            <a:lvl3pPr>
              <a:defRPr kumimoji="1" sz="2400">
                <a:solidFill>
                  <a:schemeClr val="tx1"/>
                </a:solidFill>
                <a:latin typeface="Arial" pitchFamily="34" charset="0"/>
                <a:ea typeface="微軟正黑體" pitchFamily="34" charset="-120"/>
              </a:defRPr>
            </a:lvl3pPr>
            <a:lvl4pPr>
              <a:defRPr kumimoji="1" sz="2000">
                <a:solidFill>
                  <a:schemeClr val="tx1"/>
                </a:solidFill>
                <a:latin typeface="Arial" pitchFamily="34" charset="0"/>
                <a:ea typeface="微軟正黑體" pitchFamily="34" charset="-120"/>
              </a:defRPr>
            </a:lvl4pPr>
            <a:lvl5pPr>
              <a:defRPr kumimoji="1" sz="2000">
                <a:solidFill>
                  <a:schemeClr val="tx1"/>
                </a:solidFill>
                <a:latin typeface="Arial" pitchFamily="34" charset="0"/>
                <a:ea typeface="微軟正黑體" pitchFamily="34" charset="-120"/>
              </a:defRPr>
            </a:lvl5pPr>
            <a:lvl6pPr eaLnBrk="0" hangingPunct="0">
              <a:defRPr kumimoji="1" sz="2000">
                <a:solidFill>
                  <a:schemeClr val="tx1"/>
                </a:solidFill>
                <a:latin typeface="Arial" pitchFamily="34" charset="0"/>
                <a:ea typeface="微軟正黑體" pitchFamily="34" charset="-120"/>
              </a:defRPr>
            </a:lvl6pPr>
            <a:lvl7pPr eaLnBrk="0" hangingPunct="0">
              <a:defRPr kumimoji="1" sz="2000">
                <a:solidFill>
                  <a:schemeClr val="tx1"/>
                </a:solidFill>
                <a:latin typeface="Arial" pitchFamily="34" charset="0"/>
                <a:ea typeface="微軟正黑體" pitchFamily="34" charset="-120"/>
              </a:defRPr>
            </a:lvl7pPr>
            <a:lvl8pPr eaLnBrk="0" hangingPunct="0">
              <a:defRPr kumimoji="1" sz="2000">
                <a:solidFill>
                  <a:schemeClr val="tx1"/>
                </a:solidFill>
                <a:latin typeface="Arial" pitchFamily="34" charset="0"/>
                <a:ea typeface="微軟正黑體" pitchFamily="34" charset="-120"/>
              </a:defRPr>
            </a:lvl8pPr>
            <a:lvl9pPr eaLnBrk="0" hangingPunct="0">
              <a:defRPr kumimoji="1" sz="2000">
                <a:solidFill>
                  <a:schemeClr val="tx1"/>
                </a:solidFill>
                <a:latin typeface="Arial" pitchFamily="34" charset="0"/>
                <a:ea typeface="微軟正黑體" pitchFamily="34" charset="-120"/>
              </a:defRPr>
            </a:lvl9pPr>
          </a:lstStyle>
          <a:p>
            <a:pPr algn="l"/>
            <a:r>
              <a:rPr lang="en-US" altLang="zh-TW" sz="1400" dirty="0" smtClean="0">
                <a:solidFill>
                  <a:srgbClr val="000066"/>
                </a:solidFill>
                <a:ea typeface="新細明體" pitchFamily="18" charset="-120"/>
              </a:rPr>
              <a:t>110-B0202</a:t>
            </a:r>
            <a:endParaRPr lang="en-US" altLang="zh-TW" sz="1400" dirty="0">
              <a:solidFill>
                <a:srgbClr val="000066"/>
              </a:solidFill>
              <a:ea typeface="新細明體" pitchFamily="18"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78635" y="974366"/>
            <a:ext cx="8295528" cy="5241378"/>
          </a:xfrm>
        </p:spPr>
        <p:txBody>
          <a:bodyPr/>
          <a:lstStyle/>
          <a:p>
            <a:pPr>
              <a:buFont typeface="Wingdings" panose="05000000000000000000" pitchFamily="2" charset="2"/>
              <a:buChar char="q"/>
            </a:pPr>
            <a:r>
              <a:rPr lang="zh-TW" altLang="en-US"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管線完整性</a:t>
            </a:r>
            <a:endParaRPr lang="en-US" altLang="zh-TW"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1004888" lvl="1" indent="-457200">
              <a:buFont typeface="Wingdings" panose="05000000000000000000" pitchFamily="2" charset="2"/>
              <a:buChar char="Ø"/>
            </a:pPr>
            <a:r>
              <a:rPr lang="zh-TW" altLang="en-US"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風險</a:t>
            </a:r>
            <a:r>
              <a:rPr lang="zh-TW" altLang="en-US"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評估</a:t>
            </a:r>
            <a:r>
              <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文件審查</a:t>
            </a:r>
            <a:r>
              <a:rPr lang="en-US"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1004888" lvl="1" indent="-457200">
              <a:buFont typeface="Wingdings" panose="05000000000000000000" pitchFamily="2" charset="2"/>
              <a:buChar char="Ø"/>
            </a:pPr>
            <a:r>
              <a:rPr lang="zh-TW" altLang="en-US"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強化</a:t>
            </a:r>
            <a:r>
              <a:rPr lang="zh-TW" altLang="en-US"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作為執行狀況</a:t>
            </a:r>
            <a:r>
              <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文件審查</a:t>
            </a:r>
            <a:r>
              <a:rPr lang="en-US"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1004888" lvl="1" indent="-457200">
              <a:buFont typeface="Wingdings" panose="05000000000000000000" pitchFamily="2" charset="2"/>
              <a:buChar char="Ø"/>
            </a:pPr>
            <a:r>
              <a:rPr lang="en-US"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ILI</a:t>
            </a:r>
            <a:r>
              <a:rPr lang="zh-TW" altLang="en-US"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檢測結果改善執行情況</a:t>
            </a:r>
            <a:r>
              <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文件審查</a:t>
            </a:r>
            <a:r>
              <a:rPr lang="en-US"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p>
          <a:p>
            <a:pPr marL="1004888" lvl="1" indent="-457200">
              <a:buFont typeface="Wingdings" panose="05000000000000000000" pitchFamily="2" charset="2"/>
              <a:buChar char="Ø"/>
            </a:pPr>
            <a:r>
              <a:rPr lang="zh-TW" altLang="en-US"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間接</a:t>
            </a:r>
            <a:r>
              <a:rPr lang="zh-TW" altLang="en-US"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檢測結果</a:t>
            </a:r>
            <a:r>
              <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(CIPS/ACCA)</a:t>
            </a:r>
            <a:r>
              <a:rPr lang="zh-TW" altLang="en-US"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改善執行情況</a:t>
            </a:r>
            <a:r>
              <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文件審查</a:t>
            </a:r>
            <a:r>
              <a:rPr lang="en-US"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1004888" lvl="1" indent="-457200">
              <a:buFont typeface="Wingdings" panose="05000000000000000000" pitchFamily="2" charset="2"/>
              <a:buChar char="Ø"/>
            </a:pPr>
            <a:r>
              <a:rPr lang="zh-TW" altLang="en-US"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陰極</a:t>
            </a:r>
            <a:r>
              <a:rPr lang="zh-TW" altLang="en-US"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保護系統</a:t>
            </a:r>
            <a:r>
              <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文件</a:t>
            </a:r>
            <a:r>
              <a:rPr lang="zh-TW" altLang="en-US"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審查</a:t>
            </a:r>
            <a:r>
              <a:rPr lang="en-US"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1004888" lvl="1" indent="-457200">
              <a:buFont typeface="Wingdings" panose="05000000000000000000" pitchFamily="2" charset="2"/>
              <a:buChar char="Ø"/>
            </a:pPr>
            <a:r>
              <a:rPr lang="zh-TW"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雜</a:t>
            </a:r>
            <a:r>
              <a:rPr lang="zh-TW"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散電流監控</a:t>
            </a:r>
            <a:r>
              <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文件審查</a:t>
            </a:r>
            <a:r>
              <a:rPr lang="en-US"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p>
          <a:p>
            <a:pPr marL="1004888" lvl="1" indent="-457200">
              <a:buFont typeface="Wingdings" panose="05000000000000000000" pitchFamily="2" charset="2"/>
              <a:buChar char="Ø"/>
            </a:pPr>
            <a:r>
              <a:rPr lang="zh-TW"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管線管理</a:t>
            </a:r>
            <a:r>
              <a:rPr lang="zh-TW"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人員職能與權責</a:t>
            </a:r>
            <a:r>
              <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文件審查</a:t>
            </a:r>
            <a:r>
              <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人員訪談</a:t>
            </a:r>
            <a:r>
              <a:rPr lang="en-US"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p>
          <a:p>
            <a:pPr marL="358775" indent="-358775">
              <a:lnSpc>
                <a:spcPct val="150000"/>
              </a:lnSpc>
              <a:buFont typeface="Wingdings" panose="05000000000000000000" pitchFamily="2" charset="2"/>
              <a:buChar char="q"/>
            </a:pPr>
            <a:r>
              <a:rPr lang="zh-TW" altLang="en-US"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洩漏</a:t>
            </a:r>
            <a:r>
              <a:rPr lang="zh-TW" altLang="en-US"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偵測方案</a:t>
            </a:r>
            <a:r>
              <a:rPr lang="en-US" altLang="zh-TW"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(LDP)</a:t>
            </a:r>
          </a:p>
          <a:p>
            <a:pPr marL="1004888" lvl="1" indent="-457200">
              <a:buFont typeface="Wingdings" panose="05000000000000000000" pitchFamily="2" charset="2"/>
              <a:buChar char="Ø"/>
            </a:pPr>
            <a:r>
              <a:rPr lang="zh-TW"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巡管作業</a:t>
            </a:r>
            <a:r>
              <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文件審查</a:t>
            </a:r>
            <a:r>
              <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人員訪談</a:t>
            </a:r>
            <a:r>
              <a:rPr lang="en-US"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1004888" lvl="1" indent="-457200">
              <a:buFont typeface="Wingdings" panose="05000000000000000000" pitchFamily="2" charset="2"/>
              <a:buChar char="Ø"/>
            </a:pPr>
            <a:r>
              <a:rPr lang="zh-TW"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第三</a:t>
            </a:r>
            <a:r>
              <a:rPr lang="zh-TW"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方施工駐守</a:t>
            </a:r>
            <a:r>
              <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文件審查</a:t>
            </a:r>
            <a:r>
              <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人員訪談</a:t>
            </a:r>
            <a:r>
              <a:rPr lang="en-US"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a:p>
            <a:pPr marL="1004888" lvl="1" indent="-457200">
              <a:buFont typeface="Wingdings" panose="05000000000000000000" pitchFamily="2" charset="2"/>
              <a:buChar char="Ø"/>
            </a:pPr>
            <a:r>
              <a:rPr lang="zh-TW"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管線監控軟硬體</a:t>
            </a:r>
            <a:r>
              <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文件審查</a:t>
            </a:r>
            <a:r>
              <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現場檢視</a:t>
            </a:r>
            <a:r>
              <a:rPr lang="en-US"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a:p>
            <a:pPr marL="1004888" lvl="1" indent="-457200">
              <a:buFont typeface="Wingdings" panose="05000000000000000000" pitchFamily="2" charset="2"/>
              <a:buChar char="Ø"/>
            </a:pPr>
            <a:r>
              <a:rPr lang="zh-TW"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疑似洩漏點位置標定程序</a:t>
            </a:r>
            <a:r>
              <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文件審查</a:t>
            </a:r>
            <a:r>
              <a:rPr lang="en-US"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013DC495-2CD1-43C5-95D0-7E7245F738A5}" type="slidenum">
              <a:rPr lang="en-US" altLang="zh-TW" smtClean="0"/>
              <a:pPr>
                <a:defRPr/>
              </a:pPr>
              <a:t>10</a:t>
            </a:fld>
            <a:endParaRPr lang="en-US" altLang="zh-TW"/>
          </a:p>
        </p:txBody>
      </p:sp>
      <p:sp>
        <p:nvSpPr>
          <p:cNvPr id="5" name="標題 1"/>
          <p:cNvSpPr>
            <a:spLocks noGrp="1"/>
          </p:cNvSpPr>
          <p:nvPr>
            <p:ph type="title"/>
          </p:nvPr>
        </p:nvSpPr>
        <p:spPr>
          <a:xfrm>
            <a:off x="227051" y="0"/>
            <a:ext cx="8647112" cy="763588"/>
          </a:xfrm>
        </p:spPr>
        <p:txBody>
          <a:bodyPr/>
          <a:lstStyle/>
          <a:p>
            <a:r>
              <a:rPr lang="zh-TW" altLang="en-US" sz="2800" b="1" dirty="0" smtClean="0">
                <a:latin typeface="+mn-ea"/>
                <a:cs typeface="Times New Roman" panose="02020603050405020304" pitchFamily="18" charset="0"/>
              </a:rPr>
              <a:t>查核項目 </a:t>
            </a:r>
            <a:r>
              <a:rPr lang="en-US" altLang="zh-TW" sz="2800" b="1" dirty="0" smtClean="0">
                <a:latin typeface="+mn-ea"/>
                <a:cs typeface="Times New Roman" panose="02020603050405020304" pitchFamily="18" charset="0"/>
              </a:rPr>
              <a:t>(</a:t>
            </a:r>
            <a:r>
              <a:rPr lang="zh-TW" altLang="en-US" sz="2800" b="1" dirty="0" smtClean="0">
                <a:latin typeface="+mn-ea"/>
                <a:cs typeface="Times New Roman" panose="02020603050405020304" pitchFamily="18" charset="0"/>
              </a:rPr>
              <a:t>一</a:t>
            </a:r>
            <a:r>
              <a:rPr lang="en-US" altLang="zh-TW" sz="2800" b="1" dirty="0" smtClean="0">
                <a:latin typeface="+mn-ea"/>
                <a:cs typeface="Times New Roman" panose="02020603050405020304" pitchFamily="18" charset="0"/>
              </a:rPr>
              <a:t>)</a:t>
            </a:r>
            <a:endParaRPr lang="zh-TW" altLang="en-US" sz="2800" dirty="0"/>
          </a:p>
        </p:txBody>
      </p:sp>
    </p:spTree>
    <p:extLst>
      <p:ext uri="{BB962C8B-B14F-4D97-AF65-F5344CB8AC3E}">
        <p14:creationId xmlns:p14="http://schemas.microsoft.com/office/powerpoint/2010/main" val="3147971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78635" y="1072337"/>
            <a:ext cx="8295528" cy="4903920"/>
          </a:xfrm>
        </p:spPr>
        <p:txBody>
          <a:bodyPr/>
          <a:lstStyle/>
          <a:p>
            <a:pPr>
              <a:buFont typeface="Wingdings" panose="05000000000000000000" pitchFamily="2" charset="2"/>
              <a:buChar char="q"/>
            </a:pPr>
            <a:r>
              <a:rPr lang="zh-TW" altLang="en-US"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控制室</a:t>
            </a:r>
            <a:r>
              <a:rPr lang="zh-TW" altLang="en-US"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管理</a:t>
            </a:r>
            <a:r>
              <a:rPr lang="en-US" altLang="zh-TW"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文件審查</a:t>
            </a:r>
            <a:r>
              <a:rPr lang="en-US" altLang="zh-TW"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現場檢視</a:t>
            </a:r>
            <a:r>
              <a:rPr lang="en-US" altLang="zh-TW"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人員訪談</a:t>
            </a:r>
            <a:r>
              <a:rPr lang="en-US" altLang="zh-TW"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a:t>
            </a:r>
          </a:p>
          <a:p>
            <a:pPr marL="358775" indent="-358775">
              <a:lnSpc>
                <a:spcPct val="150000"/>
              </a:lnSpc>
              <a:buFont typeface="Wingdings" panose="05000000000000000000" pitchFamily="2" charset="2"/>
              <a:buChar char="q"/>
            </a:pPr>
            <a:r>
              <a:rPr lang="zh-TW" altLang="en-US"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事故</a:t>
            </a:r>
            <a:r>
              <a:rPr lang="zh-TW" altLang="en-US"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學習</a:t>
            </a:r>
            <a:r>
              <a:rPr lang="en-US" altLang="zh-TW"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文件</a:t>
            </a:r>
            <a:r>
              <a:rPr lang="zh-TW" altLang="en-US"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審查</a:t>
            </a:r>
            <a:r>
              <a:rPr lang="en-US" altLang="zh-TW"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a:t>
            </a:r>
          </a:p>
          <a:p>
            <a:pPr marL="358775" indent="-358775">
              <a:lnSpc>
                <a:spcPct val="150000"/>
              </a:lnSpc>
              <a:buFont typeface="Wingdings" panose="05000000000000000000" pitchFamily="2" charset="2"/>
              <a:buChar char="q"/>
            </a:pPr>
            <a:r>
              <a:rPr lang="zh-TW" altLang="en-US"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管線資料管理</a:t>
            </a:r>
            <a:endParaRPr lang="en-US" altLang="zh-TW"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1004888" lvl="1" indent="-457200">
              <a:buFont typeface="Wingdings" panose="05000000000000000000" pitchFamily="2" charset="2"/>
              <a:buChar char="Ø"/>
            </a:pPr>
            <a:r>
              <a:rPr lang="zh-TW" altLang="en-US"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資訊系統</a:t>
            </a:r>
            <a:endPar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a:p>
            <a:pPr marL="1004888" lvl="1" indent="-457200">
              <a:buFont typeface="Wingdings" panose="05000000000000000000" pitchFamily="2" charset="2"/>
              <a:buChar char="Ø"/>
            </a:pPr>
            <a:r>
              <a:rPr lang="zh-TW" altLang="en-US"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管線基本資料</a:t>
            </a:r>
            <a:endParaRPr lang="en-US"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a:p>
            <a:pPr marL="358775" indent="-358775">
              <a:lnSpc>
                <a:spcPct val="150000"/>
              </a:lnSpc>
              <a:buFont typeface="Wingdings" panose="05000000000000000000" pitchFamily="2" charset="2"/>
              <a:buChar char="q"/>
            </a:pPr>
            <a:r>
              <a:rPr lang="zh-TW" altLang="en-US"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單位地上</a:t>
            </a:r>
            <a:r>
              <a:rPr lang="zh-TW" altLang="en-US"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管線</a:t>
            </a:r>
            <a:r>
              <a:rPr lang="en-US" altLang="zh-TW"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現場</a:t>
            </a:r>
            <a:r>
              <a:rPr lang="zh-TW" altLang="en-US"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檢視</a:t>
            </a:r>
            <a:r>
              <a:rPr lang="en-US" altLang="zh-TW"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358775" indent="-358775">
              <a:lnSpc>
                <a:spcPct val="150000"/>
              </a:lnSpc>
              <a:buFont typeface="Wingdings" panose="05000000000000000000" pitchFamily="2" charset="2"/>
              <a:buChar char="q"/>
            </a:pPr>
            <a:r>
              <a:rPr lang="zh-TW" altLang="en-US"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天然氣場站洩漏偵測系統</a:t>
            </a:r>
            <a:endParaRPr lang="en-US" altLang="zh-TW"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990600" lvl="1" indent="-457200">
              <a:buFont typeface="Wingdings" panose="05000000000000000000" pitchFamily="2" charset="2"/>
              <a:buChar char="Ø"/>
            </a:pPr>
            <a:r>
              <a:rPr lang="zh-TW" altLang="en-US"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洩漏偵測器</a:t>
            </a:r>
            <a:endParaRPr lang="en-US"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a:p>
            <a:pPr marL="990600" lvl="1" indent="-457200">
              <a:buFont typeface="Wingdings" panose="05000000000000000000" pitchFamily="2" charset="2"/>
              <a:buChar char="Ø"/>
            </a:pPr>
            <a:r>
              <a:rPr lang="zh-TW" altLang="en-US"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偵測器管理</a:t>
            </a:r>
            <a:endParaRPr lang="en-US"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a:p>
            <a:pPr marL="990600" lvl="1" indent="-457200">
              <a:buFont typeface="Wingdings" panose="05000000000000000000" pitchFamily="2" charset="2"/>
              <a:buChar char="Ø"/>
            </a:pPr>
            <a:r>
              <a:rPr lang="zh-TW" altLang="en-US"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控制室</a:t>
            </a:r>
            <a:r>
              <a:rPr lang="zh-TW" altLang="en-US"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洩漏偵測監控</a:t>
            </a:r>
            <a:r>
              <a:rPr lang="zh-TW" altLang="en-US"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軟體</a:t>
            </a:r>
            <a:endParaRPr lang="en-US"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013DC495-2CD1-43C5-95D0-7E7245F738A5}" type="slidenum">
              <a:rPr lang="en-US" altLang="zh-TW" smtClean="0"/>
              <a:pPr>
                <a:defRPr/>
              </a:pPr>
              <a:t>11</a:t>
            </a:fld>
            <a:endParaRPr lang="en-US" altLang="zh-TW"/>
          </a:p>
        </p:txBody>
      </p:sp>
      <p:sp>
        <p:nvSpPr>
          <p:cNvPr id="5" name="標題 1"/>
          <p:cNvSpPr>
            <a:spLocks noGrp="1"/>
          </p:cNvSpPr>
          <p:nvPr>
            <p:ph type="title"/>
          </p:nvPr>
        </p:nvSpPr>
        <p:spPr>
          <a:xfrm>
            <a:off x="227051" y="0"/>
            <a:ext cx="8647112" cy="763588"/>
          </a:xfrm>
        </p:spPr>
        <p:txBody>
          <a:bodyPr/>
          <a:lstStyle/>
          <a:p>
            <a:r>
              <a:rPr lang="zh-TW" altLang="en-US" sz="2800" b="1" dirty="0" smtClean="0">
                <a:latin typeface="+mn-ea"/>
                <a:cs typeface="Times New Roman" panose="02020603050405020304" pitchFamily="18" charset="0"/>
              </a:rPr>
              <a:t>查核項目 </a:t>
            </a:r>
            <a:r>
              <a:rPr lang="en-US" altLang="zh-TW" sz="2800" b="1" dirty="0" smtClean="0">
                <a:latin typeface="+mn-ea"/>
                <a:cs typeface="Times New Roman" panose="02020603050405020304" pitchFamily="18" charset="0"/>
              </a:rPr>
              <a:t>(</a:t>
            </a:r>
            <a:r>
              <a:rPr lang="zh-TW" altLang="en-US" sz="2800" b="1" dirty="0" smtClean="0">
                <a:latin typeface="+mn-ea"/>
                <a:cs typeface="Times New Roman" panose="02020603050405020304" pitchFamily="18" charset="0"/>
              </a:rPr>
              <a:t>二</a:t>
            </a:r>
            <a:r>
              <a:rPr lang="en-US" altLang="zh-TW" sz="2800" b="1" dirty="0" smtClean="0">
                <a:latin typeface="+mn-ea"/>
                <a:cs typeface="Times New Roman" panose="02020603050405020304" pitchFamily="18" charset="0"/>
              </a:rPr>
              <a:t>)</a:t>
            </a:r>
            <a:endParaRPr lang="zh-TW" altLang="en-US" sz="2800" dirty="0"/>
          </a:p>
        </p:txBody>
      </p:sp>
    </p:spTree>
    <p:extLst>
      <p:ext uri="{BB962C8B-B14F-4D97-AF65-F5344CB8AC3E}">
        <p14:creationId xmlns:p14="http://schemas.microsoft.com/office/powerpoint/2010/main" val="71864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62722" y="857151"/>
            <a:ext cx="8295528" cy="5279825"/>
          </a:xfrm>
          <a:noFill/>
        </p:spPr>
        <p:txBody>
          <a:bodyPr/>
          <a:lstStyle/>
          <a:p>
            <a:pPr>
              <a:buFont typeface="Wingdings" panose="05000000000000000000" pitchFamily="2" charset="2"/>
              <a:buChar char="q"/>
            </a:pPr>
            <a:r>
              <a:rPr lang="zh-TW" altLang="en-US"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災害防救</a:t>
            </a:r>
            <a:endParaRPr lang="en-US" altLang="zh-TW"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990600" lvl="1" indent="-457200">
              <a:buFont typeface="Wingdings" panose="05000000000000000000" pitchFamily="2" charset="2"/>
              <a:buChar char="Ø"/>
            </a:pPr>
            <a:r>
              <a:rPr lang="zh-TW" altLang="en-US"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災害防救業務</a:t>
            </a:r>
            <a:r>
              <a:rPr lang="zh-TW" altLang="en-US"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計畫</a:t>
            </a:r>
            <a:endParaRPr lang="en-US"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a:p>
            <a:pPr marL="990600" lvl="1" indent="-457200">
              <a:buFont typeface="Wingdings" panose="05000000000000000000" pitchFamily="2" charset="2"/>
              <a:buChar char="Ø"/>
            </a:pPr>
            <a:r>
              <a:rPr lang="zh-TW" altLang="en-US"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緊急</a:t>
            </a:r>
            <a:r>
              <a:rPr lang="zh-TW" altLang="en-US"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應變</a:t>
            </a:r>
            <a:r>
              <a:rPr lang="zh-TW" altLang="en-US"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計書</a:t>
            </a:r>
            <a:endParaRPr lang="en-US"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a:p>
            <a:pPr marL="990600" lvl="1" indent="-457200">
              <a:buFont typeface="Wingdings" panose="05000000000000000000" pitchFamily="2" charset="2"/>
              <a:buChar char="Ø"/>
            </a:pPr>
            <a:r>
              <a:rPr lang="zh-TW"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緊急應變</a:t>
            </a:r>
            <a:r>
              <a:rPr lang="zh-TW"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器材</a:t>
            </a:r>
            <a:endPar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a:p>
            <a:pPr marL="990600" lvl="1" indent="-457200">
              <a:buFont typeface="Wingdings" panose="05000000000000000000" pitchFamily="2" charset="2"/>
              <a:buChar char="Ø"/>
            </a:pPr>
            <a:r>
              <a:rPr lang="zh-TW"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緊急應變</a:t>
            </a:r>
            <a:r>
              <a:rPr lang="zh-TW"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人員</a:t>
            </a:r>
            <a:endPar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a:p>
            <a:pPr marL="358775" indent="-358775">
              <a:lnSpc>
                <a:spcPct val="150000"/>
              </a:lnSpc>
              <a:buFont typeface="Wingdings" panose="05000000000000000000" pitchFamily="2" charset="2"/>
              <a:buChar char="q"/>
            </a:pPr>
            <a:r>
              <a:rPr lang="zh-TW" altLang="en-US"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儲槽</a:t>
            </a:r>
            <a:endParaRPr lang="en-US" altLang="zh-TW"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360363" indent="-360363">
              <a:buFont typeface="Wingdings" panose="05000000000000000000" pitchFamily="2" charset="2"/>
              <a:buChar char="q"/>
            </a:pPr>
            <a:r>
              <a:rPr lang="zh-TW" altLang="en-US"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法規</a:t>
            </a:r>
            <a:r>
              <a:rPr lang="zh-TW" altLang="en-US" sz="24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符合</a:t>
            </a:r>
            <a:r>
              <a:rPr lang="zh-TW" altLang="en-US"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度</a:t>
            </a:r>
            <a:endParaRPr lang="en-US" altLang="zh-TW" sz="24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013DC495-2CD1-43C5-95D0-7E7245F738A5}" type="slidenum">
              <a:rPr lang="en-US" altLang="zh-TW" smtClean="0"/>
              <a:pPr>
                <a:defRPr/>
              </a:pPr>
              <a:t>12</a:t>
            </a:fld>
            <a:endParaRPr lang="en-US" altLang="zh-TW"/>
          </a:p>
        </p:txBody>
      </p:sp>
      <p:sp>
        <p:nvSpPr>
          <p:cNvPr id="5" name="標題 1"/>
          <p:cNvSpPr>
            <a:spLocks noGrp="1"/>
          </p:cNvSpPr>
          <p:nvPr>
            <p:ph type="title"/>
          </p:nvPr>
        </p:nvSpPr>
        <p:spPr>
          <a:xfrm>
            <a:off x="227051" y="0"/>
            <a:ext cx="8647112" cy="763588"/>
          </a:xfrm>
        </p:spPr>
        <p:txBody>
          <a:bodyPr/>
          <a:lstStyle/>
          <a:p>
            <a:r>
              <a:rPr lang="zh-TW" altLang="en-US" sz="2800" b="1" dirty="0" smtClean="0">
                <a:latin typeface="+mn-ea"/>
                <a:cs typeface="Times New Roman" panose="02020603050405020304" pitchFamily="18" charset="0"/>
              </a:rPr>
              <a:t>查核項目 </a:t>
            </a:r>
            <a:r>
              <a:rPr lang="en-US" altLang="zh-TW" sz="2800" b="1" dirty="0" smtClean="0">
                <a:latin typeface="+mn-ea"/>
                <a:cs typeface="Times New Roman" panose="02020603050405020304" pitchFamily="18" charset="0"/>
              </a:rPr>
              <a:t>(</a:t>
            </a:r>
            <a:r>
              <a:rPr lang="zh-TW" altLang="en-US" sz="2800" b="1" dirty="0" smtClean="0">
                <a:latin typeface="+mn-ea"/>
                <a:cs typeface="Times New Roman" panose="02020603050405020304" pitchFamily="18" charset="0"/>
              </a:rPr>
              <a:t>三</a:t>
            </a:r>
            <a:r>
              <a:rPr lang="en-US" altLang="zh-TW" sz="2800" b="1" dirty="0" smtClean="0">
                <a:latin typeface="+mn-ea"/>
                <a:cs typeface="Times New Roman" panose="02020603050405020304" pitchFamily="18" charset="0"/>
              </a:rPr>
              <a:t>)</a:t>
            </a:r>
            <a:endParaRPr lang="zh-TW" altLang="en-US" sz="2800" dirty="0"/>
          </a:p>
        </p:txBody>
      </p:sp>
    </p:spTree>
    <p:extLst>
      <p:ext uri="{BB962C8B-B14F-4D97-AF65-F5344CB8AC3E}">
        <p14:creationId xmlns:p14="http://schemas.microsoft.com/office/powerpoint/2010/main" val="217596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b="1" dirty="0" smtClean="0">
                <a:latin typeface="+mn-ea"/>
                <a:ea typeface="+mn-ea"/>
              </a:rPr>
              <a:t>附件說明</a:t>
            </a:r>
            <a:endParaRPr lang="zh-TW" altLang="en-US" sz="3600" b="1" dirty="0">
              <a:latin typeface="+mn-ea"/>
              <a:ea typeface="+mn-ea"/>
            </a:endParaRPr>
          </a:p>
        </p:txBody>
      </p:sp>
      <p:sp>
        <p:nvSpPr>
          <p:cNvPr id="3" name="內容版面配置區 2"/>
          <p:cNvSpPr>
            <a:spLocks noGrp="1"/>
          </p:cNvSpPr>
          <p:nvPr>
            <p:ph idx="1"/>
          </p:nvPr>
        </p:nvSpPr>
        <p:spPr>
          <a:xfrm>
            <a:off x="414338" y="1020497"/>
            <a:ext cx="8609919" cy="3518845"/>
          </a:xfrm>
          <a:noFill/>
        </p:spPr>
        <p:txBody>
          <a:bodyPr/>
          <a:lstStyle/>
          <a:p>
            <a:pPr lvl="0">
              <a:lnSpc>
                <a:spcPts val="3000"/>
              </a:lnSpc>
              <a:spcBef>
                <a:spcPts val="0"/>
              </a:spcBef>
              <a:buFont typeface="Wingdings" panose="05000000000000000000" pitchFamily="2" charset="2"/>
              <a:buChar char="n"/>
            </a:pPr>
            <a:r>
              <a:rPr lang="zh-TW" altLang="en-US" sz="24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天然氣生產與進口事業輸儲設備</a:t>
            </a:r>
            <a:r>
              <a:rPr lang="zh-TW" altLang="zh-TW" sz="24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查核</a:t>
            </a:r>
            <a:endParaRPr lang="en-US" altLang="zh-TW" sz="24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lvl="1">
              <a:lnSpc>
                <a:spcPts val="3000"/>
              </a:lnSpc>
              <a:spcBef>
                <a:spcPts val="0"/>
              </a:spcBef>
              <a:buFont typeface="Wingdings" panose="05000000000000000000" pitchFamily="2" charset="2"/>
              <a:buChar char="Ø"/>
            </a:pPr>
            <a:r>
              <a:rPr lang="zh-TW" altLang="en-US" sz="2000"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查核議程</a:t>
            </a:r>
            <a:r>
              <a:rPr lang="zh-TW" altLang="en-US" sz="20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請參閱</a:t>
            </a:r>
            <a:r>
              <a:rPr lang="zh-TW" altLang="en-US"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附件</a:t>
            </a:r>
            <a:r>
              <a:rPr lang="en-US"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1</a:t>
            </a:r>
            <a:endPar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a:p>
            <a:pPr lvl="1">
              <a:lnSpc>
                <a:spcPts val="3000"/>
              </a:lnSpc>
              <a:spcBef>
                <a:spcPts val="0"/>
              </a:spcBef>
              <a:buFont typeface="Wingdings" panose="05000000000000000000" pitchFamily="2" charset="2"/>
              <a:buChar char="Ø"/>
            </a:pPr>
            <a:r>
              <a:rPr lang="zh-TW" altLang="en-US" sz="2000"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查核項目</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，請參閱</a:t>
            </a:r>
            <a:r>
              <a:rPr lang="zh-TW" altLang="en-US"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附件</a:t>
            </a:r>
            <a:r>
              <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2</a:t>
            </a:r>
          </a:p>
          <a:p>
            <a:pPr lvl="1">
              <a:lnSpc>
                <a:spcPts val="3000"/>
              </a:lnSpc>
              <a:spcBef>
                <a:spcPts val="0"/>
              </a:spcBef>
              <a:buFont typeface="Wingdings" panose="05000000000000000000" pitchFamily="2" charset="2"/>
              <a:buChar char="Ø"/>
            </a:pPr>
            <a:r>
              <a:rPr lang="zh-TW" altLang="en-US" sz="2000"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線</a:t>
            </a:r>
            <a:r>
              <a:rPr lang="zh-TW" altLang="en-US" sz="20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上應填報</a:t>
            </a:r>
            <a:r>
              <a:rPr lang="zh-TW" altLang="en-US" sz="2000"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查核資料</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，請參閱</a:t>
            </a:r>
            <a:r>
              <a:rPr lang="zh-TW" altLang="en-US"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附件</a:t>
            </a:r>
            <a:r>
              <a:rPr lang="en-US"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網址：</a:t>
            </a:r>
            <a:r>
              <a:rPr lang="zh-TW" altLang="zh-TW" sz="2000" b="1" dirty="0" smtClean="0">
                <a:latin typeface="Times New Roman" panose="02020603050405020304" pitchFamily="18" charset="0"/>
                <a:ea typeface="標楷體" panose="03000509000000000000" pitchFamily="65" charset="-120"/>
                <a:cs typeface="Times New Roman" panose="02020603050405020304" pitchFamily="18" charset="0"/>
              </a:rPr>
              <a:t>石油</a:t>
            </a:r>
            <a:r>
              <a:rPr lang="zh-TW" altLang="zh-TW" sz="2000" b="1" dirty="0">
                <a:latin typeface="Times New Roman" panose="02020603050405020304" pitchFamily="18" charset="0"/>
                <a:ea typeface="標楷體" panose="03000509000000000000" pitchFamily="65" charset="-120"/>
                <a:cs typeface="Times New Roman" panose="02020603050405020304" pitchFamily="18" charset="0"/>
              </a:rPr>
              <a:t>與天然氣輸儲設備查核及檢測雲端</a:t>
            </a:r>
            <a:r>
              <a:rPr lang="zh-TW" altLang="zh-TW" sz="2000" b="1" dirty="0" smtClean="0">
                <a:latin typeface="Times New Roman" panose="02020603050405020304" pitchFamily="18" charset="0"/>
                <a:ea typeface="標楷體" panose="03000509000000000000" pitchFamily="65" charset="-120"/>
                <a:cs typeface="Times New Roman" panose="02020603050405020304" pitchFamily="18" charset="0"/>
              </a:rPr>
              <a:t>平台</a:t>
            </a:r>
            <a:r>
              <a:rPr lang="en-US" altLang="zh-TW"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http://</a:t>
            </a:r>
            <a:r>
              <a:rPr lang="en-US" altLang="zh-TW" sz="20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23.99.109.107/Natural_Gas_platform/Oil_Gas/enter.aspx</a:t>
            </a:r>
            <a:endPar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a:p>
            <a:pPr lvl="1">
              <a:lnSpc>
                <a:spcPts val="3000"/>
              </a:lnSpc>
              <a:spcBef>
                <a:spcPts val="0"/>
              </a:spcBef>
              <a:buFont typeface="Wingdings" panose="05000000000000000000" pitchFamily="2" charset="2"/>
              <a:buChar char="Ø"/>
            </a:pPr>
            <a:r>
              <a:rPr lang="zh-TW" altLang="en-US" sz="2000"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查核簡報格式</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，請參閱</a:t>
            </a:r>
            <a:r>
              <a:rPr lang="zh-TW" altLang="en-US"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附件</a:t>
            </a:r>
            <a:r>
              <a:rPr lang="en-US"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4</a:t>
            </a:r>
            <a:endPar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013DC495-2CD1-43C5-95D0-7E7245F738A5}" type="slidenum">
              <a:rPr lang="en-US" altLang="zh-TW" smtClean="0"/>
              <a:pPr>
                <a:defRPr/>
              </a:pPr>
              <a:t>13</a:t>
            </a:fld>
            <a:endParaRPr lang="en-US" altLang="zh-TW"/>
          </a:p>
        </p:txBody>
      </p:sp>
    </p:spTree>
    <p:extLst>
      <p:ext uri="{BB962C8B-B14F-4D97-AF65-F5344CB8AC3E}">
        <p14:creationId xmlns:p14="http://schemas.microsoft.com/office/powerpoint/2010/main" val="2433422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2800" b="1" dirty="0">
                <a:latin typeface="+mn-ea"/>
                <a:cs typeface="Times New Roman" panose="02020603050405020304" pitchFamily="18" charset="0"/>
              </a:rPr>
              <a:t>天然氣生產與進口事業輸儲設備</a:t>
            </a:r>
            <a:r>
              <a:rPr lang="zh-TW" altLang="zh-TW" sz="2800" b="1" dirty="0" smtClean="0">
                <a:latin typeface="+mn-ea"/>
                <a:cs typeface="Times New Roman" panose="02020603050405020304" pitchFamily="18" charset="0"/>
              </a:rPr>
              <a:t>查核</a:t>
            </a:r>
            <a:r>
              <a:rPr lang="en-US" altLang="zh-TW" sz="4800" b="1" dirty="0">
                <a:latin typeface="+mn-ea"/>
                <a:cs typeface="Times New Roman" panose="02020603050405020304" pitchFamily="18" charset="0"/>
              </a:rPr>
              <a:t/>
            </a:r>
            <a:br>
              <a:rPr lang="en-US" altLang="zh-TW" sz="4800" b="1" dirty="0">
                <a:latin typeface="+mn-ea"/>
                <a:cs typeface="Times New Roman" panose="02020603050405020304" pitchFamily="18" charset="0"/>
              </a:rPr>
            </a:br>
            <a:r>
              <a:rPr lang="zh-TW" altLang="zh-TW" sz="2800" b="1" dirty="0" smtClean="0"/>
              <a:t>配合事項</a:t>
            </a:r>
            <a:r>
              <a:rPr lang="en-US" altLang="zh-TW" sz="2800" b="1" dirty="0" smtClean="0"/>
              <a:t>(</a:t>
            </a:r>
            <a:r>
              <a:rPr lang="zh-TW" altLang="en-US" sz="2800" b="1" dirty="0" smtClean="0"/>
              <a:t>一</a:t>
            </a:r>
            <a:r>
              <a:rPr lang="en-US" altLang="zh-TW" sz="2800" b="1" dirty="0" smtClean="0"/>
              <a:t>)</a:t>
            </a:r>
            <a:endParaRPr lang="zh-TW" altLang="en-US" sz="2800" dirty="0"/>
          </a:p>
        </p:txBody>
      </p:sp>
      <p:sp>
        <p:nvSpPr>
          <p:cNvPr id="3" name="內容版面配置區 2"/>
          <p:cNvSpPr>
            <a:spLocks noGrp="1"/>
          </p:cNvSpPr>
          <p:nvPr>
            <p:ph idx="1"/>
          </p:nvPr>
        </p:nvSpPr>
        <p:spPr>
          <a:xfrm>
            <a:off x="641895" y="951979"/>
            <a:ext cx="8014425" cy="5306581"/>
          </a:xfrm>
        </p:spPr>
        <p:txBody>
          <a:bodyPr/>
          <a:lstStyle/>
          <a:p>
            <a:pPr>
              <a:spcBef>
                <a:spcPts val="600"/>
              </a:spcBef>
              <a:buFont typeface="Wingdings" panose="05000000000000000000" pitchFamily="2" charset="2"/>
              <a:buChar char="q"/>
            </a:pPr>
            <a:r>
              <a:rPr lang="zh-TW" altLang="en-US" sz="2000" dirty="0" smtClean="0">
                <a:latin typeface="標楷體" panose="03000509000000000000" pitchFamily="65" charset="-120"/>
                <a:ea typeface="標楷體" panose="03000509000000000000" pitchFamily="65" charset="-120"/>
              </a:rPr>
              <a:t>前次查核建議改善情形說明，若有尚未改善完成項目，應說明改善進度。</a:t>
            </a:r>
            <a:endParaRPr lang="en-US" altLang="zh-TW" sz="2000" dirty="0" smtClean="0">
              <a:latin typeface="標楷體" panose="03000509000000000000" pitchFamily="65" charset="-120"/>
              <a:ea typeface="標楷體" panose="03000509000000000000" pitchFamily="65" charset="-120"/>
            </a:endParaRPr>
          </a:p>
          <a:p>
            <a:pPr>
              <a:spcBef>
                <a:spcPts val="600"/>
              </a:spcBef>
              <a:buFont typeface="Wingdings" panose="05000000000000000000" pitchFamily="2" charset="2"/>
              <a:buChar char="q"/>
            </a:pPr>
            <a:r>
              <a:rPr lang="zh-TW" altLang="zh-TW" sz="2000" dirty="0">
                <a:latin typeface="標楷體" panose="03000509000000000000" pitchFamily="65" charset="-120"/>
                <a:ea typeface="標楷體" panose="03000509000000000000" pitchFamily="65" charset="-120"/>
              </a:rPr>
              <a:t>現場請</a:t>
            </a:r>
            <a:r>
              <a:rPr lang="zh-TW" altLang="zh-TW" sz="2000" b="1" dirty="0">
                <a:solidFill>
                  <a:srgbClr val="0000FF"/>
                </a:solidFill>
                <a:latin typeface="標楷體" panose="03000509000000000000" pitchFamily="65" charset="-120"/>
                <a:ea typeface="標楷體" panose="03000509000000000000" pitchFamily="65" charset="-120"/>
              </a:rPr>
              <a:t>提供相關書面資料</a:t>
            </a:r>
            <a:r>
              <a:rPr lang="zh-TW" altLang="zh-TW" sz="2000" dirty="0">
                <a:latin typeface="標楷體" panose="03000509000000000000" pitchFamily="65" charset="-120"/>
                <a:ea typeface="標楷體" panose="03000509000000000000" pitchFamily="65" charset="-120"/>
              </a:rPr>
              <a:t>或</a:t>
            </a:r>
            <a:r>
              <a:rPr lang="zh-TW" altLang="zh-TW" sz="2000" b="1" dirty="0">
                <a:solidFill>
                  <a:srgbClr val="0000FF"/>
                </a:solidFill>
                <a:latin typeface="標楷體" panose="03000509000000000000" pitchFamily="65" charset="-120"/>
                <a:ea typeface="標楷體" panose="03000509000000000000" pitchFamily="65" charset="-120"/>
              </a:rPr>
              <a:t>足供委員查閱之電子資料及設備</a:t>
            </a:r>
            <a:r>
              <a:rPr lang="zh-TW" altLang="zh-TW" sz="2000" dirty="0">
                <a:latin typeface="標楷體" panose="03000509000000000000" pitchFamily="65" charset="-120"/>
                <a:ea typeface="標楷體" panose="03000509000000000000" pitchFamily="65" charset="-120"/>
              </a:rPr>
              <a:t>，資料包含貴公司及該受查核單位</a:t>
            </a:r>
            <a:r>
              <a:rPr lang="zh-TW" altLang="zh-TW" sz="2000" dirty="0" smtClean="0">
                <a:latin typeface="標楷體" panose="03000509000000000000" pitchFamily="65" charset="-120"/>
                <a:ea typeface="標楷體" panose="03000509000000000000" pitchFamily="65" charset="-120"/>
              </a:rPr>
              <a:t>，</a:t>
            </a:r>
            <a:r>
              <a:rPr lang="zh-TW" altLang="en-US" sz="2000" dirty="0" smtClean="0">
                <a:latin typeface="標楷體" panose="03000509000000000000" pitchFamily="65" charset="-120"/>
                <a:ea typeface="標楷體" panose="03000509000000000000" pitchFamily="65" charset="-120"/>
              </a:rPr>
              <a:t>天然氣輸儲設備</a:t>
            </a:r>
            <a:r>
              <a:rPr lang="zh-TW" altLang="zh-TW" sz="2000" dirty="0" smtClean="0">
                <a:latin typeface="標楷體" panose="03000509000000000000" pitchFamily="65" charset="-120"/>
                <a:ea typeface="標楷體" panose="03000509000000000000" pitchFamily="65" charset="-120"/>
              </a:rPr>
              <a:t>相關</a:t>
            </a:r>
            <a:r>
              <a:rPr lang="zh-TW" altLang="zh-TW" sz="2000" dirty="0">
                <a:latin typeface="標楷體" panose="03000509000000000000" pitchFamily="65" charset="-120"/>
                <a:ea typeface="標楷體" panose="03000509000000000000" pitchFamily="65" charset="-120"/>
              </a:rPr>
              <a:t>執行作業要點</a:t>
            </a:r>
            <a:r>
              <a:rPr lang="en-US" altLang="zh-TW" sz="2000" dirty="0">
                <a:latin typeface="標楷體" panose="03000509000000000000" pitchFamily="65" charset="-120"/>
                <a:ea typeface="標楷體" panose="03000509000000000000" pitchFamily="65" charset="-120"/>
              </a:rPr>
              <a:t>(</a:t>
            </a:r>
            <a:r>
              <a:rPr lang="zh-TW" altLang="zh-TW" sz="2000" dirty="0">
                <a:latin typeface="標楷體" panose="03000509000000000000" pitchFamily="65" charset="-120"/>
                <a:ea typeface="標楷體" panose="03000509000000000000" pitchFamily="65" charset="-120"/>
              </a:rPr>
              <a:t>辦法</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a:p>
            <a:pPr>
              <a:spcBef>
                <a:spcPts val="600"/>
              </a:spcBef>
              <a:buFont typeface="Wingdings" panose="05000000000000000000" pitchFamily="2" charset="2"/>
              <a:buChar char="q"/>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中油公司儲運處之「</a:t>
            </a:r>
            <a:r>
              <a:rPr lang="zh-TW" altLang="en-US"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管線相關</a:t>
            </a:r>
            <a:r>
              <a:rPr lang="zh-TW" altLang="en-US"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作業要點</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」會事先提供查核委員參考</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013DC495-2CD1-43C5-95D0-7E7245F738A5}" type="slidenum">
              <a:rPr lang="en-US" altLang="zh-TW" smtClean="0"/>
              <a:pPr>
                <a:defRPr/>
              </a:pPr>
              <a:t>14</a:t>
            </a:fld>
            <a:endParaRPr lang="en-US" altLang="zh-TW"/>
          </a:p>
        </p:txBody>
      </p:sp>
    </p:spTree>
    <p:extLst>
      <p:ext uri="{BB962C8B-B14F-4D97-AF65-F5344CB8AC3E}">
        <p14:creationId xmlns:p14="http://schemas.microsoft.com/office/powerpoint/2010/main" val="1388960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2800" b="1" dirty="0">
                <a:latin typeface="+mn-ea"/>
                <a:cs typeface="Times New Roman" panose="02020603050405020304" pitchFamily="18" charset="0"/>
              </a:rPr>
              <a:t>天然氣生產與進口事業輸儲設備</a:t>
            </a:r>
            <a:r>
              <a:rPr lang="zh-TW" altLang="zh-TW" sz="2800" b="1" dirty="0">
                <a:latin typeface="+mn-ea"/>
                <a:cs typeface="Times New Roman" panose="02020603050405020304" pitchFamily="18" charset="0"/>
              </a:rPr>
              <a:t>查核</a:t>
            </a:r>
            <a:r>
              <a:rPr lang="en-US" altLang="zh-TW" sz="4800" b="1" dirty="0">
                <a:latin typeface="+mn-ea"/>
                <a:cs typeface="Times New Roman" panose="02020603050405020304" pitchFamily="18" charset="0"/>
              </a:rPr>
              <a:t/>
            </a:r>
            <a:br>
              <a:rPr lang="en-US" altLang="zh-TW" sz="4800" b="1" dirty="0">
                <a:latin typeface="+mn-ea"/>
                <a:cs typeface="Times New Roman" panose="02020603050405020304" pitchFamily="18" charset="0"/>
              </a:rPr>
            </a:br>
            <a:r>
              <a:rPr lang="zh-TW" altLang="zh-TW" sz="2800" b="1" dirty="0" smtClean="0"/>
              <a:t>配合事項</a:t>
            </a:r>
            <a:r>
              <a:rPr lang="en-US" altLang="zh-TW" sz="2800" b="1" dirty="0" smtClean="0"/>
              <a:t>(</a:t>
            </a:r>
            <a:r>
              <a:rPr lang="zh-TW" altLang="en-US" sz="2800" b="1" dirty="0" smtClean="0"/>
              <a:t>二</a:t>
            </a:r>
            <a:r>
              <a:rPr lang="en-US" altLang="zh-TW" sz="2800" b="1" dirty="0" smtClean="0"/>
              <a:t>)</a:t>
            </a:r>
            <a:endParaRPr lang="zh-TW" altLang="en-US" sz="2800" dirty="0"/>
          </a:p>
        </p:txBody>
      </p:sp>
      <p:sp>
        <p:nvSpPr>
          <p:cNvPr id="3" name="內容版面配置區 2"/>
          <p:cNvSpPr>
            <a:spLocks noGrp="1"/>
          </p:cNvSpPr>
          <p:nvPr>
            <p:ph idx="1"/>
          </p:nvPr>
        </p:nvSpPr>
        <p:spPr>
          <a:xfrm>
            <a:off x="620652" y="1074824"/>
            <a:ext cx="8107712" cy="4744086"/>
          </a:xfrm>
        </p:spPr>
        <p:txBody>
          <a:bodyPr/>
          <a:lstStyle/>
          <a:p>
            <a:pPr>
              <a:spcBef>
                <a:spcPts val="600"/>
              </a:spcBef>
              <a:buFont typeface="Wingdings" panose="05000000000000000000" pitchFamily="2" charset="2"/>
              <a:buChar char="q"/>
            </a:pP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查核</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資料請</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於當天</a:t>
            </a:r>
            <a:r>
              <a:rPr lang="en-US" altLang="zh-TW" sz="22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9:30</a:t>
            </a:r>
            <a:r>
              <a:rPr lang="zh-TW" altLang="en-US" sz="22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前</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放置</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現場，供委員查核</a:t>
            </a:r>
            <a:endPar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endParaRPr>
          </a:p>
          <a:p>
            <a:pPr>
              <a:spcBef>
                <a:spcPts val="600"/>
              </a:spcBef>
              <a:buFont typeface="Wingdings" panose="05000000000000000000" pitchFamily="2" charset="2"/>
              <a:buChar char="q"/>
            </a:pPr>
            <a:r>
              <a:rPr lang="en-US" altLang="zh-TW" sz="22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ILI</a:t>
            </a:r>
            <a:r>
              <a:rPr lang="zh-TW" altLang="en-US" sz="22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檢測報告若非受查核單位發包，亦請事先備齊相關檢測報告及資料</a:t>
            </a:r>
            <a:endParaRPr lang="en-US" altLang="zh-TW" sz="22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342900" lvl="1" indent="-342900">
              <a:lnSpc>
                <a:spcPts val="3000"/>
              </a:lnSpc>
              <a:spcBef>
                <a:spcPts val="0"/>
              </a:spcBef>
              <a:buFont typeface="Wingdings" panose="05000000000000000000" pitchFamily="2" charset="2"/>
              <a:buChar char="q"/>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線上</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資料填寫</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及上</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傳請於查核日期</a:t>
            </a:r>
            <a:r>
              <a:rPr lang="zh-TW" altLang="en-US" sz="22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二</a:t>
            </a:r>
            <a:r>
              <a:rPr lang="zh-TW" altLang="en-US" sz="22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週前</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完成</a:t>
            </a:r>
            <a:endPar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342900" lvl="1" indent="-342900">
              <a:lnSpc>
                <a:spcPts val="3000"/>
              </a:lnSpc>
              <a:spcBef>
                <a:spcPts val="0"/>
              </a:spcBef>
              <a:buFont typeface="Wingdings" panose="05000000000000000000" pitchFamily="2" charset="2"/>
              <a:buChar char="q"/>
            </a:pP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本年度查核建議</a:t>
            </a:r>
            <a:r>
              <a:rPr lang="zh-TW" altLang="en-US" sz="22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分級說明</a:t>
            </a:r>
            <a:endParaRPr lang="en-US" altLang="zh-TW" sz="22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720725" lvl="1" indent="-263525">
              <a:spcBef>
                <a:spcPts val="600"/>
              </a:spcBef>
              <a:buFont typeface="Wingdings" panose="05000000000000000000" pitchFamily="2" charset="2"/>
              <a:buChar char="Ø"/>
            </a:pPr>
            <a:r>
              <a:rPr lang="en-US" altLang="zh-TW" sz="18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a:t>
            </a:r>
            <a:r>
              <a:rPr lang="zh-TW" altLang="en-US"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級：不符合</a:t>
            </a:r>
            <a:r>
              <a:rPr lang="zh-TW" altLang="en-US" sz="18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現行天然氣</a:t>
            </a:r>
            <a:r>
              <a:rPr lang="zh-TW" altLang="en-US"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事業法及相關子法、不符合公司自主管理規定或有安全之虞須立即處理，且主管機關須掌握改善進度者，並定期回覆改善進度。</a:t>
            </a:r>
            <a:endParaRPr lang="en-US" altLang="zh-TW" sz="18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lvl="1">
              <a:spcBef>
                <a:spcPts val="600"/>
              </a:spcBef>
              <a:buFont typeface="Wingdings" panose="05000000000000000000" pitchFamily="2" charset="2"/>
              <a:buChar char="Ø"/>
            </a:pPr>
            <a:r>
              <a:rPr lang="en-US" altLang="zh-TW" sz="1800"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B</a:t>
            </a:r>
            <a:r>
              <a:rPr lang="zh-TW" altLang="en-US" sz="18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級：須排程處理改善者，定期回覆改善進度。</a:t>
            </a:r>
            <a:endParaRPr lang="en-US" altLang="zh-TW" sz="1800"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lvl="1">
              <a:spcBef>
                <a:spcPts val="600"/>
              </a:spcBef>
              <a:buFont typeface="Wingdings" panose="05000000000000000000" pitchFamily="2" charset="2"/>
              <a:buChar char="Ø"/>
            </a:pPr>
            <a:r>
              <a:rPr lang="en-US" altLang="zh-TW" sz="1800"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C</a:t>
            </a:r>
            <a:r>
              <a:rPr lang="zh-TW" altLang="en-US" sz="1800"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級：可列入長期改善目標或研究提升事項，屬建議性質，須回覆但不須追蹤。</a:t>
            </a:r>
            <a:endParaRPr lang="en-US" altLang="zh-TW" sz="1800"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a:p>
            <a:pPr>
              <a:spcBef>
                <a:spcPts val="600"/>
              </a:spcBef>
              <a:buFont typeface="Wingdings" panose="05000000000000000000" pitchFamily="2" charset="2"/>
              <a:buChar char="q"/>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負責回覆查核建議之人員，請至查核</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現場了解實際情形，再切實回覆改善情形</a:t>
            </a:r>
            <a:endParaRPr lang="en-US" altLang="zh-TW" sz="2200"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pPr>
              <a:defRPr/>
            </a:pPr>
            <a:fld id="{013DC495-2CD1-43C5-95D0-7E7245F738A5}" type="slidenum">
              <a:rPr lang="en-US" altLang="zh-TW" smtClean="0"/>
              <a:pPr>
                <a:defRPr/>
              </a:pPr>
              <a:t>15</a:t>
            </a:fld>
            <a:endParaRPr lang="en-US" altLang="zh-TW"/>
          </a:p>
        </p:txBody>
      </p:sp>
    </p:spTree>
    <p:extLst>
      <p:ext uri="{BB962C8B-B14F-4D97-AF65-F5344CB8AC3E}">
        <p14:creationId xmlns:p14="http://schemas.microsoft.com/office/powerpoint/2010/main" val="1659900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2800" b="1" dirty="0">
                <a:latin typeface="+mn-ea"/>
                <a:cs typeface="Times New Roman" panose="02020603050405020304" pitchFamily="18" charset="0"/>
              </a:rPr>
              <a:t>天然氣生產與進口事業輸儲設備</a:t>
            </a:r>
            <a:r>
              <a:rPr lang="zh-TW" altLang="zh-TW" sz="2800" b="1" dirty="0">
                <a:latin typeface="+mn-ea"/>
                <a:cs typeface="Times New Roman" panose="02020603050405020304" pitchFamily="18" charset="0"/>
              </a:rPr>
              <a:t>查核</a:t>
            </a:r>
            <a:r>
              <a:rPr lang="en-US" altLang="zh-TW" sz="4800" b="1" dirty="0">
                <a:latin typeface="+mn-ea"/>
                <a:cs typeface="Times New Roman" panose="02020603050405020304" pitchFamily="18" charset="0"/>
              </a:rPr>
              <a:t/>
            </a:r>
            <a:br>
              <a:rPr lang="en-US" altLang="zh-TW" sz="4800" b="1" dirty="0">
                <a:latin typeface="+mn-ea"/>
                <a:cs typeface="Times New Roman" panose="02020603050405020304" pitchFamily="18" charset="0"/>
              </a:rPr>
            </a:br>
            <a:r>
              <a:rPr lang="zh-TW" altLang="zh-TW" sz="2800" b="1" dirty="0" smtClean="0"/>
              <a:t>配合事項</a:t>
            </a:r>
            <a:r>
              <a:rPr lang="en-US" altLang="zh-TW" sz="2800" b="1" dirty="0" smtClean="0"/>
              <a:t>(</a:t>
            </a:r>
            <a:r>
              <a:rPr lang="zh-TW" altLang="en-US" sz="2800" b="1" dirty="0" smtClean="0"/>
              <a:t>三</a:t>
            </a:r>
            <a:r>
              <a:rPr lang="en-US" altLang="zh-TW" sz="2800" b="1" dirty="0" smtClean="0"/>
              <a:t>)</a:t>
            </a:r>
            <a:endParaRPr lang="zh-TW" altLang="en-US" sz="2800" dirty="0"/>
          </a:p>
        </p:txBody>
      </p:sp>
      <p:sp>
        <p:nvSpPr>
          <p:cNvPr id="3" name="內容版面配置區 2"/>
          <p:cNvSpPr>
            <a:spLocks noGrp="1"/>
          </p:cNvSpPr>
          <p:nvPr>
            <p:ph idx="1"/>
          </p:nvPr>
        </p:nvSpPr>
        <p:spPr>
          <a:xfrm>
            <a:off x="1017815" y="982459"/>
            <a:ext cx="7160986" cy="3264422"/>
          </a:xfrm>
        </p:spPr>
        <p:txBody>
          <a:bodyPr/>
          <a:lstStyle/>
          <a:p>
            <a:pPr>
              <a:buFont typeface="Wingdings" panose="05000000000000000000" pitchFamily="2" charset="2"/>
              <a:buChar char="q"/>
            </a:pPr>
            <a:r>
              <a:rPr lang="zh-TW" altLang="en-US" sz="2400" dirty="0" smtClean="0">
                <a:latin typeface="標楷體" panose="03000509000000000000" pitchFamily="65" charset="-120"/>
                <a:ea typeface="標楷體" panose="03000509000000000000" pitchFamily="65" charset="-120"/>
              </a:rPr>
              <a:t>查核事務</a:t>
            </a:r>
            <a:endParaRPr lang="en-US" altLang="zh-TW" sz="2400" dirty="0" smtClean="0">
              <a:latin typeface="標楷體" panose="03000509000000000000" pitchFamily="65" charset="-120"/>
              <a:ea typeface="標楷體" panose="03000509000000000000" pitchFamily="65" charset="-120"/>
            </a:endParaRPr>
          </a:p>
          <a:p>
            <a:pPr marL="682625" lvl="1" indent="-342900">
              <a:lnSpc>
                <a:spcPct val="150000"/>
              </a:lnSpc>
              <a:buFont typeface="Wingdings" panose="05000000000000000000" pitchFamily="2" charset="2"/>
              <a:buChar char="Ø"/>
            </a:pPr>
            <a:r>
              <a:rPr lang="zh-TW" altLang="en-US"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簡報請提供紙本</a:t>
            </a:r>
            <a:endParaRPr lang="en-US" altLang="zh-TW"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682625" lvl="1" indent="-342900">
              <a:lnSpc>
                <a:spcPct val="150000"/>
              </a:lnSpc>
              <a:buFont typeface="Wingdings" panose="05000000000000000000" pitchFamily="2" charset="2"/>
              <a:buChar char="Ø"/>
            </a:pPr>
            <a:r>
              <a:rPr lang="zh-TW" altLang="en-US"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請提供當天擬出席人員名單</a:t>
            </a:r>
            <a:endParaRPr lang="en-US"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a:p>
            <a:pPr marL="682625" lvl="1" indent="-342900">
              <a:lnSpc>
                <a:spcPct val="150000"/>
              </a:lnSpc>
              <a:buFont typeface="Wingdings" panose="05000000000000000000" pitchFamily="2" charset="2"/>
              <a:buChar char="Ø"/>
            </a:pPr>
            <a:r>
              <a:rPr lang="zh-TW" altLang="en-US"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受查單位</a:t>
            </a:r>
            <a:r>
              <a:rPr lang="zh-TW" altLang="zh-TW"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代</a:t>
            </a:r>
            <a:r>
              <a:rPr lang="zh-TW"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訂便當</a:t>
            </a:r>
            <a:endPar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739775" lvl="1" indent="-342900">
              <a:lnSpc>
                <a:spcPct val="150000"/>
              </a:lnSpc>
              <a:buFont typeface="Wingdings" panose="05000000000000000000" pitchFamily="2" charset="2"/>
              <a:buChar char="Ø"/>
            </a:pPr>
            <a:r>
              <a:rPr lang="zh-TW" altLang="zh-TW" sz="20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資料可事前提供電子檔供委員審查</a:t>
            </a:r>
            <a:endParaRPr lang="en-US" altLang="zh-TW" sz="20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a:p>
            <a:pPr marL="739775" lvl="1" indent="-342900">
              <a:lnSpc>
                <a:spcPct val="150000"/>
              </a:lnSpc>
              <a:buFont typeface="Wingdings" panose="05000000000000000000" pitchFamily="2" charset="2"/>
              <a:buChar char="Ø"/>
            </a:pPr>
            <a:r>
              <a:rPr lang="zh-TW"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桌卡、便當</a:t>
            </a:r>
            <a:r>
              <a:rPr lang="zh-TW" altLang="en-US"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費用</a:t>
            </a:r>
            <a:r>
              <a:rPr lang="zh-TW"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交通</a:t>
            </a:r>
            <a:r>
              <a:rPr lang="zh-TW" altLang="zh-TW"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接送</a:t>
            </a:r>
            <a:r>
              <a:rPr lang="zh-TW" altLang="en-US"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由工研院負責</a:t>
            </a:r>
            <a:endPar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013DC495-2CD1-43C5-95D0-7E7245F738A5}" type="slidenum">
              <a:rPr lang="en-US" altLang="zh-TW" smtClean="0"/>
              <a:pPr>
                <a:defRPr/>
              </a:pPr>
              <a:t>16</a:t>
            </a:fld>
            <a:endParaRPr lang="en-US" altLang="zh-TW"/>
          </a:p>
        </p:txBody>
      </p:sp>
    </p:spTree>
    <p:extLst>
      <p:ext uri="{BB962C8B-B14F-4D97-AF65-F5344CB8AC3E}">
        <p14:creationId xmlns:p14="http://schemas.microsoft.com/office/powerpoint/2010/main" val="4248245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b="1" dirty="0" smtClean="0">
                <a:latin typeface="+mn-ea"/>
                <a:cs typeface="Times New Roman" panose="02020603050405020304" pitchFamily="18" charset="0"/>
              </a:rPr>
              <a:t>複查</a:t>
            </a:r>
            <a:endParaRPr lang="zh-TW" altLang="en-US" sz="3600" b="1" dirty="0">
              <a:latin typeface="+mn-ea"/>
              <a:cs typeface="Times New Roman" panose="02020603050405020304" pitchFamily="18" charset="0"/>
            </a:endParaRPr>
          </a:p>
        </p:txBody>
      </p:sp>
      <p:sp>
        <p:nvSpPr>
          <p:cNvPr id="3" name="內容版面配置區 2"/>
          <p:cNvSpPr>
            <a:spLocks noGrp="1"/>
          </p:cNvSpPr>
          <p:nvPr>
            <p:ph idx="1"/>
          </p:nvPr>
        </p:nvSpPr>
        <p:spPr>
          <a:xfrm>
            <a:off x="493712" y="1271011"/>
            <a:ext cx="8364538" cy="4035280"/>
          </a:xfrm>
        </p:spPr>
        <p:txBody>
          <a:bodyPr/>
          <a:lstStyle/>
          <a:p>
            <a:pPr marL="539750" indent="-539750">
              <a:buFont typeface="Wingdings" panose="05000000000000000000" pitchFamily="2" charset="2"/>
              <a:buChar char="q"/>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場次挑選原則：針對</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110</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年度天然氣生產進口事業受查核單位之查核結果給予</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計分</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939800" lvl="1" indent="-315913">
              <a:buFont typeface="Wingdings" panose="05000000000000000000" pitchFamily="2" charset="2"/>
              <a:buChar char="Ø"/>
            </a:pPr>
            <a:r>
              <a:rPr lang="en-US" altLang="zh-TW" sz="20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a:t>
            </a: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級</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5</a:t>
            </a:r>
            <a:r>
              <a:rPr lang="zh-TW" altLang="en-US" sz="20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分</a:t>
            </a:r>
            <a:endParaRPr lang="en-US" altLang="zh-TW" sz="20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939800" lvl="1" indent="-315913">
              <a:buFont typeface="Wingdings" panose="05000000000000000000" pitchFamily="2" charset="2"/>
              <a:buChar char="Ø"/>
            </a:pPr>
            <a:r>
              <a:rPr lang="en-US" altLang="zh-TW" sz="2000"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B</a:t>
            </a:r>
            <a:r>
              <a:rPr lang="zh-TW" altLang="en-US" sz="20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級</a:t>
            </a:r>
            <a:r>
              <a:rPr lang="en-US" altLang="zh-TW" sz="20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000"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分</a:t>
            </a:r>
            <a:endParaRPr lang="en-US" altLang="zh-TW" sz="2000"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939800" lvl="1" indent="-315913">
              <a:buFont typeface="Wingdings" panose="05000000000000000000" pitchFamily="2" charset="2"/>
              <a:buChar char="Ø"/>
            </a:pPr>
            <a:r>
              <a:rPr lang="en-US" altLang="zh-TW" sz="2000"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C</a:t>
            </a:r>
            <a:r>
              <a:rPr lang="zh-TW" altLang="en-US" sz="2000"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級</a:t>
            </a:r>
            <a:r>
              <a:rPr lang="en-US" altLang="zh-TW" sz="2000"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分</a:t>
            </a:r>
            <a:endParaRPr lang="en-US" altLang="zh-TW" sz="2000"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a:p>
            <a:pPr marL="939800" lvl="1" indent="-315913">
              <a:buFont typeface="Wingdings" panose="05000000000000000000" pitchFamily="2" charset="2"/>
              <a:buChar char="Ø"/>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統計</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排序後，取較高分的</a:t>
            </a:r>
            <a:r>
              <a:rPr lang="zh-TW" altLang="en-US"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前</a:t>
            </a:r>
            <a:r>
              <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名</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，做為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110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年度的複查場次</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539750" indent="-539750">
              <a:buFont typeface="Wingdings" panose="05000000000000000000" pitchFamily="2" charset="2"/>
              <a:buChar char="q"/>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執行時間：</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9</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月至</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11</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月</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539750" indent="-539750">
              <a:buFont typeface="Wingdings" panose="05000000000000000000" pitchFamily="2" charset="2"/>
              <a:buChar char="q"/>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每場次預計半天</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不須準備午餐</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623888" indent="0">
              <a:buNone/>
            </a:pPr>
            <a:r>
              <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視情形得延長至下午</a:t>
            </a:r>
            <a:r>
              <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4" name="投影片編號版面配置區 3"/>
          <p:cNvSpPr>
            <a:spLocks noGrp="1"/>
          </p:cNvSpPr>
          <p:nvPr>
            <p:ph type="sldNum" sz="quarter" idx="12"/>
          </p:nvPr>
        </p:nvSpPr>
        <p:spPr/>
        <p:txBody>
          <a:bodyPr/>
          <a:lstStyle/>
          <a:p>
            <a:pPr>
              <a:defRPr/>
            </a:pPr>
            <a:fld id="{013DC495-2CD1-43C5-95D0-7E7245F738A5}" type="slidenum">
              <a:rPr lang="en-US" altLang="zh-TW" smtClean="0"/>
              <a:pPr>
                <a:defRPr/>
              </a:pPr>
              <a:t>17</a:t>
            </a:fld>
            <a:endParaRPr lang="en-US" altLang="zh-TW"/>
          </a:p>
        </p:txBody>
      </p:sp>
    </p:spTree>
    <p:extLst>
      <p:ext uri="{BB962C8B-B14F-4D97-AF65-F5344CB8AC3E}">
        <p14:creationId xmlns:p14="http://schemas.microsoft.com/office/powerpoint/2010/main" val="2340590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4691" y="0"/>
            <a:ext cx="9019309" cy="763588"/>
          </a:xfrm>
        </p:spPr>
        <p:txBody>
          <a:bodyPr/>
          <a:lstStyle/>
          <a:p>
            <a:r>
              <a:rPr lang="zh-TW" altLang="en-US" sz="3600" b="1" dirty="0"/>
              <a:t>檢視天然氣管線智慧型通管器檢查</a:t>
            </a:r>
            <a:r>
              <a:rPr lang="en-US" altLang="zh-TW" sz="3600" b="1" dirty="0"/>
              <a:t>(ILI)</a:t>
            </a:r>
            <a:r>
              <a:rPr lang="zh-TW" altLang="en-US" sz="3600" b="1" dirty="0"/>
              <a:t>報告</a:t>
            </a:r>
          </a:p>
        </p:txBody>
      </p:sp>
      <p:sp>
        <p:nvSpPr>
          <p:cNvPr id="3" name="內容版面配置區 2"/>
          <p:cNvSpPr>
            <a:spLocks noGrp="1"/>
          </p:cNvSpPr>
          <p:nvPr>
            <p:ph idx="1"/>
          </p:nvPr>
        </p:nvSpPr>
        <p:spPr>
          <a:xfrm>
            <a:off x="452076" y="918079"/>
            <a:ext cx="8364538" cy="5820858"/>
          </a:xfrm>
        </p:spPr>
        <p:txBody>
          <a:bodyPr/>
          <a:lstStyle/>
          <a:p>
            <a:pPr marL="442913" indent="-442913">
              <a:buFont typeface="Wingdings" panose="05000000000000000000" pitchFamily="2" charset="2"/>
              <a:buChar char="q"/>
            </a:pPr>
            <a:r>
              <a:rPr lang="en-US" altLang="zh-TW" sz="24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5</a:t>
            </a:r>
            <a:r>
              <a:rPr lang="zh-TW" altLang="en-US" sz="24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場次</a:t>
            </a:r>
            <a:endParaRPr lang="en-US" altLang="zh-TW" sz="24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442913" indent="-442913">
              <a:buFont typeface="Wingdings" panose="05000000000000000000" pitchFamily="2" charset="2"/>
              <a:buChar char="q"/>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挑選原則：原則上參考</a:t>
            </a:r>
            <a:r>
              <a:rPr lang="zh-TW" altLang="en-US" sz="24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近年</a:t>
            </a:r>
            <a:r>
              <a:rPr lang="en-US" altLang="zh-TW" sz="24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ILI</a:t>
            </a:r>
            <a:r>
              <a:rPr lang="zh-TW" altLang="en-US" sz="24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檢</a:t>
            </a:r>
            <a:r>
              <a:rPr lang="zh-TW" altLang="en-US" sz="24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測</a:t>
            </a:r>
            <a:r>
              <a:rPr lang="zh-TW" altLang="en-US" sz="24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報告結果較嚴重者</a:t>
            </a:r>
            <a:endParaRPr lang="en-US" altLang="zh-TW" sz="24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442913" indent="-442913">
              <a:buFont typeface="Wingdings" panose="05000000000000000000" pitchFamily="2" charset="2"/>
              <a:buChar char="q"/>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檢視日期：</a:t>
            </a:r>
            <a:r>
              <a:rPr lang="zh-TW" altLang="en-US" sz="24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另行再約</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、檢視時間：半天至一天</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442913" indent="-442913">
              <a:buFont typeface="Wingdings" panose="05000000000000000000" pitchFamily="2" charset="2"/>
              <a:buChar char="q"/>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檢視內容</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spcBef>
                <a:spcPts val="300"/>
              </a:spcBef>
              <a:buFont typeface="Wingdings" panose="05000000000000000000" pitchFamily="2" charset="2"/>
              <a:buChar char="Ø"/>
            </a:pP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ILI</a:t>
            </a:r>
            <a:r>
              <a:rPr lang="zh-TW" altLang="zh-TW" sz="1800" dirty="0">
                <a:latin typeface="Times New Roman" panose="02020603050405020304" pitchFamily="18" charset="0"/>
                <a:ea typeface="標楷體" panose="03000509000000000000" pitchFamily="65" charset="-120"/>
                <a:cs typeface="Times New Roman" panose="02020603050405020304" pitchFamily="18" charset="0"/>
              </a:rPr>
              <a:t>檢測技術靈敏度及校正報告。</a:t>
            </a:r>
          </a:p>
          <a:p>
            <a:pPr lvl="1">
              <a:spcBef>
                <a:spcPts val="300"/>
              </a:spcBef>
              <a:buFont typeface="Wingdings" panose="05000000000000000000" pitchFamily="2" charset="2"/>
              <a:buChar char="Ø"/>
            </a:pP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ILI</a:t>
            </a:r>
            <a:r>
              <a:rPr lang="zh-TW" altLang="zh-TW" sz="1800" dirty="0">
                <a:latin typeface="Times New Roman" panose="02020603050405020304" pitchFamily="18" charset="0"/>
                <a:ea typeface="標楷體" panose="03000509000000000000" pitchFamily="65" charset="-120"/>
                <a:cs typeface="Times New Roman" panose="02020603050405020304" pitchFamily="18" charset="0"/>
              </a:rPr>
              <a:t>檢測</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AGM</a:t>
            </a:r>
            <a:r>
              <a:rPr lang="zh-TW" altLang="zh-TW" sz="1800" dirty="0">
                <a:latin typeface="Times New Roman" panose="02020603050405020304" pitchFamily="18" charset="0"/>
                <a:ea typeface="標楷體" panose="03000509000000000000" pitchFamily="65" charset="-120"/>
                <a:cs typeface="Times New Roman" panose="02020603050405020304" pitchFamily="18" charset="0"/>
              </a:rPr>
              <a:t>點位置與緊密電位量測之對應點確認。</a:t>
            </a:r>
          </a:p>
          <a:p>
            <a:pPr lvl="1">
              <a:spcBef>
                <a:spcPts val="300"/>
              </a:spcBef>
              <a:buFont typeface="Wingdings" panose="05000000000000000000" pitchFamily="2" charset="2"/>
              <a:buChar char="Ø"/>
            </a:pPr>
            <a:r>
              <a:rPr lang="en-US" altLang="zh-TW" sz="18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ILI</a:t>
            </a:r>
            <a:r>
              <a:rPr lang="zh-TW" altLang="zh-TW" sz="18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檢測結果外部腐蝕分佈位置與陰極防蝕、緊密電位檢測結果之差異性。</a:t>
            </a:r>
          </a:p>
          <a:p>
            <a:pPr lvl="1">
              <a:spcBef>
                <a:spcPts val="300"/>
              </a:spcBef>
              <a:buFont typeface="Wingdings" panose="05000000000000000000" pitchFamily="2" charset="2"/>
              <a:buChar char="Ø"/>
            </a:pPr>
            <a:r>
              <a:rPr lang="zh-TW" altLang="zh-TW" sz="18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開挖結果符合性及管束其他管線狀況。</a:t>
            </a:r>
          </a:p>
          <a:p>
            <a:pPr lvl="1">
              <a:spcBef>
                <a:spcPts val="300"/>
              </a:spcBef>
              <a:buFont typeface="Wingdings" panose="05000000000000000000" pitchFamily="2" charset="2"/>
              <a:buChar char="Ø"/>
            </a:pPr>
            <a:r>
              <a:rPr lang="zh-TW" altLang="zh-TW" sz="1800" dirty="0">
                <a:latin typeface="Times New Roman" panose="02020603050405020304" pitchFamily="18" charset="0"/>
                <a:ea typeface="標楷體" panose="03000509000000000000" pitchFamily="65" charset="-120"/>
                <a:cs typeface="Times New Roman" panose="02020603050405020304" pitchFamily="18" charset="0"/>
              </a:rPr>
              <a:t>變形位置與第三方結構物之關聯性。</a:t>
            </a:r>
          </a:p>
          <a:p>
            <a:pPr lvl="1">
              <a:spcBef>
                <a:spcPts val="300"/>
              </a:spcBef>
              <a:buFont typeface="Wingdings" panose="05000000000000000000" pitchFamily="2" charset="2"/>
              <a:buChar char="Ø"/>
            </a:pPr>
            <a:r>
              <a:rPr lang="zh-TW" altLang="zh-TW" sz="18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深度變化較大區域相對位置</a:t>
            </a:r>
          </a:p>
          <a:p>
            <a:pPr lvl="1">
              <a:spcBef>
                <a:spcPts val="300"/>
              </a:spcBef>
              <a:buFont typeface="Wingdings" panose="05000000000000000000" pitchFamily="2" charset="2"/>
              <a:buChar char="Ø"/>
            </a:pPr>
            <a:r>
              <a:rPr lang="zh-TW" altLang="zh-TW"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管線管段剩餘厚度分布情況。</a:t>
            </a:r>
          </a:p>
          <a:p>
            <a:pPr lvl="1">
              <a:spcBef>
                <a:spcPts val="300"/>
              </a:spcBef>
              <a:buFont typeface="Wingdings" panose="05000000000000000000" pitchFamily="2" charset="2"/>
              <a:buChar char="Ø"/>
            </a:pPr>
            <a:r>
              <a:rPr lang="zh-TW" altLang="zh-TW"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管線內、外部腐蝕速率</a:t>
            </a:r>
          </a:p>
          <a:p>
            <a:pPr lvl="1">
              <a:spcBef>
                <a:spcPts val="300"/>
              </a:spcBef>
              <a:buFont typeface="Wingdings" panose="05000000000000000000" pitchFamily="2" charset="2"/>
              <a:buChar char="Ø"/>
            </a:pPr>
            <a:r>
              <a:rPr lang="zh-TW" altLang="zh-TW" sz="18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管線開挖驗證之腐蝕原因分析探討。</a:t>
            </a:r>
          </a:p>
          <a:p>
            <a:pPr lvl="1">
              <a:spcBef>
                <a:spcPts val="300"/>
              </a:spcBef>
              <a:buFont typeface="Wingdings" panose="05000000000000000000" pitchFamily="2" charset="2"/>
              <a:buChar char="Ø"/>
            </a:pPr>
            <a:r>
              <a:rPr lang="zh-TW" altLang="zh-TW" sz="18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是否有直流</a:t>
            </a:r>
            <a:r>
              <a:rPr lang="en-US" altLang="zh-TW" sz="18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18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交流雜散電流干擾情況。</a:t>
            </a:r>
          </a:p>
          <a:p>
            <a:pPr lvl="1">
              <a:spcBef>
                <a:spcPts val="300"/>
              </a:spcBef>
              <a:buFont typeface="Wingdings" panose="05000000000000000000" pitchFamily="2" charset="2"/>
              <a:buChar char="Ø"/>
            </a:pPr>
            <a:r>
              <a:rPr lang="zh-TW" altLang="zh-TW" sz="1800" dirty="0">
                <a:latin typeface="Times New Roman" panose="02020603050405020304" pitchFamily="18" charset="0"/>
                <a:ea typeface="標楷體" panose="03000509000000000000" pitchFamily="65" charset="-120"/>
                <a:cs typeface="Times New Roman" panose="02020603050405020304" pitchFamily="18" charset="0"/>
              </a:rPr>
              <a:t>兩次</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ILI</a:t>
            </a:r>
            <a:r>
              <a:rPr lang="zh-TW" altLang="zh-TW" sz="1800" dirty="0">
                <a:latin typeface="Times New Roman" panose="02020603050405020304" pitchFamily="18" charset="0"/>
                <a:ea typeface="標楷體" panose="03000509000000000000" pitchFamily="65" charset="-120"/>
                <a:cs typeface="Times New Roman" panose="02020603050405020304" pitchFamily="18" charset="0"/>
              </a:rPr>
              <a:t>檢測結果腐蝕速率分析。</a:t>
            </a:r>
          </a:p>
          <a:p>
            <a:pPr lvl="1">
              <a:spcBef>
                <a:spcPts val="300"/>
              </a:spcBef>
              <a:buFont typeface="Wingdings" panose="05000000000000000000" pitchFamily="2" charset="2"/>
              <a:buChar char="Ø"/>
            </a:pPr>
            <a:r>
              <a:rPr lang="zh-TW" altLang="zh-TW" sz="1800" dirty="0">
                <a:latin typeface="Times New Roman" panose="02020603050405020304" pitchFamily="18" charset="0"/>
                <a:ea typeface="標楷體" panose="03000509000000000000" pitchFamily="65" charset="-120"/>
                <a:cs typeface="Times New Roman" panose="02020603050405020304" pitchFamily="18" charset="0"/>
              </a:rPr>
              <a:t>預估壽命評估依據：依據最小剩餘厚度、操作壓力及腐蝕速率分析該條管線之分段風險。</a:t>
            </a:r>
            <a:endParaRPr lang="en-US" altLang="zh-TW" sz="1800"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013DC495-2CD1-43C5-95D0-7E7245F738A5}" type="slidenum">
              <a:rPr lang="en-US" altLang="zh-TW" smtClean="0"/>
              <a:pPr>
                <a:defRPr/>
              </a:pPr>
              <a:t>18</a:t>
            </a:fld>
            <a:endParaRPr lang="en-US" altLang="zh-TW"/>
          </a:p>
        </p:txBody>
      </p:sp>
    </p:spTree>
    <p:extLst>
      <p:ext uri="{BB962C8B-B14F-4D97-AF65-F5344CB8AC3E}">
        <p14:creationId xmlns:p14="http://schemas.microsoft.com/office/powerpoint/2010/main" val="982352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35527" y="0"/>
            <a:ext cx="8825923" cy="763588"/>
          </a:xfrm>
        </p:spPr>
        <p:txBody>
          <a:bodyPr/>
          <a:lstStyle/>
          <a:p>
            <a:r>
              <a:rPr lang="zh-TW" altLang="en-US" sz="2800" b="1" dirty="0"/>
              <a:t>召開天然氣生產與進口事業輸儲設備查核結果建議事項改善執行情形及後續追蹤專家諮詢會議</a:t>
            </a:r>
          </a:p>
        </p:txBody>
      </p:sp>
      <p:sp>
        <p:nvSpPr>
          <p:cNvPr id="3" name="內容版面配置區 2"/>
          <p:cNvSpPr>
            <a:spLocks noGrp="1"/>
          </p:cNvSpPr>
          <p:nvPr>
            <p:ph idx="1"/>
          </p:nvPr>
        </p:nvSpPr>
        <p:spPr>
          <a:xfrm>
            <a:off x="554183" y="1104757"/>
            <a:ext cx="8364538" cy="5282189"/>
          </a:xfrm>
        </p:spPr>
        <p:txBody>
          <a:bodyPr/>
          <a:lstStyle/>
          <a:p>
            <a:pPr marL="539750" indent="-539750">
              <a:buFont typeface="Wingdings" panose="05000000000000000000" pitchFamily="2" charset="2"/>
              <a:buChar char="q"/>
            </a:pPr>
            <a:r>
              <a:rPr lang="en-US" altLang="zh-TW" sz="28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8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場次</a:t>
            </a:r>
            <a:endParaRPr lang="en-US" altLang="zh-TW" sz="28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539750" indent="-539750">
              <a:buFont typeface="Wingdings" panose="05000000000000000000" pitchFamily="2" charset="2"/>
              <a:buChar char="q"/>
            </a:pP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報告單位：</a:t>
            </a: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15</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個受查核單位</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539750" indent="-539750">
              <a:buFont typeface="Wingdings" panose="05000000000000000000" pitchFamily="2" charset="2"/>
              <a:buChar char="q"/>
            </a:pP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辦理日期：暫訂</a:t>
            </a: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5/27</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5/28</a:t>
            </a:r>
          </a:p>
          <a:p>
            <a:pPr marL="539750" indent="-539750">
              <a:buFont typeface="Wingdings" panose="05000000000000000000" pitchFamily="2" charset="2"/>
              <a:buChar char="q"/>
            </a:pP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委員預計</a:t>
            </a: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2~3</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位</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539750" indent="-539750">
              <a:buFont typeface="Wingdings" panose="05000000000000000000" pitchFamily="2" charset="2"/>
              <a:buChar char="q"/>
            </a:pP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會議議題</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996950" lvl="1" indent="-457200">
              <a:buFont typeface="Wingdings" panose="05000000000000000000" pitchFamily="2" charset="2"/>
              <a:buChar char="Ø"/>
            </a:pPr>
            <a:r>
              <a:rPr lang="zh-TW" altLang="en-US"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天然氣生產與進口事業歷年尚未改善完成之查核建議報告改善執行情況</a:t>
            </a:r>
            <a:r>
              <a:rPr lang="en-US" altLang="zh-TW"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含</a:t>
            </a:r>
            <a:r>
              <a:rPr lang="en-US" altLang="zh-TW"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109</a:t>
            </a:r>
            <a:r>
              <a:rPr lang="zh-TW" altLang="en-US"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年</a:t>
            </a:r>
            <a:r>
              <a:rPr lang="en-US" altLang="zh-TW" sz="24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a:t>
            </a:r>
          </a:p>
          <a:p>
            <a:pPr marL="539750" indent="-539750">
              <a:buFont typeface="Wingdings" panose="05000000000000000000" pitchFamily="2" charset="2"/>
              <a:buChar char="q"/>
            </a:pP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會議時間：半天或一天</a:t>
            </a: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場</a:t>
            </a: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視查核建議數量調整</a:t>
            </a: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a:t>
            </a:r>
          </a:p>
          <a:p>
            <a:pPr marL="539750" indent="-539750">
              <a:buFont typeface="Wingdings" panose="05000000000000000000" pitchFamily="2" charset="2"/>
              <a:buChar char="q"/>
            </a:pP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會議地點：能源局</a:t>
            </a: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013DC495-2CD1-43C5-95D0-7E7245F738A5}" type="slidenum">
              <a:rPr lang="en-US" altLang="zh-TW" smtClean="0"/>
              <a:pPr>
                <a:defRPr/>
              </a:pPr>
              <a:t>19</a:t>
            </a:fld>
            <a:endParaRPr lang="en-US" altLang="zh-TW"/>
          </a:p>
        </p:txBody>
      </p:sp>
    </p:spTree>
    <p:extLst>
      <p:ext uri="{BB962C8B-B14F-4D97-AF65-F5344CB8AC3E}">
        <p14:creationId xmlns:p14="http://schemas.microsoft.com/office/powerpoint/2010/main" val="1651002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Arial" pitchFamily="34" charset="0"/>
                <a:ea typeface="微軟正黑體" pitchFamily="34" charset="-120"/>
              </a:defRPr>
            </a:lvl1pPr>
            <a:lvl2pPr>
              <a:defRPr kumimoji="1" sz="2800">
                <a:solidFill>
                  <a:schemeClr val="tx1"/>
                </a:solidFill>
                <a:latin typeface="Arial" pitchFamily="34" charset="0"/>
                <a:ea typeface="微軟正黑體" pitchFamily="34" charset="-120"/>
              </a:defRPr>
            </a:lvl2pPr>
            <a:lvl3pPr>
              <a:defRPr kumimoji="1" sz="2400">
                <a:solidFill>
                  <a:schemeClr val="tx1"/>
                </a:solidFill>
                <a:latin typeface="Arial" pitchFamily="34" charset="0"/>
                <a:ea typeface="微軟正黑體" pitchFamily="34" charset="-120"/>
              </a:defRPr>
            </a:lvl3pPr>
            <a:lvl4pPr>
              <a:defRPr kumimoji="1" sz="2000">
                <a:solidFill>
                  <a:schemeClr val="tx1"/>
                </a:solidFill>
                <a:latin typeface="Arial" pitchFamily="34" charset="0"/>
                <a:ea typeface="微軟正黑體" pitchFamily="34" charset="-120"/>
              </a:defRPr>
            </a:lvl4pPr>
            <a:lvl5pPr>
              <a:defRPr kumimoji="1" sz="2000">
                <a:solidFill>
                  <a:schemeClr val="tx1"/>
                </a:solidFill>
                <a:latin typeface="Arial" pitchFamily="34" charset="0"/>
                <a:ea typeface="微軟正黑體" pitchFamily="34" charset="-120"/>
              </a:defRPr>
            </a:lvl5pPr>
            <a:lvl6pPr eaLnBrk="0" hangingPunct="0">
              <a:defRPr kumimoji="1" sz="2000">
                <a:solidFill>
                  <a:schemeClr val="tx1"/>
                </a:solidFill>
                <a:latin typeface="Arial" pitchFamily="34" charset="0"/>
                <a:ea typeface="微軟正黑體" pitchFamily="34" charset="-120"/>
              </a:defRPr>
            </a:lvl6pPr>
            <a:lvl7pPr eaLnBrk="0" hangingPunct="0">
              <a:defRPr kumimoji="1" sz="2000">
                <a:solidFill>
                  <a:schemeClr val="tx1"/>
                </a:solidFill>
                <a:latin typeface="Arial" pitchFamily="34" charset="0"/>
                <a:ea typeface="微軟正黑體" pitchFamily="34" charset="-120"/>
              </a:defRPr>
            </a:lvl7pPr>
            <a:lvl8pPr eaLnBrk="0" hangingPunct="0">
              <a:defRPr kumimoji="1" sz="2000">
                <a:solidFill>
                  <a:schemeClr val="tx1"/>
                </a:solidFill>
                <a:latin typeface="Arial" pitchFamily="34" charset="0"/>
                <a:ea typeface="微軟正黑體" pitchFamily="34" charset="-120"/>
              </a:defRPr>
            </a:lvl8pPr>
            <a:lvl9pPr eaLnBrk="0" hangingPunct="0">
              <a:defRPr kumimoji="1" sz="2000">
                <a:solidFill>
                  <a:schemeClr val="tx1"/>
                </a:solidFill>
                <a:latin typeface="Arial" pitchFamily="34" charset="0"/>
                <a:ea typeface="微軟正黑體" pitchFamily="34" charset="-120"/>
              </a:defRPr>
            </a:lvl9pPr>
          </a:lstStyle>
          <a:p>
            <a:fld id="{6028A629-3D8C-4E29-8A7F-40FFF96BDE5B}" type="slidenum">
              <a:rPr lang="en-US" altLang="zh-TW" sz="1200" smtClean="0"/>
              <a:pPr/>
              <a:t>2</a:t>
            </a:fld>
            <a:endParaRPr lang="en-US" altLang="zh-TW" sz="1200" smtClean="0"/>
          </a:p>
        </p:txBody>
      </p:sp>
      <p:sp>
        <p:nvSpPr>
          <p:cNvPr id="4099" name="Rectangle 2"/>
          <p:cNvSpPr>
            <a:spLocks noGrp="1" noChangeArrowheads="1"/>
          </p:cNvSpPr>
          <p:nvPr>
            <p:ph type="title"/>
          </p:nvPr>
        </p:nvSpPr>
        <p:spPr/>
        <p:txBody>
          <a:bodyPr/>
          <a:lstStyle/>
          <a:p>
            <a:pPr eaLnBrk="1" hangingPunct="1"/>
            <a:r>
              <a:rPr lang="zh-TW" altLang="en-US" sz="4000" b="1" dirty="0">
                <a:latin typeface="+mn-ea"/>
                <a:ea typeface="+mn-ea"/>
              </a:rPr>
              <a:t>報告</a:t>
            </a:r>
            <a:r>
              <a:rPr lang="zh-TW" altLang="en-US" sz="4000" b="1" dirty="0" smtClean="0">
                <a:latin typeface="+mn-ea"/>
                <a:ea typeface="+mn-ea"/>
              </a:rPr>
              <a:t>大綱</a:t>
            </a:r>
            <a:endParaRPr lang="zh-TW" altLang="en-US" sz="4000" b="1" dirty="0">
              <a:latin typeface="+mn-ea"/>
              <a:ea typeface="+mn-ea"/>
            </a:endParaRPr>
          </a:p>
        </p:txBody>
      </p:sp>
      <p:sp>
        <p:nvSpPr>
          <p:cNvPr id="4100" name="Rectangle 3"/>
          <p:cNvSpPr>
            <a:spLocks noGrp="1" noChangeArrowheads="1"/>
          </p:cNvSpPr>
          <p:nvPr>
            <p:ph type="body" idx="1"/>
          </p:nvPr>
        </p:nvSpPr>
        <p:spPr>
          <a:xfrm>
            <a:off x="1265351" y="962725"/>
            <a:ext cx="6945086" cy="4992598"/>
          </a:xfrm>
        </p:spPr>
        <p:txBody>
          <a:bodyPr/>
          <a:lstStyle/>
          <a:p>
            <a:pPr eaLnBrk="1" hangingPunct="1">
              <a:lnSpc>
                <a:spcPct val="150000"/>
              </a:lnSpc>
              <a:buFont typeface="Wingdings" panose="05000000000000000000" pitchFamily="2" charset="2"/>
              <a:buChar char="n"/>
            </a:pPr>
            <a:r>
              <a:rPr lang="zh-TW" altLang="en-US" dirty="0" smtClean="0">
                <a:latin typeface="標楷體" panose="03000509000000000000" pitchFamily="65" charset="-120"/>
                <a:ea typeface="標楷體" panose="03000509000000000000" pitchFamily="65" charset="-120"/>
              </a:rPr>
              <a:t>查核依據及規劃說明</a:t>
            </a:r>
            <a:endParaRPr lang="en-US" altLang="zh-TW" dirty="0" smtClean="0">
              <a:latin typeface="標楷體" panose="03000509000000000000" pitchFamily="65" charset="-120"/>
              <a:ea typeface="標楷體" panose="03000509000000000000" pitchFamily="65" charset="-120"/>
            </a:endParaRPr>
          </a:p>
          <a:p>
            <a:pPr eaLnBrk="1" hangingPunct="1">
              <a:lnSpc>
                <a:spcPct val="150000"/>
              </a:lnSpc>
              <a:buFont typeface="Wingdings" panose="05000000000000000000" pitchFamily="2" charset="2"/>
              <a:buChar char="n"/>
            </a:pPr>
            <a:r>
              <a:rPr lang="zh-TW" altLang="zh-TW" dirty="0" smtClean="0">
                <a:latin typeface="標楷體" panose="03000509000000000000" pitchFamily="65" charset="-120"/>
                <a:ea typeface="標楷體" panose="03000509000000000000" pitchFamily="65" charset="-120"/>
              </a:rPr>
              <a:t>查核</a:t>
            </a:r>
            <a:r>
              <a:rPr lang="zh-TW" altLang="zh-TW" dirty="0">
                <a:latin typeface="標楷體" panose="03000509000000000000" pitchFamily="65" charset="-120"/>
                <a:ea typeface="標楷體" panose="03000509000000000000" pitchFamily="65" charset="-120"/>
              </a:rPr>
              <a:t>行程</a:t>
            </a:r>
            <a:r>
              <a:rPr lang="zh-TW" altLang="zh-TW" dirty="0" smtClean="0">
                <a:latin typeface="標楷體" panose="03000509000000000000" pitchFamily="65" charset="-120"/>
                <a:ea typeface="標楷體" panose="03000509000000000000" pitchFamily="65" charset="-120"/>
              </a:rPr>
              <a:t>說明</a:t>
            </a:r>
            <a:endParaRPr lang="en-US" altLang="zh-TW" dirty="0" smtClean="0">
              <a:latin typeface="標楷體" panose="03000509000000000000" pitchFamily="65" charset="-120"/>
              <a:ea typeface="標楷體" panose="03000509000000000000" pitchFamily="65" charset="-120"/>
            </a:endParaRPr>
          </a:p>
          <a:p>
            <a:pPr eaLnBrk="1" hangingPunct="1">
              <a:lnSpc>
                <a:spcPct val="150000"/>
              </a:lnSpc>
              <a:buFont typeface="Wingdings" panose="05000000000000000000" pitchFamily="2" charset="2"/>
              <a:buChar char="n"/>
            </a:pPr>
            <a:r>
              <a:rPr lang="zh-TW" altLang="zh-TW" dirty="0" smtClean="0">
                <a:latin typeface="標楷體" panose="03000509000000000000" pitchFamily="65" charset="-120"/>
                <a:ea typeface="標楷體" panose="03000509000000000000" pitchFamily="65" charset="-120"/>
              </a:rPr>
              <a:t>查核</a:t>
            </a:r>
            <a:r>
              <a:rPr lang="zh-TW" altLang="en-US" dirty="0" smtClean="0">
                <a:latin typeface="標楷體" panose="03000509000000000000" pitchFamily="65" charset="-120"/>
                <a:ea typeface="標楷體" panose="03000509000000000000" pitchFamily="65" charset="-120"/>
              </a:rPr>
              <a:t>項目及</a:t>
            </a:r>
            <a:r>
              <a:rPr lang="zh-TW" altLang="zh-TW" dirty="0" smtClean="0">
                <a:latin typeface="標楷體" panose="03000509000000000000" pitchFamily="65" charset="-120"/>
                <a:ea typeface="標楷體" panose="03000509000000000000" pitchFamily="65" charset="-120"/>
              </a:rPr>
              <a:t>所</a:t>
            </a:r>
            <a:r>
              <a:rPr lang="zh-TW" altLang="zh-TW" dirty="0">
                <a:latin typeface="標楷體" panose="03000509000000000000" pitchFamily="65" charset="-120"/>
                <a:ea typeface="標楷體" panose="03000509000000000000" pitchFamily="65" charset="-120"/>
              </a:rPr>
              <a:t>需提供之資料</a:t>
            </a:r>
            <a:r>
              <a:rPr lang="zh-TW" altLang="zh-TW" dirty="0" smtClean="0">
                <a:latin typeface="標楷體" panose="03000509000000000000" pitchFamily="65" charset="-120"/>
                <a:ea typeface="標楷體" panose="03000509000000000000" pitchFamily="65" charset="-120"/>
              </a:rPr>
              <a:t>說明</a:t>
            </a:r>
            <a:endParaRPr lang="en-US" altLang="zh-TW" dirty="0" smtClean="0">
              <a:latin typeface="標楷體" panose="03000509000000000000" pitchFamily="65" charset="-120"/>
              <a:ea typeface="標楷體" panose="03000509000000000000" pitchFamily="65" charset="-120"/>
            </a:endParaRPr>
          </a:p>
          <a:p>
            <a:pPr eaLnBrk="1" hangingPunct="1">
              <a:lnSpc>
                <a:spcPct val="150000"/>
              </a:lnSpc>
              <a:buFont typeface="Wingdings" panose="05000000000000000000" pitchFamily="2" charset="2"/>
              <a:buChar char="n"/>
            </a:pPr>
            <a:r>
              <a:rPr lang="zh-TW" altLang="en-US" dirty="0" smtClean="0">
                <a:latin typeface="標楷體" panose="03000509000000000000" pitchFamily="65" charset="-120"/>
                <a:ea typeface="標楷體" panose="03000509000000000000" pitchFamily="65" charset="-120"/>
              </a:rPr>
              <a:t>查核簡報格式說明</a:t>
            </a:r>
            <a:endParaRPr lang="en-US" altLang="zh-TW" dirty="0" smtClean="0">
              <a:latin typeface="標楷體" panose="03000509000000000000" pitchFamily="65" charset="-120"/>
              <a:ea typeface="標楷體" panose="03000509000000000000" pitchFamily="65" charset="-120"/>
            </a:endParaRPr>
          </a:p>
          <a:p>
            <a:pPr eaLnBrk="1" hangingPunct="1">
              <a:lnSpc>
                <a:spcPct val="150000"/>
              </a:lnSpc>
              <a:buFont typeface="Wingdings" panose="05000000000000000000" pitchFamily="2" charset="2"/>
              <a:buChar char="n"/>
            </a:pPr>
            <a:r>
              <a:rPr lang="zh-TW" altLang="en-US" dirty="0" smtClean="0">
                <a:latin typeface="標楷體" panose="03000509000000000000" pitchFamily="65" charset="-120"/>
                <a:ea typeface="標楷體" panose="03000509000000000000" pitchFamily="65" charset="-120"/>
              </a:rPr>
              <a:t>查核電子表單填寫說明</a:t>
            </a:r>
            <a:endParaRPr lang="en-US" altLang="zh-TW" dirty="0" smtClean="0">
              <a:latin typeface="標楷體" panose="03000509000000000000" pitchFamily="65" charset="-120"/>
              <a:ea typeface="標楷體" panose="03000509000000000000" pitchFamily="65" charset="-120"/>
            </a:endParaRPr>
          </a:p>
          <a:p>
            <a:pPr eaLnBrk="1" hangingPunct="1">
              <a:lnSpc>
                <a:spcPct val="150000"/>
              </a:lnSpc>
              <a:buFont typeface="Wingdings" panose="05000000000000000000" pitchFamily="2" charset="2"/>
              <a:buChar char="n"/>
            </a:pPr>
            <a:r>
              <a:rPr lang="zh-TW" altLang="en-US" dirty="0" smtClean="0">
                <a:latin typeface="標楷體" panose="03000509000000000000" pitchFamily="65" charset="-120"/>
                <a:ea typeface="標楷體" panose="03000509000000000000" pitchFamily="65" charset="-120"/>
              </a:rPr>
              <a:t>其他配合事項</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8510771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Arial" pitchFamily="34" charset="0"/>
                <a:ea typeface="微軟正黑體" pitchFamily="34" charset="-120"/>
              </a:defRPr>
            </a:lvl1pPr>
            <a:lvl2pPr>
              <a:defRPr kumimoji="1" sz="2800">
                <a:solidFill>
                  <a:schemeClr val="tx1"/>
                </a:solidFill>
                <a:latin typeface="Arial" pitchFamily="34" charset="0"/>
                <a:ea typeface="微軟正黑體" pitchFamily="34" charset="-120"/>
              </a:defRPr>
            </a:lvl2pPr>
            <a:lvl3pPr>
              <a:defRPr kumimoji="1" sz="2400">
                <a:solidFill>
                  <a:schemeClr val="tx1"/>
                </a:solidFill>
                <a:latin typeface="Arial" pitchFamily="34" charset="0"/>
                <a:ea typeface="微軟正黑體" pitchFamily="34" charset="-120"/>
              </a:defRPr>
            </a:lvl3pPr>
            <a:lvl4pPr>
              <a:defRPr kumimoji="1" sz="2000">
                <a:solidFill>
                  <a:schemeClr val="tx1"/>
                </a:solidFill>
                <a:latin typeface="Arial" pitchFamily="34" charset="0"/>
                <a:ea typeface="微軟正黑體" pitchFamily="34" charset="-120"/>
              </a:defRPr>
            </a:lvl4pPr>
            <a:lvl5pPr>
              <a:defRPr kumimoji="1" sz="2000">
                <a:solidFill>
                  <a:schemeClr val="tx1"/>
                </a:solidFill>
                <a:latin typeface="Arial" pitchFamily="34" charset="0"/>
                <a:ea typeface="微軟正黑體" pitchFamily="34" charset="-120"/>
              </a:defRPr>
            </a:lvl5pPr>
            <a:lvl6pPr eaLnBrk="0" hangingPunct="0">
              <a:defRPr kumimoji="1" sz="2000">
                <a:solidFill>
                  <a:schemeClr val="tx1"/>
                </a:solidFill>
                <a:latin typeface="Arial" pitchFamily="34" charset="0"/>
                <a:ea typeface="微軟正黑體" pitchFamily="34" charset="-120"/>
              </a:defRPr>
            </a:lvl6pPr>
            <a:lvl7pPr eaLnBrk="0" hangingPunct="0">
              <a:defRPr kumimoji="1" sz="2000">
                <a:solidFill>
                  <a:schemeClr val="tx1"/>
                </a:solidFill>
                <a:latin typeface="Arial" pitchFamily="34" charset="0"/>
                <a:ea typeface="微軟正黑體" pitchFamily="34" charset="-120"/>
              </a:defRPr>
            </a:lvl7pPr>
            <a:lvl8pPr eaLnBrk="0" hangingPunct="0">
              <a:defRPr kumimoji="1" sz="2000">
                <a:solidFill>
                  <a:schemeClr val="tx1"/>
                </a:solidFill>
                <a:latin typeface="Arial" pitchFamily="34" charset="0"/>
                <a:ea typeface="微軟正黑體" pitchFamily="34" charset="-120"/>
              </a:defRPr>
            </a:lvl8pPr>
            <a:lvl9pPr eaLnBrk="0" hangingPunct="0">
              <a:defRPr kumimoji="1" sz="2000">
                <a:solidFill>
                  <a:schemeClr val="tx1"/>
                </a:solidFill>
                <a:latin typeface="Arial" pitchFamily="34" charset="0"/>
                <a:ea typeface="微軟正黑體" pitchFamily="34" charset="-120"/>
              </a:defRPr>
            </a:lvl9pPr>
          </a:lstStyle>
          <a:p>
            <a:fld id="{434EBBC7-BD74-4BCF-BBDF-8761E50AF285}" type="slidenum">
              <a:rPr lang="en-US" altLang="zh-TW" sz="1200" smtClean="0"/>
              <a:pPr/>
              <a:t>20</a:t>
            </a:fld>
            <a:endParaRPr lang="en-US" altLang="zh-TW" sz="1200" smtClean="0"/>
          </a:p>
        </p:txBody>
      </p:sp>
      <p:sp>
        <p:nvSpPr>
          <p:cNvPr id="57348" name="Rectangle 3"/>
          <p:cNvSpPr>
            <a:spLocks noGrp="1" noChangeArrowheads="1"/>
          </p:cNvSpPr>
          <p:nvPr>
            <p:ph type="body" idx="1"/>
          </p:nvPr>
        </p:nvSpPr>
        <p:spPr>
          <a:xfrm>
            <a:off x="457200" y="2430463"/>
            <a:ext cx="8364538" cy="3997325"/>
          </a:xfrm>
        </p:spPr>
        <p:txBody>
          <a:bodyPr/>
          <a:lstStyle/>
          <a:p>
            <a:pPr algn="ctr" eaLnBrk="1" hangingPunct="1">
              <a:buFontTx/>
              <a:buNone/>
            </a:pPr>
            <a:r>
              <a:rPr lang="en-US" altLang="zh-TW" sz="3600" b="1" smtClean="0">
                <a:solidFill>
                  <a:srgbClr val="FF0000"/>
                </a:solidFill>
                <a:latin typeface="Times New Roman" pitchFamily="18" charset="0"/>
              </a:rPr>
              <a:t>Thanks for your attention.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000" b="1" dirty="0" smtClean="0"/>
              <a:t>查核依據</a:t>
            </a:r>
            <a:endParaRPr lang="zh-TW" altLang="en-US" sz="4000" b="1" dirty="0"/>
          </a:p>
        </p:txBody>
      </p:sp>
      <p:sp>
        <p:nvSpPr>
          <p:cNvPr id="4" name="投影片編號版面配置區 3"/>
          <p:cNvSpPr>
            <a:spLocks noGrp="1"/>
          </p:cNvSpPr>
          <p:nvPr>
            <p:ph type="sldNum" sz="quarter" idx="12"/>
          </p:nvPr>
        </p:nvSpPr>
        <p:spPr/>
        <p:txBody>
          <a:bodyPr/>
          <a:lstStyle/>
          <a:p>
            <a:pPr>
              <a:defRPr/>
            </a:pPr>
            <a:fld id="{013DC495-2CD1-43C5-95D0-7E7245F738A5}" type="slidenum">
              <a:rPr lang="en-US" altLang="zh-TW" smtClean="0"/>
              <a:pPr>
                <a:defRPr/>
              </a:pPr>
              <a:t>3</a:t>
            </a:fld>
            <a:endParaRPr lang="en-US" altLang="zh-TW"/>
          </a:p>
        </p:txBody>
      </p:sp>
      <p:sp>
        <p:nvSpPr>
          <p:cNvPr id="9" name="內容版面配置區 2"/>
          <p:cNvSpPr>
            <a:spLocks noGrp="1"/>
          </p:cNvSpPr>
          <p:nvPr>
            <p:ph idx="1"/>
          </p:nvPr>
        </p:nvSpPr>
        <p:spPr>
          <a:xfrm>
            <a:off x="414338" y="888279"/>
            <a:ext cx="8364538" cy="5731596"/>
          </a:xfrm>
        </p:spPr>
        <p:txBody>
          <a:bodyPr/>
          <a:lstStyle/>
          <a:p>
            <a:pPr>
              <a:spcBef>
                <a:spcPts val="0"/>
              </a:spcBef>
              <a:spcAft>
                <a:spcPts val="0"/>
              </a:spcAft>
              <a:buFont typeface="Wingdings" panose="05000000000000000000" pitchFamily="2" charset="2"/>
              <a:buChar char="q"/>
            </a:pPr>
            <a:r>
              <a:rPr lang="zh-TW" altLang="en-US" sz="24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天然氣事業法</a:t>
            </a:r>
            <a:r>
              <a:rPr lang="zh-TW" altLang="en-US" sz="24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第</a:t>
            </a:r>
            <a:r>
              <a:rPr lang="en-US" altLang="zh-TW" sz="24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50</a:t>
            </a:r>
            <a:r>
              <a:rPr lang="zh-TW" altLang="en-US" sz="24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條</a:t>
            </a:r>
            <a:r>
              <a:rPr lang="zh-TW" altLang="en-US" sz="2400" b="1" dirty="0" smtClean="0">
                <a:solidFill>
                  <a:schemeClr val="tx2"/>
                </a:solidFill>
                <a:latin typeface="標楷體" pitchFamily="65" charset="-120"/>
                <a:ea typeface="標楷體" pitchFamily="65" charset="-120"/>
              </a:rPr>
              <a:t>：</a:t>
            </a:r>
            <a:endParaRPr lang="en-US" altLang="zh-TW" sz="2400" b="1" dirty="0" smtClean="0">
              <a:solidFill>
                <a:schemeClr val="tx2"/>
              </a:solidFill>
              <a:latin typeface="標楷體" pitchFamily="65" charset="-120"/>
              <a:ea typeface="標楷體" pitchFamily="65" charset="-120"/>
            </a:endParaRPr>
          </a:p>
          <a:p>
            <a:pPr marL="360363" indent="0">
              <a:spcBef>
                <a:spcPts val="0"/>
              </a:spcBef>
              <a:spcAft>
                <a:spcPts val="0"/>
              </a:spcAft>
              <a:buNone/>
            </a:pPr>
            <a:r>
              <a:rPr lang="zh-TW" altLang="en-US" sz="2400" u="sng" dirty="0" smtClean="0">
                <a:solidFill>
                  <a:srgbClr val="FF0000"/>
                </a:solidFill>
                <a:latin typeface="標楷體" pitchFamily="65" charset="-120"/>
                <a:ea typeface="標楷體" pitchFamily="65" charset="-120"/>
              </a:rPr>
              <a:t>中央</a:t>
            </a:r>
            <a:r>
              <a:rPr lang="zh-TW" altLang="en-US" sz="2400" u="sng" dirty="0">
                <a:solidFill>
                  <a:srgbClr val="FF0000"/>
                </a:solidFill>
                <a:latin typeface="標楷體" pitchFamily="65" charset="-120"/>
                <a:ea typeface="標楷體" pitchFamily="65" charset="-120"/>
              </a:rPr>
              <a:t>主管機關</a:t>
            </a:r>
            <a:r>
              <a:rPr lang="zh-TW" altLang="en-US" sz="2400" dirty="0">
                <a:solidFill>
                  <a:schemeClr val="tx2"/>
                </a:solidFill>
                <a:latin typeface="標楷體" pitchFamily="65" charset="-120"/>
                <a:ea typeface="標楷體" pitchFamily="65" charset="-120"/>
              </a:rPr>
              <a:t>對於天然氣生產或進口事業之輸儲設備及直轄市、縣（市</a:t>
            </a:r>
            <a:r>
              <a:rPr lang="zh-TW" altLang="en-US" sz="2400" dirty="0" smtClean="0">
                <a:solidFill>
                  <a:schemeClr val="tx2"/>
                </a:solidFill>
                <a:latin typeface="標楷體" pitchFamily="65" charset="-120"/>
                <a:ea typeface="標楷體" pitchFamily="65" charset="-120"/>
              </a:rPr>
              <a:t>）主管機關</a:t>
            </a:r>
            <a:r>
              <a:rPr lang="zh-TW" altLang="en-US" sz="2400" dirty="0">
                <a:solidFill>
                  <a:schemeClr val="tx2"/>
                </a:solidFill>
                <a:latin typeface="標楷體" pitchFamily="65" charset="-120"/>
                <a:ea typeface="標楷體" pitchFamily="65" charset="-120"/>
              </a:rPr>
              <a:t>對於公用天然氣事業之輸儲設備，</a:t>
            </a:r>
            <a:r>
              <a:rPr lang="zh-TW" altLang="en-US" sz="2400" u="sng" dirty="0">
                <a:solidFill>
                  <a:srgbClr val="FF0000"/>
                </a:solidFill>
                <a:latin typeface="標楷體" pitchFamily="65" charset="-120"/>
                <a:ea typeface="標楷體" pitchFamily="65" charset="-120"/>
              </a:rPr>
              <a:t>每年至少查核一次</a:t>
            </a:r>
            <a:r>
              <a:rPr lang="zh-TW" altLang="en-US" sz="2400" dirty="0">
                <a:solidFill>
                  <a:schemeClr val="tx2"/>
                </a:solidFill>
                <a:latin typeface="標楷體" pitchFamily="65" charset="-120"/>
                <a:ea typeface="標楷體" pitchFamily="65" charset="-120"/>
              </a:rPr>
              <a:t>；必要時</a:t>
            </a:r>
            <a:r>
              <a:rPr lang="zh-TW" altLang="en-US" sz="2400" dirty="0" smtClean="0">
                <a:solidFill>
                  <a:schemeClr val="tx2"/>
                </a:solidFill>
                <a:latin typeface="標楷體" pitchFamily="65" charset="-120"/>
                <a:ea typeface="標楷體" pitchFamily="65" charset="-120"/>
              </a:rPr>
              <a:t>，得</a:t>
            </a:r>
            <a:r>
              <a:rPr lang="zh-TW" altLang="en-US" sz="2400" dirty="0">
                <a:solidFill>
                  <a:schemeClr val="tx2"/>
                </a:solidFill>
                <a:latin typeface="標楷體" pitchFamily="65" charset="-120"/>
                <a:ea typeface="標楷體" pitchFamily="65" charset="-120"/>
              </a:rPr>
              <a:t>隨時查核</a:t>
            </a:r>
            <a:r>
              <a:rPr lang="zh-TW" altLang="en-US" sz="2400" dirty="0" smtClean="0">
                <a:solidFill>
                  <a:schemeClr val="tx2"/>
                </a:solidFill>
                <a:latin typeface="標楷體" pitchFamily="65" charset="-120"/>
                <a:ea typeface="標楷體" pitchFamily="65" charset="-120"/>
              </a:rPr>
              <a:t>。</a:t>
            </a:r>
            <a:endParaRPr lang="en-US" altLang="zh-TW" sz="2400" dirty="0" smtClean="0">
              <a:solidFill>
                <a:schemeClr val="tx2"/>
              </a:solidFill>
              <a:latin typeface="標楷體" pitchFamily="65" charset="-120"/>
              <a:ea typeface="標楷體" pitchFamily="65" charset="-120"/>
            </a:endParaRPr>
          </a:p>
          <a:p>
            <a:pPr>
              <a:spcBef>
                <a:spcPts val="1200"/>
              </a:spcBef>
              <a:spcAft>
                <a:spcPts val="0"/>
              </a:spcAft>
              <a:buFont typeface="Wingdings" panose="05000000000000000000" pitchFamily="2" charset="2"/>
              <a:buChar char="q"/>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110</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年度「</a:t>
            </a:r>
            <a:r>
              <a:rPr lang="zh-TW" altLang="en-US" sz="2400" b="1" dirty="0" smtClean="0">
                <a:latin typeface="Times New Roman" panose="02020603050405020304" pitchFamily="18" charset="0"/>
                <a:ea typeface="標楷體" panose="03000509000000000000" pitchFamily="65" charset="-120"/>
                <a:cs typeface="Times New Roman" panose="02020603050405020304" pitchFamily="18" charset="0"/>
              </a:rPr>
              <a:t>石油與天然氣輸儲設備查核及檢測</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」計畫 </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1" dirty="0" smtClean="0">
                <a:latin typeface="Times New Roman" panose="02020603050405020304" pitchFamily="18" charset="0"/>
                <a:ea typeface="標楷體" panose="03000509000000000000" pitchFamily="65" charset="-120"/>
                <a:cs typeface="Times New Roman" panose="02020603050405020304" pitchFamily="18" charset="0"/>
              </a:rPr>
              <a:t>110-B0202)</a:t>
            </a:r>
          </a:p>
          <a:p>
            <a:pPr marL="914400" lvl="1" indent="-457200">
              <a:spcBef>
                <a:spcPts val="0"/>
              </a:spcBef>
              <a:spcAft>
                <a:spcPts val="0"/>
              </a:spcAft>
              <a:buAutoNum type="arabicParenBoth"/>
            </a:pPr>
            <a:r>
              <a:rPr lang="zh-TW" altLang="en-US" sz="2000" b="1"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天然氣</a:t>
            </a:r>
            <a:r>
              <a:rPr lang="zh-TW" altLang="en-US" sz="2000" b="1"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輸儲設備</a:t>
            </a:r>
            <a:r>
              <a:rPr lang="zh-TW" altLang="zh-TW" sz="2000" b="1"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查核</a:t>
            </a:r>
            <a:r>
              <a:rPr lang="zh-TW" altLang="en-US" sz="2000" b="1"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辦理</a:t>
            </a:r>
            <a:r>
              <a:rPr lang="zh-TW" altLang="en-US"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天然氣生產與進口事業輸儲設備查核至少</a:t>
            </a:r>
            <a:r>
              <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17</a:t>
            </a:r>
            <a:r>
              <a:rPr lang="zh-TW" altLang="en-US"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場次</a:t>
            </a:r>
            <a:r>
              <a:rPr lang="zh-TW" altLang="zh-TW" sz="20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月至</a:t>
            </a: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9</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a:t>
            </a:r>
          </a:p>
          <a:p>
            <a:pPr marL="1163638" lvl="2" indent="-306388">
              <a:spcBef>
                <a:spcPts val="1200"/>
              </a:spcBef>
              <a:spcAft>
                <a:spcPts val="0"/>
              </a:spcAft>
              <a:buFont typeface="Wingdings" panose="05000000000000000000" pitchFamily="2" charset="2"/>
              <a:buChar char="Ø"/>
            </a:pPr>
            <a:r>
              <a:rPr lang="zh-TW" altLang="en-US" sz="1800" u="sng" dirty="0">
                <a:solidFill>
                  <a:srgbClr val="3333FF"/>
                </a:solidFill>
                <a:latin typeface="Times New Roman" panose="02020603050405020304" pitchFamily="18" charset="0"/>
                <a:ea typeface="標楷體" pitchFamily="65" charset="-120"/>
                <a:cs typeface="Times New Roman" panose="02020603050405020304" pitchFamily="18" charset="0"/>
              </a:rPr>
              <a:t>書面及現場查核</a:t>
            </a:r>
            <a:r>
              <a:rPr lang="zh-TW" altLang="en-US" sz="1800" dirty="0">
                <a:solidFill>
                  <a:schemeClr val="tx2"/>
                </a:solidFill>
                <a:latin typeface="Times New Roman" panose="02020603050405020304" pitchFamily="18" charset="0"/>
                <a:ea typeface="標楷體" pitchFamily="65" charset="-120"/>
                <a:cs typeface="Times New Roman" panose="02020603050405020304" pitchFamily="18" charset="0"/>
              </a:rPr>
              <a:t>輸儲設備安全維護</a:t>
            </a:r>
            <a:r>
              <a:rPr lang="zh-TW" altLang="en-US" sz="1800" dirty="0" smtClean="0">
                <a:solidFill>
                  <a:schemeClr val="tx2"/>
                </a:solidFill>
                <a:latin typeface="Times New Roman" panose="02020603050405020304" pitchFamily="18" charset="0"/>
                <a:ea typeface="標楷體" pitchFamily="65" charset="-120"/>
                <a:cs typeface="Times New Roman" panose="02020603050405020304" pitchFamily="18" charset="0"/>
              </a:rPr>
              <a:t>現況</a:t>
            </a:r>
            <a:endParaRPr lang="en-US" altLang="zh-TW" sz="1800" dirty="0">
              <a:solidFill>
                <a:srgbClr val="FF0000"/>
              </a:solidFill>
              <a:latin typeface="Times New Roman" panose="02020603050405020304" pitchFamily="18" charset="0"/>
              <a:ea typeface="標楷體" pitchFamily="65" charset="-120"/>
              <a:cs typeface="Times New Roman" panose="02020603050405020304" pitchFamily="18" charset="0"/>
            </a:endParaRPr>
          </a:p>
          <a:p>
            <a:pPr marL="1163638" lvl="2" indent="-306388">
              <a:spcBef>
                <a:spcPts val="1200"/>
              </a:spcBef>
              <a:spcAft>
                <a:spcPts val="0"/>
              </a:spcAft>
              <a:buFont typeface="Wingdings" panose="05000000000000000000" pitchFamily="2" charset="2"/>
              <a:buChar char="Ø"/>
            </a:pPr>
            <a:r>
              <a:rPr lang="zh-TW" altLang="en-US" sz="1800" u="sng" dirty="0">
                <a:solidFill>
                  <a:srgbClr val="3333FF"/>
                </a:solidFill>
                <a:latin typeface="Times New Roman" panose="02020603050405020304" pitchFamily="18" charset="0"/>
                <a:ea typeface="標楷體" pitchFamily="65" charset="-120"/>
                <a:cs typeface="Times New Roman" panose="02020603050405020304" pitchFamily="18" charset="0"/>
              </a:rPr>
              <a:t>法規面查核</a:t>
            </a:r>
            <a:r>
              <a:rPr lang="zh-TW" altLang="en-US" sz="1800" dirty="0">
                <a:solidFill>
                  <a:schemeClr val="tx2"/>
                </a:solidFill>
                <a:latin typeface="Times New Roman" panose="02020603050405020304" pitchFamily="18" charset="0"/>
                <a:ea typeface="標楷體" pitchFamily="65" charset="-120"/>
                <a:cs typeface="Times New Roman" panose="02020603050405020304" pitchFamily="18" charset="0"/>
              </a:rPr>
              <a:t>檢視法規執行</a:t>
            </a:r>
            <a:r>
              <a:rPr lang="zh-TW" altLang="en-US" sz="1800" dirty="0" smtClean="0">
                <a:solidFill>
                  <a:schemeClr val="tx2"/>
                </a:solidFill>
                <a:latin typeface="Times New Roman" panose="02020603050405020304" pitchFamily="18" charset="0"/>
                <a:ea typeface="標楷體" pitchFamily="65" charset="-120"/>
                <a:cs typeface="Times New Roman" panose="02020603050405020304" pitchFamily="18" charset="0"/>
              </a:rPr>
              <a:t>情形</a:t>
            </a:r>
            <a:endParaRPr lang="en-US" altLang="zh-TW" sz="1800" dirty="0">
              <a:solidFill>
                <a:srgbClr val="008000"/>
              </a:solidFill>
              <a:latin typeface="Times New Roman" panose="02020603050405020304" pitchFamily="18" charset="0"/>
              <a:ea typeface="標楷體" pitchFamily="65" charset="-120"/>
              <a:cs typeface="Times New Roman" panose="02020603050405020304" pitchFamily="18" charset="0"/>
            </a:endParaRPr>
          </a:p>
          <a:p>
            <a:pPr marL="914400" lvl="1" indent="-457200">
              <a:spcBef>
                <a:spcPts val="1200"/>
              </a:spcBef>
              <a:spcAft>
                <a:spcPts val="0"/>
              </a:spcAft>
              <a:buAutoNum type="arabicParenBoth"/>
            </a:pPr>
            <a:r>
              <a:rPr lang="zh-TW" altLang="en-US" sz="2000" b="1"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複查：</a:t>
            </a:r>
            <a:r>
              <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場次，</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現場確認改善執行情況</a:t>
            </a: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(17</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場次全數查核完成</a:t>
            </a: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marL="914400" lvl="1" indent="-457200">
              <a:spcBef>
                <a:spcPts val="1200"/>
              </a:spcBef>
              <a:spcAft>
                <a:spcPts val="0"/>
              </a:spcAft>
              <a:buAutoNum type="arabicParenBoth"/>
            </a:pPr>
            <a:r>
              <a:rPr lang="zh-TW" altLang="en-US" sz="2000" b="1"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檢視天然氣管線智慧型通管器檢查</a:t>
            </a:r>
            <a:r>
              <a:rPr lang="en-US" altLang="zh-TW" sz="2000" b="1"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(ILI)</a:t>
            </a:r>
            <a:r>
              <a:rPr lang="zh-TW" altLang="en-US" sz="2000" b="1"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報告</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5</a:t>
            </a:r>
            <a:r>
              <a:rPr lang="zh-TW" altLang="en-US"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場次</a:t>
            </a:r>
            <a:endPar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914400" lvl="1" indent="-457200">
              <a:spcBef>
                <a:spcPts val="1200"/>
              </a:spcBef>
              <a:spcAft>
                <a:spcPts val="0"/>
              </a:spcAft>
              <a:buAutoNum type="arabicParenBoth"/>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召開天然氣</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生產與進口事業輸儲設備</a:t>
            </a:r>
            <a:r>
              <a:rPr lang="zh-TW" altLang="en-US" sz="2000" b="1"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查核結果建議事項改善執行情形及後續追蹤專家諮詢</a:t>
            </a:r>
            <a:r>
              <a:rPr lang="zh-TW" altLang="en-US" sz="2000" b="1"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會議：</a:t>
            </a:r>
            <a:r>
              <a:rPr lang="en-US" altLang="zh-TW"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場次</a:t>
            </a:r>
            <a:endPar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endParaRPr>
          </a:p>
          <a:p>
            <a:pPr lvl="2">
              <a:spcBef>
                <a:spcPts val="0"/>
              </a:spcBef>
              <a:spcAft>
                <a:spcPts val="0"/>
              </a:spcAft>
              <a:buFont typeface="Wingdings" panose="05000000000000000000" pitchFamily="2" charset="2"/>
              <a:buChar char="Ø"/>
            </a:pPr>
            <a:endParaRPr lang="en-US" altLang="zh-TW" sz="2000" b="1" dirty="0">
              <a:solidFill>
                <a:schemeClr val="tx2"/>
              </a:solidFill>
              <a:latin typeface="標楷體" pitchFamily="65" charset="-120"/>
              <a:ea typeface="標楷體" pitchFamily="65" charset="-120"/>
            </a:endParaRPr>
          </a:p>
          <a:p>
            <a:pPr lvl="1">
              <a:spcBef>
                <a:spcPts val="0"/>
              </a:spcBef>
              <a:spcAft>
                <a:spcPts val="0"/>
              </a:spcAft>
              <a:buFont typeface="Wingdings" panose="05000000000000000000" pitchFamily="2" charset="2"/>
              <a:buChar char="Ø"/>
            </a:pP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63393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17575" y="23361"/>
            <a:ext cx="8647112" cy="763588"/>
          </a:xfrm>
        </p:spPr>
        <p:txBody>
          <a:bodyPr/>
          <a:lstStyle/>
          <a:p>
            <a:r>
              <a:rPr lang="zh-TW" altLang="en-US" sz="2800" b="1" dirty="0">
                <a:latin typeface="+mn-ea"/>
                <a:cs typeface="Times New Roman" panose="02020603050405020304" pitchFamily="18" charset="0"/>
              </a:rPr>
              <a:t>天然氣輸儲設備</a:t>
            </a:r>
            <a:r>
              <a:rPr lang="zh-TW" altLang="zh-TW" sz="2800" b="1" dirty="0" smtClean="0">
                <a:latin typeface="+mn-ea"/>
                <a:cs typeface="Times New Roman" panose="02020603050405020304" pitchFamily="18" charset="0"/>
              </a:rPr>
              <a:t>查核</a:t>
            </a:r>
            <a:r>
              <a:rPr lang="zh-TW" altLang="en-US" sz="2800" b="1" dirty="0" smtClean="0">
                <a:latin typeface="+mn-ea"/>
                <a:cs typeface="Times New Roman" panose="02020603050405020304" pitchFamily="18" charset="0"/>
              </a:rPr>
              <a:t>站</a:t>
            </a:r>
            <a:r>
              <a:rPr lang="zh-TW" altLang="en-US" sz="2800" b="1" dirty="0">
                <a:latin typeface="+mn-ea"/>
                <a:cs typeface="Times New Roman" panose="02020603050405020304" pitchFamily="18" charset="0"/>
              </a:rPr>
              <a:t>場</a:t>
            </a:r>
            <a:r>
              <a:rPr lang="zh-TW" altLang="zh-TW" sz="2800" b="1" dirty="0" smtClean="0">
                <a:latin typeface="+mn-ea"/>
                <a:cs typeface="Times New Roman" panose="02020603050405020304" pitchFamily="18" charset="0"/>
              </a:rPr>
              <a:t>規劃</a:t>
            </a:r>
            <a:endParaRPr lang="zh-TW" altLang="en-US" sz="2800" b="1" dirty="0">
              <a:latin typeface="+mn-ea"/>
              <a:ea typeface="+mn-ea"/>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013DC495-2CD1-43C5-95D0-7E7245F738A5}" type="slidenum">
              <a:rPr lang="en-US" altLang="zh-TW" smtClean="0"/>
              <a:pPr>
                <a:defRPr/>
              </a:pPr>
              <a:t>4</a:t>
            </a:fld>
            <a:endParaRPr lang="en-US" altLang="zh-TW"/>
          </a:p>
        </p:txBody>
      </p:sp>
      <p:graphicFrame>
        <p:nvGraphicFramePr>
          <p:cNvPr id="5" name="表格 4"/>
          <p:cNvGraphicFramePr>
            <a:graphicFrameLocks noGrp="1"/>
          </p:cNvGraphicFramePr>
          <p:nvPr>
            <p:extLst>
              <p:ext uri="{D42A27DB-BD31-4B8C-83A1-F6EECF244321}">
                <p14:modId xmlns:p14="http://schemas.microsoft.com/office/powerpoint/2010/main" val="2247126803"/>
              </p:ext>
            </p:extLst>
          </p:nvPr>
        </p:nvGraphicFramePr>
        <p:xfrm>
          <a:off x="761578" y="914624"/>
          <a:ext cx="7175962" cy="5705251"/>
        </p:xfrm>
        <a:graphic>
          <a:graphicData uri="http://schemas.openxmlformats.org/drawingml/2006/table">
            <a:tbl>
              <a:tblPr firstRow="1" firstCol="1" bandRow="1">
                <a:tableStyleId>{21E4AEA4-8DFA-4A89-87EB-49C32662AFE0}</a:tableStyleId>
              </a:tblPr>
              <a:tblGrid>
                <a:gridCol w="369758">
                  <a:extLst>
                    <a:ext uri="{9D8B030D-6E8A-4147-A177-3AD203B41FA5}">
                      <a16:colId xmlns:a16="http://schemas.microsoft.com/office/drawing/2014/main" val="20000"/>
                    </a:ext>
                  </a:extLst>
                </a:gridCol>
                <a:gridCol w="4140000">
                  <a:extLst>
                    <a:ext uri="{9D8B030D-6E8A-4147-A177-3AD203B41FA5}">
                      <a16:colId xmlns:a16="http://schemas.microsoft.com/office/drawing/2014/main" val="20001"/>
                    </a:ext>
                  </a:extLst>
                </a:gridCol>
                <a:gridCol w="904732">
                  <a:extLst>
                    <a:ext uri="{9D8B030D-6E8A-4147-A177-3AD203B41FA5}">
                      <a16:colId xmlns:a16="http://schemas.microsoft.com/office/drawing/2014/main" val="20002"/>
                    </a:ext>
                  </a:extLst>
                </a:gridCol>
                <a:gridCol w="534782">
                  <a:extLst>
                    <a:ext uri="{9D8B030D-6E8A-4147-A177-3AD203B41FA5}">
                      <a16:colId xmlns:a16="http://schemas.microsoft.com/office/drawing/2014/main" val="20003"/>
                    </a:ext>
                  </a:extLst>
                </a:gridCol>
                <a:gridCol w="1226690">
                  <a:extLst>
                    <a:ext uri="{9D8B030D-6E8A-4147-A177-3AD203B41FA5}">
                      <a16:colId xmlns:a16="http://schemas.microsoft.com/office/drawing/2014/main" val="20004"/>
                    </a:ext>
                  </a:extLst>
                </a:gridCol>
              </a:tblGrid>
              <a:tr h="532491">
                <a:tc>
                  <a:txBody>
                    <a:bodyPr/>
                    <a:lstStyle/>
                    <a:p>
                      <a:pPr algn="ctr">
                        <a:spcAft>
                          <a:spcPts val="0"/>
                        </a:spcAft>
                      </a:pPr>
                      <a:r>
                        <a:rPr lang="en-US" sz="1400" kern="100" dirty="0">
                          <a:effectLst/>
                        </a:rPr>
                        <a:t> </a:t>
                      </a:r>
                      <a:endParaRPr lang="zh-TW" sz="1400" kern="100" dirty="0">
                        <a:effectLst/>
                        <a:latin typeface="Times New Roman"/>
                        <a:ea typeface="新細明體"/>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TW" sz="1400" kern="100" dirty="0">
                          <a:effectLst/>
                          <a:latin typeface="+mn-lt"/>
                          <a:ea typeface="標楷體" panose="03000509000000000000" pitchFamily="65" charset="-120"/>
                        </a:rPr>
                        <a:t>受查單位</a:t>
                      </a:r>
                      <a:endParaRPr lang="zh-TW" sz="1400" kern="100" dirty="0">
                        <a:effectLst/>
                        <a:latin typeface="+mn-lt"/>
                        <a:ea typeface="標楷體" panose="03000509000000000000" pitchFamily="65" charset="-120"/>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TW" altLang="en-US" sz="1400" kern="100" dirty="0" smtClean="0">
                          <a:effectLst/>
                          <a:latin typeface="+mn-lt"/>
                          <a:ea typeface="標楷體" panose="03000509000000000000" pitchFamily="65" charset="-120"/>
                        </a:rPr>
                        <a:t>預計</a:t>
                      </a:r>
                      <a:r>
                        <a:rPr lang="zh-TW" sz="1400" kern="100" dirty="0" smtClean="0">
                          <a:effectLst/>
                          <a:latin typeface="+mn-lt"/>
                          <a:ea typeface="標楷體" panose="03000509000000000000" pitchFamily="65" charset="-120"/>
                        </a:rPr>
                        <a:t>查核</a:t>
                      </a:r>
                      <a:endParaRPr lang="zh-TW" sz="1400" kern="100" dirty="0">
                        <a:effectLst/>
                        <a:latin typeface="+mn-lt"/>
                        <a:ea typeface="標楷體" panose="03000509000000000000" pitchFamily="65" charset="-120"/>
                      </a:endParaRPr>
                    </a:p>
                    <a:p>
                      <a:pPr algn="ctr">
                        <a:spcAft>
                          <a:spcPts val="0"/>
                        </a:spcAft>
                      </a:pPr>
                      <a:r>
                        <a:rPr lang="zh-TW" altLang="en-US" sz="1400" kern="100" dirty="0" smtClean="0">
                          <a:effectLst/>
                          <a:latin typeface="+mn-lt"/>
                          <a:ea typeface="標楷體" panose="03000509000000000000" pitchFamily="65" charset="-120"/>
                          <a:cs typeface="Times New Roman"/>
                        </a:rPr>
                        <a:t>日期</a:t>
                      </a:r>
                      <a:endParaRPr lang="zh-TW" sz="1400" kern="100" dirty="0">
                        <a:effectLst/>
                        <a:latin typeface="+mn-lt"/>
                        <a:ea typeface="標楷體" panose="03000509000000000000" pitchFamily="65" charset="-120"/>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TW" altLang="en-US" sz="1400" kern="100" dirty="0" smtClean="0">
                          <a:effectLst/>
                          <a:latin typeface="+mn-lt"/>
                          <a:ea typeface="標楷體" panose="03000509000000000000" pitchFamily="65" charset="-120"/>
                          <a:cs typeface="Times New Roman"/>
                        </a:rPr>
                        <a:t>星期</a:t>
                      </a:r>
                      <a:endParaRPr lang="zh-TW" sz="1400" kern="100" dirty="0">
                        <a:effectLst/>
                        <a:latin typeface="+mn-lt"/>
                        <a:ea typeface="標楷體" panose="03000509000000000000" pitchFamily="65" charset="-120"/>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TW" altLang="en-US" sz="1400" kern="100" dirty="0" smtClean="0">
                          <a:effectLst/>
                          <a:latin typeface="+mn-lt"/>
                          <a:ea typeface="標楷體" panose="03000509000000000000" pitchFamily="65" charset="-120"/>
                          <a:cs typeface="Times New Roman"/>
                        </a:rPr>
                        <a:t>查核時間</a:t>
                      </a:r>
                      <a:endParaRPr lang="zh-TW" sz="1400" kern="100" dirty="0">
                        <a:effectLst/>
                        <a:latin typeface="+mn-lt"/>
                        <a:ea typeface="標楷體" panose="03000509000000000000" pitchFamily="65" charset="-120"/>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04280">
                <a:tc>
                  <a:txBody>
                    <a:bodyPr/>
                    <a:lstStyle/>
                    <a:p>
                      <a:pPr algn="ctr">
                        <a:spcAft>
                          <a:spcPts val="0"/>
                        </a:spcAft>
                      </a:pPr>
                      <a:r>
                        <a:rPr lang="en-US" sz="1400" kern="100">
                          <a:effectLst/>
                        </a:rPr>
                        <a:t>1</a:t>
                      </a:r>
                      <a:endParaRPr lang="zh-TW" sz="1400" kern="100">
                        <a:effectLst/>
                        <a:latin typeface="Times New Roman"/>
                        <a:ea typeface="新細明體"/>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300"/>
                        </a:lnSpc>
                        <a:spcAft>
                          <a:spcPts val="0"/>
                        </a:spcAft>
                      </a:pP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海管室</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en-US"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25</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日</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Aft>
                          <a:spcPts val="0"/>
                        </a:spcAft>
                      </a:pP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四</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kern="100" dirty="0" smtClean="0">
                          <a:effectLst/>
                          <a:latin typeface="Calibri"/>
                          <a:ea typeface="新細明體"/>
                          <a:cs typeface="Times New Roman"/>
                        </a:rPr>
                        <a:t>9:30-16:00</a:t>
                      </a:r>
                      <a:endParaRPr lang="zh-TW" altLang="zh-TW" sz="1600" kern="100" dirty="0">
                        <a:effectLst/>
                        <a:latin typeface="Calibri"/>
                        <a:ea typeface="新細明體"/>
                        <a:cs typeface="Times New Roman"/>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304280">
                <a:tc>
                  <a:txBody>
                    <a:bodyPr/>
                    <a:lstStyle/>
                    <a:p>
                      <a:pPr algn="ctr">
                        <a:spcAft>
                          <a:spcPts val="0"/>
                        </a:spcAft>
                      </a:pPr>
                      <a:r>
                        <a:rPr lang="en-US" sz="1400" kern="100">
                          <a:effectLst/>
                        </a:rPr>
                        <a:t>2</a:t>
                      </a:r>
                      <a:endParaRPr lang="zh-TW" sz="1400" kern="100">
                        <a:effectLst/>
                        <a:latin typeface="Times New Roman"/>
                        <a:ea typeface="新細明體"/>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300"/>
                        </a:lnSpc>
                        <a:spcAft>
                          <a:spcPts val="0"/>
                        </a:spcAft>
                      </a:pP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高雄供氣中心</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日</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Aft>
                          <a:spcPts val="0"/>
                        </a:spcAft>
                      </a:pP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二</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kern="100" dirty="0" smtClean="0">
                          <a:effectLst/>
                          <a:latin typeface="Calibri"/>
                          <a:ea typeface="新細明體"/>
                          <a:cs typeface="Times New Roman"/>
                        </a:rPr>
                        <a:t>9:45-16:15</a:t>
                      </a:r>
                      <a:endParaRPr lang="zh-TW" sz="1600" kern="100" dirty="0">
                        <a:effectLst/>
                        <a:latin typeface="Calibri"/>
                        <a:ea typeface="新細明體"/>
                        <a:cs typeface="Times New Roman"/>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10002"/>
                  </a:ext>
                </a:extLst>
              </a:tr>
              <a:tr h="304280">
                <a:tc>
                  <a:txBody>
                    <a:bodyPr/>
                    <a:lstStyle/>
                    <a:p>
                      <a:pPr algn="ctr">
                        <a:spcAft>
                          <a:spcPts val="0"/>
                        </a:spcAft>
                      </a:pPr>
                      <a:r>
                        <a:rPr lang="en-US" sz="1400" kern="100">
                          <a:effectLst/>
                        </a:rPr>
                        <a:t>3</a:t>
                      </a:r>
                      <a:endParaRPr lang="zh-TW" sz="1400" kern="100">
                        <a:effectLst/>
                        <a:latin typeface="Times New Roman"/>
                        <a:ea typeface="新細明體"/>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300"/>
                        </a:lnSpc>
                        <a:spcAft>
                          <a:spcPts val="0"/>
                        </a:spcAft>
                      </a:pP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新竹供氣中心</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en-US"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4</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13</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日</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Aft>
                          <a:spcPts val="0"/>
                        </a:spcAft>
                      </a:pP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二</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kern="100" dirty="0" smtClean="0">
                          <a:effectLst/>
                          <a:latin typeface="Calibri"/>
                          <a:ea typeface="新細明體"/>
                          <a:cs typeface="Times New Roman"/>
                        </a:rPr>
                        <a:t>9:30-16:00</a:t>
                      </a:r>
                      <a:endParaRPr lang="zh-TW" altLang="zh-TW" sz="1600" kern="100" dirty="0">
                        <a:effectLst/>
                        <a:latin typeface="Calibri"/>
                        <a:ea typeface="新細明體"/>
                        <a:cs typeface="Times New Roman"/>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04280">
                <a:tc>
                  <a:txBody>
                    <a:bodyPr/>
                    <a:lstStyle/>
                    <a:p>
                      <a:pPr algn="ctr">
                        <a:spcAft>
                          <a:spcPts val="0"/>
                        </a:spcAft>
                      </a:pPr>
                      <a:r>
                        <a:rPr lang="en-US" sz="1400" kern="100">
                          <a:effectLst/>
                        </a:rPr>
                        <a:t>4</a:t>
                      </a:r>
                      <a:endParaRPr lang="zh-TW" sz="1400" kern="100">
                        <a:effectLst/>
                        <a:latin typeface="Times New Roman"/>
                        <a:ea typeface="新細明體"/>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300"/>
                        </a:lnSpc>
                        <a:spcAft>
                          <a:spcPts val="0"/>
                        </a:spcAft>
                      </a:pP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台中供氣中心</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4</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23</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日</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Aft>
                          <a:spcPts val="0"/>
                        </a:spcAft>
                      </a:pP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五</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kern="100" dirty="0" smtClean="0">
                          <a:effectLst/>
                          <a:latin typeface="Calibri"/>
                          <a:ea typeface="新細明體"/>
                          <a:cs typeface="Times New Roman"/>
                        </a:rPr>
                        <a:t>9:30-16:00</a:t>
                      </a:r>
                      <a:endParaRPr lang="zh-TW" altLang="zh-TW" sz="1600" kern="100" dirty="0">
                        <a:effectLst/>
                        <a:latin typeface="Calibri"/>
                        <a:ea typeface="新細明體"/>
                        <a:cs typeface="Times New Roman"/>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04280">
                <a:tc>
                  <a:txBody>
                    <a:bodyPr/>
                    <a:lstStyle/>
                    <a:p>
                      <a:pPr algn="ctr">
                        <a:spcAft>
                          <a:spcPts val="0"/>
                        </a:spcAft>
                      </a:pPr>
                      <a:r>
                        <a:rPr lang="en-US" sz="1400" kern="100">
                          <a:effectLst/>
                        </a:rPr>
                        <a:t>5</a:t>
                      </a:r>
                      <a:endParaRPr lang="zh-TW" sz="1400" kern="100">
                        <a:effectLst/>
                        <a:latin typeface="Times New Roman"/>
                        <a:ea typeface="新細明體"/>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200"/>
                        </a:lnSpc>
                        <a:spcAft>
                          <a:spcPts val="0"/>
                        </a:spcAft>
                      </a:pP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台中液化天然氣廠</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66FF"/>
                    </a:solidFill>
                  </a:tcPr>
                </a:tc>
                <a:tc>
                  <a:txBody>
                    <a:bodyPr/>
                    <a:lstStyle/>
                    <a:p>
                      <a:pPr algn="r">
                        <a:spcAft>
                          <a:spcPts val="0"/>
                        </a:spcAft>
                      </a:pPr>
                      <a:r>
                        <a:rPr lang="en-US"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5</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13</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日</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66FF"/>
                    </a:solidFill>
                  </a:tcPr>
                </a:tc>
                <a:tc>
                  <a:txBody>
                    <a:bodyPr/>
                    <a:lstStyle/>
                    <a:p>
                      <a:pPr algn="ctr">
                        <a:lnSpc>
                          <a:spcPts val="1200"/>
                        </a:lnSpc>
                        <a:spcAft>
                          <a:spcPts val="0"/>
                        </a:spcAft>
                      </a:pP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四</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66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00" cap="none" spc="0" normalizeH="0" baseline="0" noProof="0" dirty="0" smtClean="0">
                          <a:ln>
                            <a:noFill/>
                          </a:ln>
                          <a:solidFill>
                            <a:srgbClr val="000000"/>
                          </a:solidFill>
                          <a:effectLst/>
                          <a:uLnTx/>
                          <a:uFillTx/>
                          <a:latin typeface="Calibri"/>
                          <a:ea typeface="新細明體"/>
                          <a:cs typeface="Times New Roman"/>
                        </a:rPr>
                        <a:t>9:45-16:15</a:t>
                      </a:r>
                      <a:endParaRPr kumimoji="0" lang="zh-TW" altLang="zh-TW" sz="1600" b="0" i="0" u="none" strike="noStrike" kern="100" cap="none" spc="0" normalizeH="0" baseline="0" noProof="0" dirty="0">
                        <a:ln>
                          <a:noFill/>
                        </a:ln>
                        <a:solidFill>
                          <a:srgbClr val="000000"/>
                        </a:solidFill>
                        <a:effectLst/>
                        <a:uLnTx/>
                        <a:uFillTx/>
                        <a:latin typeface="Calibri"/>
                        <a:ea typeface="新細明體"/>
                        <a:cs typeface="Times New Roman"/>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10005"/>
                  </a:ext>
                </a:extLst>
              </a:tr>
              <a:tr h="304280">
                <a:tc>
                  <a:txBody>
                    <a:bodyPr/>
                    <a:lstStyle/>
                    <a:p>
                      <a:pPr algn="ctr">
                        <a:spcAft>
                          <a:spcPts val="0"/>
                        </a:spcAft>
                      </a:pPr>
                      <a:r>
                        <a:rPr lang="en-US" sz="1400" kern="100">
                          <a:effectLst/>
                        </a:rPr>
                        <a:t>6</a:t>
                      </a:r>
                      <a:endParaRPr lang="zh-TW" sz="1400" kern="100">
                        <a:effectLst/>
                        <a:latin typeface="Times New Roman"/>
                        <a:ea typeface="新細明體"/>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200"/>
                        </a:lnSpc>
                        <a:spcAft>
                          <a:spcPts val="0"/>
                        </a:spcAft>
                      </a:pP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台中液化天然氣廠</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66FF"/>
                    </a:solidFill>
                  </a:tcPr>
                </a:tc>
                <a:tc>
                  <a:txBody>
                    <a:bodyPr/>
                    <a:lstStyle/>
                    <a:p>
                      <a:pPr algn="r">
                        <a:spcAft>
                          <a:spcPts val="0"/>
                        </a:spcAft>
                      </a:pP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5</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14</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日</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66FF"/>
                    </a:solidFill>
                  </a:tcPr>
                </a:tc>
                <a:tc>
                  <a:txBody>
                    <a:bodyPr/>
                    <a:lstStyle/>
                    <a:p>
                      <a:pPr algn="ctr">
                        <a:lnSpc>
                          <a:spcPts val="1200"/>
                        </a:lnSpc>
                        <a:spcAft>
                          <a:spcPts val="0"/>
                        </a:spcAft>
                      </a:pP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五</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66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00" cap="none" spc="0" normalizeH="0" baseline="0" noProof="0" dirty="0" smtClean="0">
                          <a:ln>
                            <a:noFill/>
                          </a:ln>
                          <a:solidFill>
                            <a:srgbClr val="000000"/>
                          </a:solidFill>
                          <a:effectLst/>
                          <a:uLnTx/>
                          <a:uFillTx/>
                          <a:latin typeface="Calibri"/>
                          <a:ea typeface="新細明體"/>
                          <a:cs typeface="Times New Roman"/>
                        </a:rPr>
                        <a:t>9:45-16:15</a:t>
                      </a:r>
                      <a:endParaRPr kumimoji="0" lang="zh-TW" altLang="zh-TW" sz="1600" b="0" i="0" u="none" strike="noStrike" kern="100" cap="none" spc="0" normalizeH="0" baseline="0" noProof="0" dirty="0">
                        <a:ln>
                          <a:noFill/>
                        </a:ln>
                        <a:solidFill>
                          <a:srgbClr val="000000"/>
                        </a:solidFill>
                        <a:effectLst/>
                        <a:uLnTx/>
                        <a:uFillTx/>
                        <a:latin typeface="Calibri"/>
                        <a:ea typeface="新細明體"/>
                        <a:cs typeface="Times New Roman"/>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10006"/>
                  </a:ext>
                </a:extLst>
              </a:tr>
              <a:tr h="304280">
                <a:tc>
                  <a:txBody>
                    <a:bodyPr/>
                    <a:lstStyle/>
                    <a:p>
                      <a:pPr algn="ctr">
                        <a:spcAft>
                          <a:spcPts val="0"/>
                        </a:spcAft>
                      </a:pPr>
                      <a:r>
                        <a:rPr lang="en-US" sz="1400" kern="100">
                          <a:effectLst/>
                        </a:rPr>
                        <a:t>7</a:t>
                      </a:r>
                      <a:endParaRPr lang="zh-TW" sz="1400" kern="100">
                        <a:effectLst/>
                        <a:latin typeface="Times New Roman"/>
                        <a:ea typeface="新細明體"/>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300"/>
                        </a:lnSpc>
                        <a:spcAft>
                          <a:spcPts val="0"/>
                        </a:spcAft>
                      </a:pP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嘉義供氣中心</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5</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25</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日</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Aft>
                          <a:spcPts val="0"/>
                        </a:spcAft>
                      </a:pP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二</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00" cap="none" spc="0" normalizeH="0" baseline="0" noProof="0" dirty="0" smtClean="0">
                          <a:ln>
                            <a:noFill/>
                          </a:ln>
                          <a:solidFill>
                            <a:srgbClr val="000000"/>
                          </a:solidFill>
                          <a:effectLst/>
                          <a:uLnTx/>
                          <a:uFillTx/>
                          <a:latin typeface="Calibri"/>
                          <a:ea typeface="新細明體"/>
                          <a:cs typeface="Times New Roman"/>
                        </a:rPr>
                        <a:t>9:30-16:00</a:t>
                      </a:r>
                      <a:endParaRPr kumimoji="0" lang="zh-TW" altLang="zh-TW" sz="1600" b="0" i="0" u="none" strike="noStrike" kern="100" cap="none" spc="0" normalizeH="0" baseline="0" noProof="0" dirty="0">
                        <a:ln>
                          <a:noFill/>
                        </a:ln>
                        <a:solidFill>
                          <a:srgbClr val="000000"/>
                        </a:solidFill>
                        <a:effectLst/>
                        <a:uLnTx/>
                        <a:uFillTx/>
                        <a:latin typeface="Calibri"/>
                        <a:ea typeface="新細明體"/>
                        <a:cs typeface="Times New Roman"/>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CDDE"/>
                    </a:solidFill>
                  </a:tcPr>
                </a:tc>
                <a:extLst>
                  <a:ext uri="{0D108BD9-81ED-4DB2-BD59-A6C34878D82A}">
                    <a16:rowId xmlns:a16="http://schemas.microsoft.com/office/drawing/2014/main" val="10007"/>
                  </a:ext>
                </a:extLst>
              </a:tr>
              <a:tr h="304280">
                <a:tc>
                  <a:txBody>
                    <a:bodyPr/>
                    <a:lstStyle/>
                    <a:p>
                      <a:pPr algn="ctr">
                        <a:spcAft>
                          <a:spcPts val="0"/>
                        </a:spcAft>
                      </a:pPr>
                      <a:r>
                        <a:rPr lang="en-US" sz="1400" kern="100">
                          <a:effectLst/>
                        </a:rPr>
                        <a:t>8</a:t>
                      </a:r>
                      <a:endParaRPr lang="zh-TW" sz="1400" kern="100">
                        <a:effectLst/>
                        <a:latin typeface="Times New Roman"/>
                        <a:ea typeface="新細明體"/>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300"/>
                        </a:lnSpc>
                        <a:spcAft>
                          <a:spcPts val="0"/>
                        </a:spcAft>
                      </a:pP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台南供氣中心</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en-US"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6</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日</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Aft>
                          <a:spcPts val="0"/>
                        </a:spcAft>
                      </a:pP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四</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00" cap="none" spc="0" normalizeH="0" baseline="0" noProof="0" smtClean="0">
                          <a:ln>
                            <a:noFill/>
                          </a:ln>
                          <a:solidFill>
                            <a:srgbClr val="000000"/>
                          </a:solidFill>
                          <a:effectLst/>
                          <a:uLnTx/>
                          <a:uFillTx/>
                          <a:latin typeface="Calibri"/>
                          <a:ea typeface="新細明體"/>
                          <a:cs typeface="Times New Roman"/>
                        </a:rPr>
                        <a:t>9:30-16:00</a:t>
                      </a:r>
                      <a:endParaRPr kumimoji="0" lang="zh-TW" altLang="zh-TW" sz="1600" b="0" i="0" u="none" strike="noStrike" kern="100" cap="none" spc="0" normalizeH="0" baseline="0" noProof="0" dirty="0">
                        <a:ln>
                          <a:noFill/>
                        </a:ln>
                        <a:solidFill>
                          <a:srgbClr val="000000"/>
                        </a:solidFill>
                        <a:effectLst/>
                        <a:uLnTx/>
                        <a:uFillTx/>
                        <a:latin typeface="Calibri"/>
                        <a:ea typeface="新細明體"/>
                        <a:cs typeface="Times New Roman"/>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E8EF"/>
                    </a:solidFill>
                  </a:tcPr>
                </a:tc>
                <a:extLst>
                  <a:ext uri="{0D108BD9-81ED-4DB2-BD59-A6C34878D82A}">
                    <a16:rowId xmlns:a16="http://schemas.microsoft.com/office/drawing/2014/main" val="10008"/>
                  </a:ext>
                </a:extLst>
              </a:tr>
              <a:tr h="304280">
                <a:tc>
                  <a:txBody>
                    <a:bodyPr/>
                    <a:lstStyle/>
                    <a:p>
                      <a:pPr algn="ctr">
                        <a:spcAft>
                          <a:spcPts val="0"/>
                        </a:spcAft>
                      </a:pPr>
                      <a:r>
                        <a:rPr lang="en-US" sz="1400" kern="100">
                          <a:effectLst/>
                        </a:rPr>
                        <a:t>9</a:t>
                      </a:r>
                      <a:endParaRPr lang="zh-TW" sz="1400" kern="100">
                        <a:effectLst/>
                        <a:latin typeface="Times New Roman"/>
                        <a:ea typeface="新細明體"/>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300"/>
                        </a:lnSpc>
                        <a:spcAft>
                          <a:spcPts val="0"/>
                        </a:spcAft>
                      </a:pP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台北供氣中心</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en-US"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6</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24</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日</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Aft>
                          <a:spcPts val="0"/>
                        </a:spcAft>
                      </a:pP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四</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00" cap="none" spc="0" normalizeH="0" baseline="0" noProof="0" smtClean="0">
                          <a:ln>
                            <a:noFill/>
                          </a:ln>
                          <a:solidFill>
                            <a:srgbClr val="000000"/>
                          </a:solidFill>
                          <a:effectLst/>
                          <a:uLnTx/>
                          <a:uFillTx/>
                          <a:latin typeface="Calibri"/>
                          <a:ea typeface="新細明體"/>
                          <a:cs typeface="Times New Roman"/>
                        </a:rPr>
                        <a:t>9:30-16:00</a:t>
                      </a:r>
                      <a:endParaRPr kumimoji="0" lang="zh-TW" altLang="zh-TW" sz="1600" b="0" i="0" u="none" strike="noStrike" kern="100" cap="none" spc="0" normalizeH="0" baseline="0" noProof="0" dirty="0">
                        <a:ln>
                          <a:noFill/>
                        </a:ln>
                        <a:solidFill>
                          <a:srgbClr val="000000"/>
                        </a:solidFill>
                        <a:effectLst/>
                        <a:uLnTx/>
                        <a:uFillTx/>
                        <a:latin typeface="Calibri"/>
                        <a:ea typeface="新細明體"/>
                        <a:cs typeface="Times New Roman"/>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CDDE"/>
                    </a:solidFill>
                  </a:tcPr>
                </a:tc>
                <a:extLst>
                  <a:ext uri="{0D108BD9-81ED-4DB2-BD59-A6C34878D82A}">
                    <a16:rowId xmlns:a16="http://schemas.microsoft.com/office/drawing/2014/main" val="10009"/>
                  </a:ext>
                </a:extLst>
              </a:tr>
              <a:tr h="304280">
                <a:tc>
                  <a:txBody>
                    <a:bodyPr/>
                    <a:lstStyle/>
                    <a:p>
                      <a:pPr algn="ctr">
                        <a:spcAft>
                          <a:spcPts val="0"/>
                        </a:spcAft>
                      </a:pPr>
                      <a:r>
                        <a:rPr lang="en-US" sz="1400" kern="100">
                          <a:effectLst/>
                        </a:rPr>
                        <a:t>10</a:t>
                      </a:r>
                      <a:endParaRPr lang="zh-TW" sz="1400" kern="100">
                        <a:effectLst/>
                        <a:latin typeface="Times New Roman"/>
                        <a:ea typeface="新細明體"/>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300"/>
                        </a:lnSpc>
                        <a:spcAft>
                          <a:spcPts val="0"/>
                        </a:spcAft>
                      </a:pP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苗栗供氣中心</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6</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29</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日</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Aft>
                          <a:spcPts val="0"/>
                        </a:spcAft>
                      </a:pP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二</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00" cap="none" spc="0" normalizeH="0" baseline="0" noProof="0" smtClean="0">
                          <a:ln>
                            <a:noFill/>
                          </a:ln>
                          <a:solidFill>
                            <a:srgbClr val="000000"/>
                          </a:solidFill>
                          <a:effectLst/>
                          <a:uLnTx/>
                          <a:uFillTx/>
                          <a:latin typeface="Calibri"/>
                          <a:ea typeface="新細明體"/>
                          <a:cs typeface="Times New Roman"/>
                        </a:rPr>
                        <a:t>9:30-16:00</a:t>
                      </a:r>
                      <a:endParaRPr kumimoji="0" lang="zh-TW" altLang="zh-TW" sz="1600" b="0" i="0" u="none" strike="noStrike" kern="100" cap="none" spc="0" normalizeH="0" baseline="0" noProof="0" dirty="0">
                        <a:ln>
                          <a:noFill/>
                        </a:ln>
                        <a:solidFill>
                          <a:srgbClr val="000000"/>
                        </a:solidFill>
                        <a:effectLst/>
                        <a:uLnTx/>
                        <a:uFillTx/>
                        <a:latin typeface="Calibri"/>
                        <a:ea typeface="新細明體"/>
                        <a:cs typeface="Times New Roman"/>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E8EF"/>
                    </a:solidFill>
                  </a:tcPr>
                </a:tc>
                <a:extLst>
                  <a:ext uri="{0D108BD9-81ED-4DB2-BD59-A6C34878D82A}">
                    <a16:rowId xmlns:a16="http://schemas.microsoft.com/office/drawing/2014/main" val="10010"/>
                  </a:ext>
                </a:extLst>
              </a:tr>
              <a:tr h="304280">
                <a:tc>
                  <a:txBody>
                    <a:bodyPr/>
                    <a:lstStyle/>
                    <a:p>
                      <a:pPr algn="ctr">
                        <a:spcAft>
                          <a:spcPts val="0"/>
                        </a:spcAft>
                      </a:pPr>
                      <a:r>
                        <a:rPr lang="en-US" altLang="zh-TW" sz="1400" kern="100" dirty="0" smtClean="0">
                          <a:effectLst/>
                          <a:latin typeface="Times New Roman"/>
                          <a:ea typeface="新細明體"/>
                          <a:cs typeface="Times New Roman"/>
                        </a:rPr>
                        <a:t>11</a:t>
                      </a:r>
                      <a:endParaRPr lang="zh-TW" sz="1400" kern="100" dirty="0">
                        <a:effectLst/>
                        <a:latin typeface="Times New Roman"/>
                        <a:ea typeface="新細明體"/>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200"/>
                        </a:lnSpc>
                        <a:spcAft>
                          <a:spcPts val="0"/>
                        </a:spcAft>
                      </a:pP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注儲工程處製造組</a:t>
                      </a:r>
                      <a:r>
                        <a:rPr lang="en-US" sz="16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原天然氣處理廠</a:t>
                      </a:r>
                      <a:r>
                        <a:rPr lang="en-US" sz="16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通霄區</a:t>
                      </a:r>
                      <a:r>
                        <a:rPr lang="en-US" sz="1600" kern="0" dirty="0">
                          <a:effectLst/>
                          <a:latin typeface="Times New Roman" panose="02020603050405020304" pitchFamily="18" charset="0"/>
                          <a:ea typeface="標楷體" panose="03000509000000000000" pitchFamily="65" charset="-120"/>
                          <a:cs typeface="Times New Roman" panose="02020603050405020304" pitchFamily="18" charset="0"/>
                        </a:rPr>
                        <a:t>)</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en-US"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7</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6</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日</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Aft>
                          <a:spcPts val="0"/>
                        </a:spcAft>
                      </a:pP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二</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00" cap="none" spc="0" normalizeH="0" baseline="0" noProof="0" smtClean="0">
                          <a:ln>
                            <a:noFill/>
                          </a:ln>
                          <a:solidFill>
                            <a:srgbClr val="000000"/>
                          </a:solidFill>
                          <a:effectLst/>
                          <a:uLnTx/>
                          <a:uFillTx/>
                          <a:latin typeface="Calibri"/>
                          <a:ea typeface="新細明體"/>
                          <a:cs typeface="Times New Roman"/>
                        </a:rPr>
                        <a:t>9:30-16:00</a:t>
                      </a:r>
                      <a:endParaRPr kumimoji="0" lang="zh-TW" altLang="zh-TW" sz="1600" b="0" i="0" u="none" strike="noStrike" kern="100" cap="none" spc="0" normalizeH="0" baseline="0" noProof="0" dirty="0">
                        <a:ln>
                          <a:noFill/>
                        </a:ln>
                        <a:solidFill>
                          <a:srgbClr val="000000"/>
                        </a:solidFill>
                        <a:effectLst/>
                        <a:uLnTx/>
                        <a:uFillTx/>
                        <a:latin typeface="Calibri"/>
                        <a:ea typeface="新細明體"/>
                        <a:cs typeface="Times New Roman"/>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CDDE"/>
                    </a:solidFill>
                  </a:tcPr>
                </a:tc>
                <a:extLst>
                  <a:ext uri="{0D108BD9-81ED-4DB2-BD59-A6C34878D82A}">
                    <a16:rowId xmlns:a16="http://schemas.microsoft.com/office/drawing/2014/main" val="1876303783"/>
                  </a:ext>
                </a:extLst>
              </a:tr>
              <a:tr h="304280">
                <a:tc>
                  <a:txBody>
                    <a:bodyPr/>
                    <a:lstStyle/>
                    <a:p>
                      <a:pPr algn="ctr">
                        <a:spcAft>
                          <a:spcPts val="0"/>
                        </a:spcAft>
                      </a:pPr>
                      <a:r>
                        <a:rPr lang="en-US" altLang="zh-TW" sz="1400" kern="100" dirty="0" smtClean="0">
                          <a:effectLst/>
                          <a:latin typeface="Times New Roman"/>
                          <a:ea typeface="新細明體"/>
                          <a:cs typeface="Times New Roman"/>
                        </a:rPr>
                        <a:t>12</a:t>
                      </a:r>
                      <a:endParaRPr lang="zh-TW" sz="1400" kern="100" dirty="0">
                        <a:effectLst/>
                        <a:latin typeface="Times New Roman"/>
                        <a:ea typeface="新細明體"/>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300"/>
                        </a:lnSpc>
                        <a:spcAft>
                          <a:spcPts val="0"/>
                        </a:spcAft>
                      </a:pP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桃園供氣中心</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en-US"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7</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22</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日</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Aft>
                          <a:spcPts val="0"/>
                        </a:spcAft>
                      </a:pP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四</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00" cap="none" spc="0" normalizeH="0" baseline="0" noProof="0" smtClean="0">
                          <a:ln>
                            <a:noFill/>
                          </a:ln>
                          <a:solidFill>
                            <a:srgbClr val="000000"/>
                          </a:solidFill>
                          <a:effectLst/>
                          <a:uLnTx/>
                          <a:uFillTx/>
                          <a:latin typeface="Calibri"/>
                          <a:ea typeface="新細明體"/>
                          <a:cs typeface="Times New Roman"/>
                        </a:rPr>
                        <a:t>9:30-16:00</a:t>
                      </a:r>
                      <a:endParaRPr kumimoji="0" lang="zh-TW" altLang="zh-TW" sz="1600" b="0" i="0" u="none" strike="noStrike" kern="100" cap="none" spc="0" normalizeH="0" baseline="0" noProof="0" dirty="0">
                        <a:ln>
                          <a:noFill/>
                        </a:ln>
                        <a:solidFill>
                          <a:srgbClr val="000000"/>
                        </a:solidFill>
                        <a:effectLst/>
                        <a:uLnTx/>
                        <a:uFillTx/>
                        <a:latin typeface="Calibri"/>
                        <a:ea typeface="新細明體"/>
                        <a:cs typeface="Times New Roman"/>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E8EF"/>
                    </a:solidFill>
                  </a:tcPr>
                </a:tc>
                <a:extLst>
                  <a:ext uri="{0D108BD9-81ED-4DB2-BD59-A6C34878D82A}">
                    <a16:rowId xmlns:a16="http://schemas.microsoft.com/office/drawing/2014/main" val="2114164969"/>
                  </a:ext>
                </a:extLst>
              </a:tr>
              <a:tr h="304280">
                <a:tc>
                  <a:txBody>
                    <a:bodyPr/>
                    <a:lstStyle/>
                    <a:p>
                      <a:pPr algn="ctr">
                        <a:spcAft>
                          <a:spcPts val="0"/>
                        </a:spcAft>
                      </a:pPr>
                      <a:r>
                        <a:rPr lang="en-US" altLang="zh-TW" sz="1400" kern="100" dirty="0" smtClean="0">
                          <a:effectLst/>
                          <a:latin typeface="Times New Roman"/>
                          <a:ea typeface="新細明體"/>
                          <a:cs typeface="Times New Roman"/>
                        </a:rPr>
                        <a:t>13</a:t>
                      </a:r>
                      <a:endParaRPr lang="zh-TW" sz="1400" kern="100" dirty="0">
                        <a:effectLst/>
                        <a:latin typeface="Times New Roman"/>
                        <a:ea typeface="新細明體"/>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300"/>
                        </a:lnSpc>
                        <a:spcAft>
                          <a:spcPts val="0"/>
                        </a:spcAft>
                      </a:pP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通霄轉輸中心</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7</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日</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Aft>
                          <a:spcPts val="0"/>
                        </a:spcAft>
                      </a:pP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五</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00" cap="none" spc="0" normalizeH="0" baseline="0" noProof="0" smtClean="0">
                          <a:ln>
                            <a:noFill/>
                          </a:ln>
                          <a:solidFill>
                            <a:srgbClr val="000000"/>
                          </a:solidFill>
                          <a:effectLst/>
                          <a:uLnTx/>
                          <a:uFillTx/>
                          <a:latin typeface="Calibri"/>
                          <a:ea typeface="新細明體"/>
                          <a:cs typeface="Times New Roman"/>
                        </a:rPr>
                        <a:t>9:30-16:00</a:t>
                      </a:r>
                      <a:endParaRPr kumimoji="0" lang="zh-TW" altLang="zh-TW" sz="1600" b="0" i="0" u="none" strike="noStrike" kern="100" cap="none" spc="0" normalizeH="0" baseline="0" noProof="0" dirty="0">
                        <a:ln>
                          <a:noFill/>
                        </a:ln>
                        <a:solidFill>
                          <a:srgbClr val="000000"/>
                        </a:solidFill>
                        <a:effectLst/>
                        <a:uLnTx/>
                        <a:uFillTx/>
                        <a:latin typeface="Calibri"/>
                        <a:ea typeface="新細明體"/>
                        <a:cs typeface="Times New Roman"/>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CDDE"/>
                    </a:solidFill>
                  </a:tcPr>
                </a:tc>
                <a:extLst>
                  <a:ext uri="{0D108BD9-81ED-4DB2-BD59-A6C34878D82A}">
                    <a16:rowId xmlns:a16="http://schemas.microsoft.com/office/drawing/2014/main" val="2588352989"/>
                  </a:ext>
                </a:extLst>
              </a:tr>
              <a:tr h="304280">
                <a:tc>
                  <a:txBody>
                    <a:bodyPr/>
                    <a:lstStyle/>
                    <a:p>
                      <a:pPr algn="ctr">
                        <a:spcAft>
                          <a:spcPts val="0"/>
                        </a:spcAft>
                      </a:pPr>
                      <a:r>
                        <a:rPr lang="en-US" altLang="zh-TW" sz="1400" kern="100" dirty="0" smtClean="0">
                          <a:effectLst/>
                          <a:latin typeface="Times New Roman"/>
                          <a:ea typeface="新細明體"/>
                          <a:cs typeface="Times New Roman"/>
                        </a:rPr>
                        <a:t>14</a:t>
                      </a:r>
                      <a:endParaRPr lang="zh-TW" sz="1400" kern="100" dirty="0">
                        <a:effectLst/>
                        <a:latin typeface="Times New Roman"/>
                        <a:ea typeface="新細明體"/>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200"/>
                        </a:lnSpc>
                        <a:spcAft>
                          <a:spcPts val="0"/>
                        </a:spcAft>
                      </a:pP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注儲工程處注產組</a:t>
                      </a:r>
                      <a:r>
                        <a:rPr lang="en-US" sz="1600" kern="0">
                          <a:effectLst/>
                          <a:latin typeface="Times New Roman" panose="02020603050405020304" pitchFamily="18" charset="0"/>
                          <a:ea typeface="標楷體" panose="03000509000000000000" pitchFamily="65" charset="-120"/>
                          <a:cs typeface="Times New Roman" panose="02020603050405020304" pitchFamily="18" charset="0"/>
                        </a:rPr>
                        <a:t>(</a:t>
                      </a: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原鐵砧山儲氣窖</a:t>
                      </a:r>
                      <a:r>
                        <a:rPr lang="en-US" sz="1600" kern="0">
                          <a:effectLst/>
                          <a:latin typeface="Times New Roman" panose="02020603050405020304" pitchFamily="18" charset="0"/>
                          <a:ea typeface="標楷體" panose="03000509000000000000" pitchFamily="65" charset="-120"/>
                          <a:cs typeface="Times New Roman" panose="02020603050405020304" pitchFamily="18" charset="0"/>
                        </a:rPr>
                        <a:t>)</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8</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12</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日</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Aft>
                          <a:spcPts val="0"/>
                        </a:spcAft>
                      </a:pPr>
                      <a:r>
                        <a:rPr lang="zh-TW" sz="1600" kern="0">
                          <a:effectLst/>
                          <a:latin typeface="Times New Roman" panose="02020603050405020304" pitchFamily="18" charset="0"/>
                          <a:ea typeface="標楷體" panose="03000509000000000000" pitchFamily="65" charset="-120"/>
                          <a:cs typeface="Times New Roman" panose="02020603050405020304" pitchFamily="18" charset="0"/>
                        </a:rPr>
                        <a:t>四</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00" cap="none" spc="0" normalizeH="0" baseline="0" noProof="0" smtClean="0">
                          <a:ln>
                            <a:noFill/>
                          </a:ln>
                          <a:solidFill>
                            <a:srgbClr val="000000"/>
                          </a:solidFill>
                          <a:effectLst/>
                          <a:uLnTx/>
                          <a:uFillTx/>
                          <a:latin typeface="Calibri"/>
                          <a:ea typeface="新細明體"/>
                          <a:cs typeface="Times New Roman"/>
                        </a:rPr>
                        <a:t>9:30-16:00</a:t>
                      </a:r>
                      <a:endParaRPr kumimoji="0" lang="zh-TW" altLang="zh-TW" sz="1600" b="0" i="0" u="none" strike="noStrike" kern="100" cap="none" spc="0" normalizeH="0" baseline="0" noProof="0" dirty="0">
                        <a:ln>
                          <a:noFill/>
                        </a:ln>
                        <a:solidFill>
                          <a:srgbClr val="000000"/>
                        </a:solidFill>
                        <a:effectLst/>
                        <a:uLnTx/>
                        <a:uFillTx/>
                        <a:latin typeface="Calibri"/>
                        <a:ea typeface="新細明體"/>
                        <a:cs typeface="Times New Roman"/>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E8EF"/>
                    </a:solidFill>
                  </a:tcPr>
                </a:tc>
                <a:extLst>
                  <a:ext uri="{0D108BD9-81ED-4DB2-BD59-A6C34878D82A}">
                    <a16:rowId xmlns:a16="http://schemas.microsoft.com/office/drawing/2014/main" val="3129409961"/>
                  </a:ext>
                </a:extLst>
              </a:tr>
              <a:tr h="304280">
                <a:tc>
                  <a:txBody>
                    <a:bodyPr/>
                    <a:lstStyle/>
                    <a:p>
                      <a:pPr algn="ctr">
                        <a:spcAft>
                          <a:spcPts val="0"/>
                        </a:spcAft>
                      </a:pPr>
                      <a:r>
                        <a:rPr lang="en-US" altLang="zh-TW" sz="1400" kern="100" dirty="0" smtClean="0">
                          <a:effectLst/>
                          <a:latin typeface="Times New Roman"/>
                          <a:ea typeface="新細明體"/>
                          <a:cs typeface="Times New Roman"/>
                        </a:rPr>
                        <a:t>15</a:t>
                      </a:r>
                      <a:endParaRPr lang="zh-TW" sz="1400" kern="100" dirty="0">
                        <a:effectLst/>
                        <a:latin typeface="Times New Roman"/>
                        <a:ea typeface="新細明體"/>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200"/>
                        </a:lnSpc>
                        <a:spcAft>
                          <a:spcPts val="0"/>
                        </a:spcAft>
                      </a:pP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永安液化天然氣廠</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66FF"/>
                    </a:solidFill>
                  </a:tcPr>
                </a:tc>
                <a:tc>
                  <a:txBody>
                    <a:bodyPr/>
                    <a:lstStyle/>
                    <a:p>
                      <a:pPr algn="r">
                        <a:spcAft>
                          <a:spcPts val="0"/>
                        </a:spcAft>
                      </a:pP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8</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24</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日</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66FF"/>
                    </a:solidFill>
                  </a:tcPr>
                </a:tc>
                <a:tc>
                  <a:txBody>
                    <a:bodyPr/>
                    <a:lstStyle/>
                    <a:p>
                      <a:pPr algn="ctr">
                        <a:lnSpc>
                          <a:spcPts val="1200"/>
                        </a:lnSpc>
                        <a:spcAft>
                          <a:spcPts val="0"/>
                        </a:spcAft>
                      </a:pP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二</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66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00" cap="none" spc="0" normalizeH="0" baseline="0" noProof="0" smtClean="0">
                          <a:ln>
                            <a:noFill/>
                          </a:ln>
                          <a:solidFill>
                            <a:srgbClr val="000000"/>
                          </a:solidFill>
                          <a:effectLst/>
                          <a:uLnTx/>
                          <a:uFillTx/>
                          <a:latin typeface="Calibri"/>
                          <a:ea typeface="新細明體"/>
                          <a:cs typeface="Times New Roman"/>
                        </a:rPr>
                        <a:t>9:30-16:00</a:t>
                      </a:r>
                      <a:endParaRPr kumimoji="0" lang="zh-TW" altLang="zh-TW" sz="1600" b="0" i="0" u="none" strike="noStrike" kern="100" cap="none" spc="0" normalizeH="0" baseline="0" noProof="0" dirty="0">
                        <a:ln>
                          <a:noFill/>
                        </a:ln>
                        <a:solidFill>
                          <a:srgbClr val="000000"/>
                        </a:solidFill>
                        <a:effectLst/>
                        <a:uLnTx/>
                        <a:uFillTx/>
                        <a:latin typeface="Calibri"/>
                        <a:ea typeface="新細明體"/>
                        <a:cs typeface="Times New Roman"/>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CDDE"/>
                    </a:solidFill>
                  </a:tcPr>
                </a:tc>
                <a:extLst>
                  <a:ext uri="{0D108BD9-81ED-4DB2-BD59-A6C34878D82A}">
                    <a16:rowId xmlns:a16="http://schemas.microsoft.com/office/drawing/2014/main" val="2276771647"/>
                  </a:ext>
                </a:extLst>
              </a:tr>
              <a:tr h="304280">
                <a:tc>
                  <a:txBody>
                    <a:bodyPr/>
                    <a:lstStyle/>
                    <a:p>
                      <a:pPr algn="ctr">
                        <a:spcAft>
                          <a:spcPts val="0"/>
                        </a:spcAft>
                      </a:pPr>
                      <a:r>
                        <a:rPr lang="en-US" altLang="zh-TW" sz="1400" kern="100" dirty="0" smtClean="0">
                          <a:effectLst/>
                          <a:latin typeface="Times New Roman"/>
                          <a:ea typeface="新細明體"/>
                          <a:cs typeface="Times New Roman"/>
                        </a:rPr>
                        <a:t>16</a:t>
                      </a:r>
                      <a:endParaRPr lang="zh-TW" sz="1400" kern="100" dirty="0">
                        <a:effectLst/>
                        <a:latin typeface="Times New Roman"/>
                        <a:ea typeface="新細明體"/>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200"/>
                        </a:lnSpc>
                        <a:spcAft>
                          <a:spcPts val="0"/>
                        </a:spcAft>
                      </a:pP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永安液化天然氣廠</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66FF"/>
                    </a:solidFill>
                  </a:tcPr>
                </a:tc>
                <a:tc>
                  <a:txBody>
                    <a:bodyPr/>
                    <a:lstStyle/>
                    <a:p>
                      <a:pPr algn="r">
                        <a:spcAft>
                          <a:spcPts val="0"/>
                        </a:spcAft>
                      </a:pP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8</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25</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日</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66FF"/>
                    </a:solidFill>
                  </a:tcPr>
                </a:tc>
                <a:tc>
                  <a:txBody>
                    <a:bodyPr/>
                    <a:lstStyle/>
                    <a:p>
                      <a:pPr algn="ctr">
                        <a:lnSpc>
                          <a:spcPts val="1200"/>
                        </a:lnSpc>
                        <a:spcAft>
                          <a:spcPts val="0"/>
                        </a:spcAft>
                      </a:pP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三</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66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00" cap="none" spc="0" normalizeH="0" baseline="0" noProof="0" dirty="0" smtClean="0">
                          <a:ln>
                            <a:noFill/>
                          </a:ln>
                          <a:solidFill>
                            <a:srgbClr val="000000"/>
                          </a:solidFill>
                          <a:effectLst/>
                          <a:uLnTx/>
                          <a:uFillTx/>
                          <a:latin typeface="Calibri"/>
                          <a:ea typeface="新細明體"/>
                          <a:cs typeface="Times New Roman"/>
                        </a:rPr>
                        <a:t>9:30-16:00</a:t>
                      </a:r>
                      <a:endParaRPr kumimoji="0" lang="zh-TW" altLang="zh-TW" sz="1600" b="0" i="0" u="none" strike="noStrike" kern="100" cap="none" spc="0" normalizeH="0" baseline="0" noProof="0" dirty="0">
                        <a:ln>
                          <a:noFill/>
                        </a:ln>
                        <a:solidFill>
                          <a:srgbClr val="000000"/>
                        </a:solidFill>
                        <a:effectLst/>
                        <a:uLnTx/>
                        <a:uFillTx/>
                        <a:latin typeface="Calibri"/>
                        <a:ea typeface="新細明體"/>
                        <a:cs typeface="Times New Roman"/>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E8EF"/>
                    </a:solidFill>
                  </a:tcPr>
                </a:tc>
                <a:extLst>
                  <a:ext uri="{0D108BD9-81ED-4DB2-BD59-A6C34878D82A}">
                    <a16:rowId xmlns:a16="http://schemas.microsoft.com/office/drawing/2014/main" val="3147521127"/>
                  </a:ext>
                </a:extLst>
              </a:tr>
              <a:tr h="304280">
                <a:tc>
                  <a:txBody>
                    <a:bodyPr/>
                    <a:lstStyle/>
                    <a:p>
                      <a:pPr algn="ctr">
                        <a:spcAft>
                          <a:spcPts val="0"/>
                        </a:spcAft>
                      </a:pPr>
                      <a:r>
                        <a:rPr lang="en-US" altLang="zh-TW" sz="1400" kern="100" dirty="0" smtClean="0">
                          <a:effectLst/>
                          <a:latin typeface="Times New Roman"/>
                          <a:ea typeface="新細明體"/>
                          <a:cs typeface="Times New Roman"/>
                        </a:rPr>
                        <a:t>17</a:t>
                      </a:r>
                      <a:endParaRPr lang="zh-TW" sz="1400" kern="100" dirty="0">
                        <a:effectLst/>
                        <a:latin typeface="Times New Roman"/>
                        <a:ea typeface="新細明體"/>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200"/>
                        </a:lnSpc>
                        <a:spcAft>
                          <a:spcPts val="0"/>
                        </a:spcAft>
                      </a:pP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天然氣處理廠</a:t>
                      </a:r>
                      <a:r>
                        <a:rPr lang="en-US" sz="16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原天然氣處理廠</a:t>
                      </a:r>
                      <a:r>
                        <a:rPr lang="en-US" sz="16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錦水區</a:t>
                      </a:r>
                      <a:r>
                        <a:rPr lang="en-US" sz="1600" kern="0" dirty="0">
                          <a:effectLst/>
                          <a:latin typeface="Times New Roman" panose="02020603050405020304" pitchFamily="18" charset="0"/>
                          <a:ea typeface="標楷體" panose="03000509000000000000" pitchFamily="65" charset="-120"/>
                          <a:cs typeface="Times New Roman" panose="02020603050405020304" pitchFamily="18" charset="0"/>
                        </a:rPr>
                        <a:t>)</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9</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a:t>
                      </a:r>
                      <a:r>
                        <a:rPr lang="zh-TW" sz="1600" kern="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日</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Aft>
                          <a:spcPts val="0"/>
                        </a:spcAft>
                      </a:pP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五</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00" cap="none" spc="0" normalizeH="0" baseline="0" noProof="0" dirty="0" smtClean="0">
                          <a:ln>
                            <a:noFill/>
                          </a:ln>
                          <a:solidFill>
                            <a:srgbClr val="000000"/>
                          </a:solidFill>
                          <a:effectLst/>
                          <a:uLnTx/>
                          <a:uFillTx/>
                          <a:latin typeface="Calibri"/>
                          <a:ea typeface="新細明體"/>
                          <a:cs typeface="Times New Roman"/>
                        </a:rPr>
                        <a:t>9:30-16:00</a:t>
                      </a:r>
                      <a:endParaRPr kumimoji="0" lang="zh-TW" altLang="zh-TW" sz="1600" b="0" i="0" u="none" strike="noStrike" kern="100" cap="none" spc="0" normalizeH="0" baseline="0" noProof="0" dirty="0">
                        <a:ln>
                          <a:noFill/>
                        </a:ln>
                        <a:solidFill>
                          <a:srgbClr val="000000"/>
                        </a:solidFill>
                        <a:effectLst/>
                        <a:uLnTx/>
                        <a:uFillTx/>
                        <a:latin typeface="Calibri"/>
                        <a:ea typeface="新細明體"/>
                        <a:cs typeface="Times New Roman"/>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CDDE"/>
                    </a:solidFill>
                  </a:tcPr>
                </a:tc>
                <a:extLst>
                  <a:ext uri="{0D108BD9-81ED-4DB2-BD59-A6C34878D82A}">
                    <a16:rowId xmlns:a16="http://schemas.microsoft.com/office/drawing/2014/main" val="1108417283"/>
                  </a:ext>
                </a:extLst>
              </a:tr>
            </a:tbl>
          </a:graphicData>
        </a:graphic>
      </p:graphicFrame>
    </p:spTree>
    <p:extLst>
      <p:ext uri="{BB962C8B-B14F-4D97-AF65-F5344CB8AC3E}">
        <p14:creationId xmlns:p14="http://schemas.microsoft.com/office/powerpoint/2010/main" val="140151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15171" y="941263"/>
            <a:ext cx="8067822" cy="5404119"/>
          </a:xfrm>
          <a:noFill/>
        </p:spPr>
        <p:txBody>
          <a:bodyPr/>
          <a:lstStyle/>
          <a:p>
            <a:pPr>
              <a:lnSpc>
                <a:spcPts val="3000"/>
              </a:lnSpc>
              <a:spcBef>
                <a:spcPts val="0"/>
              </a:spcBef>
              <a:buFont typeface="Wingdings" panose="05000000000000000000" pitchFamily="2" charset="2"/>
              <a:buChar char="q"/>
            </a:pPr>
            <a:r>
              <a:rPr lang="zh-TW" altLang="en-US"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由能源局行文</a:t>
            </a:r>
            <a:r>
              <a:rPr lang="zh-TW" altLang="en-US"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通知</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受查核</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單位</a:t>
            </a:r>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pPr>
              <a:lnSpc>
                <a:spcPts val="3000"/>
              </a:lnSpc>
              <a:spcBef>
                <a:spcPts val="0"/>
              </a:spcBef>
              <a:buFont typeface="Wingdings" panose="05000000000000000000" pitchFamily="2" charset="2"/>
              <a:buChar char="q"/>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每場次</a:t>
            </a:r>
            <a:r>
              <a:rPr lang="zh-TW" altLang="en-US"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至少</a:t>
            </a:r>
            <a:r>
              <a:rPr lang="en-US" altLang="zh-TW"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位外部專家</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9:30~16:00(</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視車程時間調整</a:t>
            </a: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，議程</a:t>
            </a:r>
            <a:r>
              <a:rPr lang="zh-TW" altLang="en-US" sz="2000" b="1" dirty="0">
                <a:solidFill>
                  <a:srgbClr val="FF9933"/>
                </a:solidFill>
                <a:latin typeface="Times New Roman" panose="02020603050405020304" pitchFamily="18" charset="0"/>
                <a:ea typeface="標楷體" panose="03000509000000000000" pitchFamily="65" charset="-120"/>
                <a:cs typeface="Times New Roman" panose="02020603050405020304" pitchFamily="18" charset="0"/>
              </a:rPr>
              <a:t>如</a:t>
            </a:r>
            <a:r>
              <a:rPr lang="zh-TW" altLang="en-US" sz="2000" b="1" dirty="0" smtClean="0">
                <a:solidFill>
                  <a:srgbClr val="FF9933"/>
                </a:solidFill>
                <a:latin typeface="Times New Roman" panose="02020603050405020304" pitchFamily="18" charset="0"/>
                <a:ea typeface="標楷體" panose="03000509000000000000" pitchFamily="65" charset="-120"/>
                <a:cs typeface="Times New Roman" panose="02020603050405020304" pitchFamily="18" charset="0"/>
                <a:hlinkClick r:id="rId2" action="ppaction://hlinkfile"/>
              </a:rPr>
              <a:t>附件</a:t>
            </a:r>
            <a:r>
              <a:rPr lang="en-US" altLang="zh-TW" sz="2000" b="1" dirty="0" smtClean="0">
                <a:solidFill>
                  <a:srgbClr val="FF9933"/>
                </a:solidFill>
                <a:latin typeface="Times New Roman" panose="02020603050405020304" pitchFamily="18" charset="0"/>
                <a:ea typeface="標楷體" panose="03000509000000000000" pitchFamily="65" charset="-120"/>
                <a:cs typeface="Times New Roman" panose="02020603050405020304" pitchFamily="18" charset="0"/>
              </a:rPr>
              <a:t>1</a:t>
            </a:r>
            <a:endParaRPr lang="en-US" altLang="zh-TW" sz="2000" b="1" dirty="0">
              <a:solidFill>
                <a:srgbClr val="FF9933"/>
              </a:solidFill>
              <a:latin typeface="Times New Roman" panose="02020603050405020304" pitchFamily="18" charset="0"/>
              <a:ea typeface="標楷體" panose="03000509000000000000" pitchFamily="65" charset="-120"/>
              <a:cs typeface="Times New Roman" panose="02020603050405020304" pitchFamily="18" charset="0"/>
            </a:endParaRPr>
          </a:p>
          <a:p>
            <a:pPr marL="342900" lvl="1" indent="-342900">
              <a:lnSpc>
                <a:spcPts val="3000"/>
              </a:lnSpc>
              <a:spcBef>
                <a:spcPts val="0"/>
              </a:spcBef>
              <a:buFont typeface="Wingdings" panose="05000000000000000000" pitchFamily="2" charset="2"/>
              <a:buChar char="q"/>
            </a:pP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110</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年查核項目，如</a:t>
            </a:r>
            <a:r>
              <a:rPr lang="zh-TW" altLang="en-US" sz="2000" b="1" dirty="0">
                <a:solidFill>
                  <a:srgbClr val="FF9933"/>
                </a:solidFill>
                <a:latin typeface="Times New Roman" panose="02020603050405020304" pitchFamily="18" charset="0"/>
                <a:ea typeface="標楷體" panose="03000509000000000000" pitchFamily="65" charset="-120"/>
                <a:cs typeface="Times New Roman" panose="02020603050405020304" pitchFamily="18" charset="0"/>
              </a:rPr>
              <a:t>附件</a:t>
            </a:r>
            <a:r>
              <a:rPr lang="en-US" altLang="zh-TW" sz="2000" b="1" dirty="0">
                <a:solidFill>
                  <a:srgbClr val="FF9933"/>
                </a:solidFill>
                <a:latin typeface="Times New Roman" panose="02020603050405020304" pitchFamily="18" charset="0"/>
                <a:ea typeface="標楷體" panose="03000509000000000000" pitchFamily="65" charset="-120"/>
                <a:cs typeface="Times New Roman" panose="02020603050405020304" pitchFamily="18" charset="0"/>
              </a:rPr>
              <a:t>2</a:t>
            </a:r>
          </a:p>
          <a:p>
            <a:pPr marL="342900" lvl="1" indent="-342900">
              <a:lnSpc>
                <a:spcPts val="3000"/>
              </a:lnSpc>
              <a:spcBef>
                <a:spcPts val="0"/>
              </a:spcBef>
              <a:buFont typeface="Wingdings" panose="05000000000000000000" pitchFamily="2" charset="2"/>
              <a:buChar char="q"/>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業者</a:t>
            </a:r>
            <a:r>
              <a:rPr lang="zh-TW" altLang="en-US"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線上</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填寫</a:t>
            </a:r>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742950" lvl="2" indent="-342900">
              <a:spcBef>
                <a:spcPts val="0"/>
              </a:spcBef>
              <a:buFont typeface="Wingdings" panose="05000000000000000000" pitchFamily="2" charset="2"/>
              <a:buChar char="Ø"/>
            </a:pPr>
            <a:r>
              <a:rPr lang="en-US" altLang="zh-TW" sz="16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110</a:t>
            </a:r>
            <a:r>
              <a:rPr lang="zh-TW" altLang="zh-TW" sz="16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年度「</a:t>
            </a:r>
            <a:r>
              <a:rPr lang="zh-TW" altLang="en-US" sz="16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天然氣生產與進口事業輸儲設備</a:t>
            </a:r>
            <a:r>
              <a:rPr lang="zh-TW" altLang="zh-TW" sz="16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查核</a:t>
            </a:r>
            <a:r>
              <a:rPr lang="zh-TW" altLang="en-US" sz="16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線上</a:t>
            </a:r>
            <a:r>
              <a:rPr lang="zh-TW" altLang="zh-TW" sz="16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應</a:t>
            </a:r>
            <a:r>
              <a:rPr lang="zh-TW" altLang="zh-TW" sz="16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填報相關</a:t>
            </a:r>
            <a:r>
              <a:rPr lang="zh-TW" altLang="zh-TW" sz="16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資料</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b="1" dirty="0">
                <a:solidFill>
                  <a:srgbClr val="FF9933"/>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b="1" dirty="0">
                <a:solidFill>
                  <a:srgbClr val="FF9933"/>
                </a:solidFill>
                <a:latin typeface="Times New Roman" panose="02020603050405020304" pitchFamily="18" charset="0"/>
                <a:ea typeface="標楷體" panose="03000509000000000000" pitchFamily="65" charset="-120"/>
                <a:cs typeface="Times New Roman" panose="02020603050405020304" pitchFamily="18" charset="0"/>
              </a:rPr>
              <a:t>如</a:t>
            </a:r>
            <a:r>
              <a:rPr lang="zh-TW" altLang="en-US" sz="1600" b="1" dirty="0" smtClean="0">
                <a:solidFill>
                  <a:srgbClr val="FF9933"/>
                </a:solidFill>
                <a:latin typeface="Times New Roman" panose="02020603050405020304" pitchFamily="18" charset="0"/>
                <a:ea typeface="標楷體" panose="03000509000000000000" pitchFamily="65" charset="-120"/>
                <a:cs typeface="Times New Roman" panose="02020603050405020304" pitchFamily="18" charset="0"/>
                <a:hlinkClick r:id="rId3" action="ppaction://hlinkfile"/>
              </a:rPr>
              <a:t>附件</a:t>
            </a:r>
            <a:r>
              <a:rPr lang="en-US" altLang="zh-TW" sz="1600" b="1" dirty="0" smtClean="0">
                <a:solidFill>
                  <a:srgbClr val="FF9933"/>
                </a:solidFill>
                <a:latin typeface="Times New Roman" panose="02020603050405020304" pitchFamily="18" charset="0"/>
                <a:ea typeface="標楷體" panose="03000509000000000000" pitchFamily="65" charset="-120"/>
                <a:cs typeface="Times New Roman" panose="02020603050405020304" pitchFamily="18" charset="0"/>
              </a:rPr>
              <a:t>3)</a:t>
            </a:r>
          </a:p>
          <a:p>
            <a:pPr marL="742950" lvl="2" indent="-342900">
              <a:spcBef>
                <a:spcPts val="600"/>
              </a:spcBef>
              <a:buFont typeface="Wingdings" panose="05000000000000000000" pitchFamily="2" charset="2"/>
              <a:buChar char="Ø"/>
            </a:pPr>
            <a:r>
              <a:rPr lang="en-US" altLang="zh-TW" sz="16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110</a:t>
            </a:r>
            <a:r>
              <a:rPr lang="zh-TW" altLang="zh-TW" sz="16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年度「</a:t>
            </a:r>
            <a:r>
              <a:rPr lang="zh-TW" altLang="en-US" sz="16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天然氣生產與進口事業輸儲設備</a:t>
            </a:r>
            <a:r>
              <a:rPr lang="zh-TW" altLang="zh-TW" sz="16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查核</a:t>
            </a:r>
            <a:r>
              <a:rPr lang="zh-TW" altLang="en-US" sz="16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自評表</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即查核項目內容</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a:t>
            </a:r>
          </a:p>
          <a:p>
            <a:pPr marL="742950" lvl="2" indent="-342900">
              <a:lnSpc>
                <a:spcPts val="3000"/>
              </a:lnSpc>
              <a:spcBef>
                <a:spcPts val="0"/>
              </a:spcBef>
              <a:buFont typeface="Wingdings" panose="05000000000000000000" pitchFamily="2" charset="2"/>
              <a:buChar char="Ø"/>
            </a:pPr>
            <a:r>
              <a:rPr lang="zh-TW" altLang="en-US" sz="1600" b="1" dirty="0" smtClean="0">
                <a:solidFill>
                  <a:srgbClr val="FF9933"/>
                </a:solidFill>
                <a:latin typeface="Times New Roman" panose="02020603050405020304" pitchFamily="18" charset="0"/>
                <a:ea typeface="標楷體" panose="03000509000000000000" pitchFamily="65" charset="-120"/>
                <a:cs typeface="Times New Roman" panose="02020603050405020304" pitchFamily="18" charset="0"/>
              </a:rPr>
              <a:t>上傳</a:t>
            </a:r>
            <a:r>
              <a:rPr lang="zh-TW" altLang="en-US" sz="16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簡報</a:t>
            </a:r>
            <a:r>
              <a:rPr lang="zh-TW" altLang="en-US" sz="16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資料</a:t>
            </a:r>
            <a:r>
              <a:rPr lang="en-US" altLang="zh-TW" sz="1600" b="1" dirty="0" smtClean="0">
                <a:solidFill>
                  <a:srgbClr val="FF9933"/>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b="1" dirty="0" smtClean="0">
                <a:solidFill>
                  <a:srgbClr val="FF9933"/>
                </a:solidFill>
                <a:latin typeface="Times New Roman" panose="02020603050405020304" pitchFamily="18" charset="0"/>
                <a:ea typeface="標楷體" panose="03000509000000000000" pitchFamily="65" charset="-120"/>
                <a:cs typeface="Times New Roman" panose="02020603050405020304" pitchFamily="18" charset="0"/>
              </a:rPr>
              <a:t>格式如</a:t>
            </a:r>
            <a:r>
              <a:rPr lang="zh-TW" altLang="en-US" sz="1600" b="1" dirty="0" smtClean="0">
                <a:solidFill>
                  <a:srgbClr val="FF9933"/>
                </a:solidFill>
                <a:latin typeface="Times New Roman" panose="02020603050405020304" pitchFamily="18" charset="0"/>
                <a:ea typeface="標楷體" panose="03000509000000000000" pitchFamily="65" charset="-120"/>
                <a:cs typeface="Times New Roman" panose="02020603050405020304" pitchFamily="18" charset="0"/>
                <a:hlinkClick r:id="rId4" action="ppaction://hlinkfile"/>
              </a:rPr>
              <a:t>附件</a:t>
            </a:r>
            <a:r>
              <a:rPr lang="en-US" altLang="zh-TW" sz="1600" b="1" dirty="0" smtClean="0">
                <a:solidFill>
                  <a:srgbClr val="FF9933"/>
                </a:solidFill>
                <a:latin typeface="Times New Roman" panose="02020603050405020304" pitchFamily="18" charset="0"/>
                <a:ea typeface="標楷體" panose="03000509000000000000" pitchFamily="65" charset="-120"/>
                <a:cs typeface="Times New Roman" panose="02020603050405020304" pitchFamily="18" charset="0"/>
              </a:rPr>
              <a:t>4)</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742950" lvl="2" indent="-342900">
              <a:lnSpc>
                <a:spcPts val="3000"/>
              </a:lnSpc>
              <a:spcBef>
                <a:spcPts val="0"/>
              </a:spcBef>
              <a:buFont typeface="Wingdings" panose="05000000000000000000" pitchFamily="2" charset="2"/>
              <a:buChar char="Ø"/>
            </a:pPr>
            <a:r>
              <a:rPr lang="zh-TW" altLang="en-US" sz="1600"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查核</a:t>
            </a:r>
            <a:r>
              <a:rPr lang="zh-TW" altLang="en-US"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二週前</a:t>
            </a:r>
            <a:r>
              <a:rPr lang="zh-TW" altLang="en-US" sz="1600"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完成前述資料填寫及上傳</a:t>
            </a:r>
            <a:endParaRPr lang="en-US" altLang="zh-TW" sz="1600"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342900" lvl="1" indent="-342900">
              <a:lnSpc>
                <a:spcPts val="3000"/>
              </a:lnSpc>
              <a:spcBef>
                <a:spcPts val="0"/>
              </a:spcBef>
              <a:buFont typeface="Wingdings" panose="05000000000000000000" pitchFamily="2" charset="2"/>
              <a:buChar char="q"/>
            </a:pPr>
            <a:r>
              <a:rPr lang="zh-TW" altLang="en-US" sz="20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應準備文件：請依查核項目準備</a:t>
            </a:r>
            <a:endParaRPr lang="en-US" altLang="zh-TW" sz="20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2" indent="-342900">
              <a:lnSpc>
                <a:spcPts val="3000"/>
              </a:lnSpc>
              <a:spcBef>
                <a:spcPts val="0"/>
              </a:spcBef>
              <a:buFont typeface="Wingdings" panose="05000000000000000000" pitchFamily="2" charset="2"/>
              <a:buChar char="Ø"/>
            </a:pPr>
            <a:r>
              <a:rPr lang="zh-TW" altLang="en-US"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短週期</a:t>
            </a:r>
            <a:r>
              <a:rPr lang="zh-TW" altLang="en-US" sz="18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資料</a:t>
            </a:r>
            <a:r>
              <a:rPr lang="en-US" altLang="zh-TW"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一年以下</a:t>
            </a:r>
            <a:r>
              <a:rPr lang="en-US" altLang="zh-TW"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8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前一年度至迄今</a:t>
            </a:r>
            <a:r>
              <a:rPr lang="zh-TW" altLang="en-US" sz="18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，如：陰極防蝕電位量測報告</a:t>
            </a:r>
            <a:endParaRPr lang="en-US" altLang="zh-TW" sz="18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2" indent="-342900">
              <a:lnSpc>
                <a:spcPts val="3000"/>
              </a:lnSpc>
              <a:spcBef>
                <a:spcPts val="0"/>
              </a:spcBef>
              <a:buFont typeface="Wingdings" panose="05000000000000000000" pitchFamily="2" charset="2"/>
              <a:buChar char="Ø"/>
            </a:pPr>
            <a:r>
              <a:rPr lang="zh-TW" altLang="en-US"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長週期</a:t>
            </a:r>
            <a:r>
              <a:rPr lang="zh-TW" altLang="en-US" sz="18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資料</a:t>
            </a:r>
            <a:r>
              <a:rPr lang="en-US" altLang="zh-TW"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一年以上</a:t>
            </a:r>
            <a:r>
              <a:rPr lang="en-US" altLang="zh-TW"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最近二次</a:t>
            </a:r>
            <a:r>
              <a:rPr lang="zh-TW" altLang="en-US" sz="18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，若僅有執行一次則一次，如：緊密電位檢測報告</a:t>
            </a:r>
            <a:endParaRPr lang="en-US" altLang="zh-TW" sz="18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342900" lvl="1" indent="-342900">
              <a:lnSpc>
                <a:spcPts val="3000"/>
              </a:lnSpc>
              <a:spcBef>
                <a:spcPts val="0"/>
              </a:spcBef>
              <a:buFont typeface="Wingdings" panose="05000000000000000000" pitchFamily="2" charset="2"/>
              <a:buChar char="q"/>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若有任何填寫問題，請來電林素玉小姐</a:t>
            </a: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(03-5914115</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0919-938913)</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013DC495-2CD1-43C5-95D0-7E7245F738A5}" type="slidenum">
              <a:rPr lang="en-US" altLang="zh-TW" smtClean="0"/>
              <a:pPr>
                <a:defRPr/>
              </a:pPr>
              <a:t>5</a:t>
            </a:fld>
            <a:endParaRPr lang="en-US" altLang="zh-TW"/>
          </a:p>
        </p:txBody>
      </p:sp>
      <p:sp>
        <p:nvSpPr>
          <p:cNvPr id="5" name="標題 1"/>
          <p:cNvSpPr>
            <a:spLocks noGrp="1"/>
          </p:cNvSpPr>
          <p:nvPr>
            <p:ph type="title"/>
          </p:nvPr>
        </p:nvSpPr>
        <p:spPr>
          <a:xfrm>
            <a:off x="414338" y="0"/>
            <a:ext cx="8647112" cy="763588"/>
          </a:xfrm>
        </p:spPr>
        <p:txBody>
          <a:bodyPr/>
          <a:lstStyle/>
          <a:p>
            <a:r>
              <a:rPr lang="zh-TW" altLang="en-US" sz="2800" b="1" dirty="0">
                <a:latin typeface="+mn-ea"/>
                <a:cs typeface="Times New Roman" panose="02020603050405020304" pitchFamily="18" charset="0"/>
              </a:rPr>
              <a:t>查核行程</a:t>
            </a:r>
            <a:r>
              <a:rPr lang="en-US" altLang="zh-TW" sz="2800" b="1" dirty="0">
                <a:latin typeface="+mn-ea"/>
                <a:cs typeface="Times New Roman" panose="02020603050405020304" pitchFamily="18" charset="0"/>
              </a:rPr>
              <a:t>(</a:t>
            </a:r>
            <a:r>
              <a:rPr lang="zh-TW" altLang="en-US" sz="2800" b="1" dirty="0">
                <a:latin typeface="+mn-ea"/>
                <a:cs typeface="Times New Roman" panose="02020603050405020304" pitchFamily="18" charset="0"/>
              </a:rPr>
              <a:t>一</a:t>
            </a:r>
            <a:r>
              <a:rPr lang="en-US" altLang="zh-TW" sz="2800" b="1" dirty="0" smtClean="0">
                <a:latin typeface="+mn-ea"/>
                <a:cs typeface="Times New Roman" panose="02020603050405020304" pitchFamily="18" charset="0"/>
              </a:rPr>
              <a:t>)</a:t>
            </a:r>
            <a:endParaRPr lang="zh-TW" altLang="en-US" sz="2800" dirty="0"/>
          </a:p>
        </p:txBody>
      </p:sp>
    </p:spTree>
    <p:extLst>
      <p:ext uri="{BB962C8B-B14F-4D97-AF65-F5344CB8AC3E}">
        <p14:creationId xmlns:p14="http://schemas.microsoft.com/office/powerpoint/2010/main" val="187395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414338" y="4862945"/>
            <a:ext cx="8535698" cy="623454"/>
          </a:xfrm>
          <a:prstGeom prst="rect">
            <a:avLst/>
          </a:prstGeom>
          <a:solidFill>
            <a:srgbClr val="FFFF9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pitchFamily="34" charset="0"/>
              <a:ea typeface="微軟正黑體" pitchFamily="34" charset="-120"/>
            </a:endParaRPr>
          </a:p>
        </p:txBody>
      </p:sp>
      <p:sp>
        <p:nvSpPr>
          <p:cNvPr id="2" name="標題 1"/>
          <p:cNvSpPr>
            <a:spLocks noGrp="1"/>
          </p:cNvSpPr>
          <p:nvPr>
            <p:ph type="title"/>
          </p:nvPr>
        </p:nvSpPr>
        <p:spPr/>
        <p:txBody>
          <a:bodyPr/>
          <a:lstStyle/>
          <a:p>
            <a:r>
              <a:rPr lang="zh-TW" altLang="en-US" sz="4000" b="1" dirty="0">
                <a:latin typeface="+mn-ea"/>
                <a:cs typeface="Times New Roman" panose="02020603050405020304" pitchFamily="18" charset="0"/>
              </a:rPr>
              <a:t>查核</a:t>
            </a:r>
            <a:r>
              <a:rPr lang="zh-TW" altLang="en-US" sz="4000" b="1" dirty="0" smtClean="0">
                <a:latin typeface="+mn-ea"/>
                <a:cs typeface="Times New Roman" panose="02020603050405020304" pitchFamily="18" charset="0"/>
              </a:rPr>
              <a:t>行程</a:t>
            </a:r>
            <a:r>
              <a:rPr lang="en-US" altLang="zh-TW" sz="4000" b="1" dirty="0" smtClean="0">
                <a:latin typeface="+mn-ea"/>
                <a:cs typeface="Times New Roman" panose="02020603050405020304" pitchFamily="18" charset="0"/>
              </a:rPr>
              <a:t>(</a:t>
            </a:r>
            <a:r>
              <a:rPr lang="zh-TW" altLang="en-US" sz="4000" b="1" dirty="0" smtClean="0">
                <a:latin typeface="+mn-ea"/>
                <a:cs typeface="Times New Roman" panose="02020603050405020304" pitchFamily="18" charset="0"/>
              </a:rPr>
              <a:t>二</a:t>
            </a:r>
            <a:r>
              <a:rPr lang="en-US" altLang="zh-TW" sz="4000" b="1" dirty="0" smtClean="0">
                <a:latin typeface="+mn-ea"/>
                <a:cs typeface="Times New Roman" panose="02020603050405020304" pitchFamily="18" charset="0"/>
              </a:rPr>
              <a:t>)</a:t>
            </a:r>
            <a:endParaRPr lang="zh-TW" altLang="en-US" sz="40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85551" y="888180"/>
            <a:ext cx="8975899" cy="5318656"/>
          </a:xfrm>
        </p:spPr>
        <p:txBody>
          <a:bodyPr/>
          <a:lstStyle/>
          <a:p>
            <a:pPr>
              <a:lnSpc>
                <a:spcPct val="150000"/>
              </a:lnSpc>
              <a:buFont typeface="Wingdings" panose="05000000000000000000" pitchFamily="2" charset="2"/>
              <a:buChar char="n"/>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查核議程</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(9:30~16:00</a:t>
            </a: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 </a:t>
            </a:r>
          </a:p>
          <a:p>
            <a:pPr marL="631825" lvl="1">
              <a:lnSpc>
                <a:spcPct val="150000"/>
              </a:lnSpc>
              <a:buFont typeface="Wingdings" panose="05000000000000000000" pitchFamily="2" charset="2"/>
              <a:buChar char="Ø"/>
            </a:pPr>
            <a:r>
              <a:rPr lang="zh-TW" altLang="zh-TW" sz="1800" dirty="0" smtClean="0">
                <a:latin typeface="Times New Roman" panose="02020603050405020304" pitchFamily="18" charset="0"/>
                <a:ea typeface="標楷體" panose="03000509000000000000" pitchFamily="65" charset="-120"/>
                <a:cs typeface="Times New Roman" panose="02020603050405020304" pitchFamily="18" charset="0"/>
              </a:rPr>
              <a:t>查核</a:t>
            </a:r>
            <a:r>
              <a:rPr lang="zh-TW" altLang="en-US" sz="1800" dirty="0" smtClean="0">
                <a:latin typeface="Times New Roman" panose="02020603050405020304" pitchFamily="18" charset="0"/>
                <a:ea typeface="標楷體" panose="03000509000000000000" pitchFamily="65" charset="-120"/>
                <a:cs typeface="Times New Roman" panose="02020603050405020304" pitchFamily="18" charset="0"/>
              </a:rPr>
              <a:t>議</a:t>
            </a:r>
            <a:r>
              <a:rPr lang="zh-TW" altLang="zh-TW" sz="1800" dirty="0" smtClean="0">
                <a:latin typeface="Times New Roman" panose="02020603050405020304" pitchFamily="18" charset="0"/>
                <a:ea typeface="標楷體" panose="03000509000000000000" pitchFamily="65" charset="-120"/>
                <a:cs typeface="Times New Roman" panose="02020603050405020304" pitchFamily="18" charset="0"/>
              </a:rPr>
              <a:t>程</a:t>
            </a:r>
            <a:r>
              <a:rPr lang="zh-TW" altLang="zh-TW" sz="1800" dirty="0">
                <a:latin typeface="Times New Roman" panose="02020603050405020304" pitchFamily="18" charset="0"/>
                <a:ea typeface="標楷體" panose="03000509000000000000" pitchFamily="65" charset="-120"/>
                <a:cs typeface="Times New Roman" panose="02020603050405020304" pitchFamily="18" charset="0"/>
              </a:rPr>
              <a:t>說明與委員介紹</a:t>
            </a:r>
            <a:r>
              <a:rPr lang="en-US" altLang="zh-TW" sz="1800" dirty="0" smtClean="0">
                <a:latin typeface="Times New Roman" panose="02020603050405020304" pitchFamily="18" charset="0"/>
                <a:ea typeface="標楷體" panose="03000509000000000000" pitchFamily="65" charset="-120"/>
                <a:cs typeface="Times New Roman" panose="02020603050405020304" pitchFamily="18" charset="0"/>
              </a:rPr>
              <a:t>(5</a:t>
            </a:r>
            <a:r>
              <a:rPr lang="zh-TW" altLang="en-US" sz="1800" dirty="0" smtClean="0">
                <a:latin typeface="Times New Roman" panose="02020603050405020304" pitchFamily="18" charset="0"/>
                <a:ea typeface="標楷體" panose="03000509000000000000" pitchFamily="65" charset="-120"/>
                <a:cs typeface="Times New Roman" panose="02020603050405020304" pitchFamily="18" charset="0"/>
              </a:rPr>
              <a:t>分鐘</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p>
          <a:p>
            <a:pPr marL="625475" lvl="1">
              <a:buFont typeface="Wingdings" panose="05000000000000000000" pitchFamily="2" charset="2"/>
              <a:buChar char="Ø"/>
            </a:pPr>
            <a:r>
              <a:rPr lang="zh-TW" altLang="zh-TW" sz="1800" dirty="0">
                <a:latin typeface="Times New Roman" panose="02020603050405020304" pitchFamily="18" charset="0"/>
                <a:ea typeface="標楷體" panose="03000509000000000000" pitchFamily="65" charset="-120"/>
                <a:cs typeface="Times New Roman" panose="02020603050405020304" pitchFamily="18" charset="0"/>
              </a:rPr>
              <a:t>業者簡報</a:t>
            </a:r>
            <a:r>
              <a:rPr lang="zh-TW" altLang="zh-TW" sz="18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800" dirty="0" smtClean="0">
                <a:latin typeface="Times New Roman" panose="02020603050405020304" pitchFamily="18" charset="0"/>
                <a:ea typeface="標楷體" panose="03000509000000000000" pitchFamily="65" charset="-120"/>
                <a:cs typeface="Times New Roman" panose="02020603050405020304" pitchFamily="18" charset="0"/>
              </a:rPr>
              <a:t>25</a:t>
            </a:r>
            <a:r>
              <a:rPr lang="zh-TW" altLang="en-US" sz="1800" dirty="0" smtClean="0">
                <a:latin typeface="Times New Roman" panose="02020603050405020304" pitchFamily="18" charset="0"/>
                <a:ea typeface="標楷體" panose="03000509000000000000" pitchFamily="65" charset="-120"/>
                <a:cs typeface="Times New Roman" panose="02020603050405020304" pitchFamily="18" charset="0"/>
              </a:rPr>
              <a:t>分鐘；</a:t>
            </a:r>
            <a:r>
              <a:rPr lang="zh-TW" altLang="zh-TW" sz="1800" dirty="0" smtClean="0">
                <a:latin typeface="Times New Roman" panose="02020603050405020304" pitchFamily="18" charset="0"/>
                <a:ea typeface="標楷體" panose="03000509000000000000" pitchFamily="65" charset="-120"/>
                <a:cs typeface="Times New Roman" panose="02020603050405020304" pitchFamily="18" charset="0"/>
              </a:rPr>
              <a:t>簡報內容</a:t>
            </a:r>
            <a:r>
              <a:rPr lang="zh-TW" altLang="en-US" sz="1800" dirty="0" smtClean="0">
                <a:latin typeface="Times New Roman" panose="02020603050405020304" pitchFamily="18" charset="0"/>
                <a:ea typeface="標楷體" panose="03000509000000000000" pitchFamily="65" charset="-120"/>
                <a:cs typeface="Times New Roman" panose="02020603050405020304" pitchFamily="18" charset="0"/>
              </a:rPr>
              <a:t>請參照簡報格式</a:t>
            </a:r>
            <a:r>
              <a:rPr lang="en-US" altLang="zh-TW" sz="1800" dirty="0" smtClean="0">
                <a:latin typeface="Times New Roman" panose="02020603050405020304" pitchFamily="18" charset="0"/>
                <a:ea typeface="標楷體" panose="03000509000000000000" pitchFamily="65" charset="-120"/>
                <a:cs typeface="Times New Roman" panose="02020603050405020304" pitchFamily="18" charset="0"/>
              </a:rPr>
              <a:t>)</a:t>
            </a:r>
          </a:p>
          <a:p>
            <a:pPr marL="625475" lvl="1">
              <a:buFont typeface="Wingdings" panose="05000000000000000000" pitchFamily="2" charset="2"/>
              <a:buChar char="Ø"/>
            </a:pPr>
            <a:r>
              <a:rPr lang="zh-TW" altLang="zh-TW" sz="1800" dirty="0">
                <a:latin typeface="Times New Roman" panose="02020603050405020304" pitchFamily="18" charset="0"/>
                <a:ea typeface="標楷體" panose="03000509000000000000" pitchFamily="65" charset="-120"/>
                <a:cs typeface="Times New Roman" panose="02020603050405020304" pitchFamily="18" charset="0"/>
              </a:rPr>
              <a:t>針對簡報內容委員</a:t>
            </a:r>
            <a:r>
              <a:rPr lang="zh-TW" altLang="zh-TW" sz="1800" dirty="0" smtClean="0">
                <a:latin typeface="Times New Roman" panose="02020603050405020304" pitchFamily="18" charset="0"/>
                <a:ea typeface="標楷體" panose="03000509000000000000" pitchFamily="65" charset="-120"/>
                <a:cs typeface="Times New Roman" panose="02020603050405020304" pitchFamily="18" charset="0"/>
              </a:rPr>
              <a:t>提問</a:t>
            </a:r>
            <a:r>
              <a:rPr lang="en-US" altLang="zh-TW" sz="1800" dirty="0" smtClean="0">
                <a:latin typeface="Times New Roman" panose="02020603050405020304" pitchFamily="18" charset="0"/>
                <a:ea typeface="標楷體" panose="03000509000000000000" pitchFamily="65" charset="-120"/>
                <a:cs typeface="Times New Roman" panose="02020603050405020304" pitchFamily="18" charset="0"/>
              </a:rPr>
              <a:t>(20</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分鐘</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p>
          <a:p>
            <a:pPr marL="625475" lvl="1">
              <a:buFont typeface="Wingdings" panose="05000000000000000000" pitchFamily="2" charset="2"/>
              <a:buChar char="Ø"/>
            </a:pPr>
            <a:r>
              <a:rPr lang="zh-TW" altLang="zh-TW" sz="1800" dirty="0" smtClean="0">
                <a:latin typeface="Times New Roman" panose="02020603050405020304" pitchFamily="18" charset="0"/>
                <a:ea typeface="標楷體" panose="03000509000000000000" pitchFamily="65" charset="-120"/>
                <a:cs typeface="Times New Roman" panose="02020603050405020304" pitchFamily="18" charset="0"/>
              </a:rPr>
              <a:t>現場</a:t>
            </a:r>
            <a:r>
              <a:rPr lang="en-US" altLang="zh-TW" sz="1800" dirty="0" smtClean="0">
                <a:latin typeface="Times New Roman" panose="02020603050405020304" pitchFamily="18" charset="0"/>
                <a:ea typeface="標楷體" panose="03000509000000000000" pitchFamily="65" charset="-120"/>
                <a:cs typeface="Times New Roman" panose="02020603050405020304" pitchFamily="18" charset="0"/>
              </a:rPr>
              <a:t>(60-80</a:t>
            </a:r>
            <a:r>
              <a:rPr lang="zh-TW" altLang="en-US" sz="1800" dirty="0" smtClean="0">
                <a:latin typeface="Times New Roman" panose="02020603050405020304" pitchFamily="18" charset="0"/>
                <a:ea typeface="標楷體" panose="03000509000000000000" pitchFamily="65" charset="-120"/>
                <a:cs typeface="Times New Roman" panose="02020603050405020304" pitchFamily="18" charset="0"/>
              </a:rPr>
              <a:t>分鐘；</a:t>
            </a:r>
            <a:r>
              <a:rPr kumimoji="0" lang="zh-TW" altLang="en-US" sz="1800" dirty="0">
                <a:solidFill>
                  <a:schemeClr val="tx2"/>
                </a:solidFill>
                <a:latin typeface="標楷體" panose="03000509000000000000" pitchFamily="65" charset="-120"/>
                <a:ea typeface="標楷體" panose="03000509000000000000" pitchFamily="65" charset="-120"/>
              </a:rPr>
              <a:t>輸儲設備、</a:t>
            </a:r>
            <a:r>
              <a:rPr kumimoji="0" lang="zh-TW" altLang="en-US" sz="1800" dirty="0">
                <a:solidFill>
                  <a:srgbClr val="008000"/>
                </a:solidFill>
                <a:latin typeface="標楷體" panose="03000509000000000000" pitchFamily="65" charset="-120"/>
                <a:ea typeface="標楷體" panose="03000509000000000000" pitchFamily="65" charset="-120"/>
              </a:rPr>
              <a:t>管線管理、</a:t>
            </a:r>
            <a:r>
              <a:rPr kumimoji="0" lang="zh-TW" altLang="en-US" sz="1800" dirty="0">
                <a:solidFill>
                  <a:schemeClr val="tx2"/>
                </a:solidFill>
                <a:latin typeface="標楷體" panose="03000509000000000000" pitchFamily="65" charset="-120"/>
                <a:ea typeface="標楷體" panose="03000509000000000000" pitchFamily="65" charset="-120"/>
              </a:rPr>
              <a:t>控制室、災害防救執行安全維護現況及法規符合度</a:t>
            </a:r>
            <a:r>
              <a:rPr lang="en-US" altLang="zh-TW" sz="18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625475" lvl="1">
              <a:buFont typeface="Wingdings" panose="05000000000000000000" pitchFamily="2" charset="2"/>
              <a:buChar char="Ø"/>
            </a:pPr>
            <a:r>
              <a:rPr lang="zh-TW" altLang="en-US" sz="1800" dirty="0" smtClean="0">
                <a:latin typeface="Times New Roman" panose="02020603050405020304" pitchFamily="18" charset="0"/>
                <a:ea typeface="標楷體" panose="03000509000000000000" pitchFamily="65" charset="-120"/>
                <a:cs typeface="Times New Roman" panose="02020603050405020304" pitchFamily="18" charset="0"/>
              </a:rPr>
              <a:t>休息</a:t>
            </a:r>
            <a:r>
              <a:rPr lang="en-US" altLang="zh-TW" sz="18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dirty="0" smtClean="0">
                <a:latin typeface="Times New Roman" panose="02020603050405020304" pitchFamily="18" charset="0"/>
                <a:ea typeface="標楷體" panose="03000509000000000000" pitchFamily="65" charset="-120"/>
                <a:cs typeface="Times New Roman" panose="02020603050405020304" pitchFamily="18" charset="0"/>
              </a:rPr>
              <a:t>用餐</a:t>
            </a:r>
            <a:r>
              <a:rPr lang="en-US" altLang="zh-TW" sz="18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60</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分鐘</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p>
          <a:p>
            <a:pPr marL="625475" lvl="1">
              <a:buFont typeface="Wingdings" panose="05000000000000000000" pitchFamily="2" charset="2"/>
              <a:buChar char="Ø"/>
            </a:pPr>
            <a:r>
              <a:rPr lang="zh-TW" altLang="zh-TW" sz="1800" dirty="0" smtClean="0">
                <a:latin typeface="Times New Roman" panose="02020603050405020304" pitchFamily="18" charset="0"/>
                <a:ea typeface="標楷體" panose="03000509000000000000" pitchFamily="65" charset="-120"/>
                <a:cs typeface="Times New Roman" panose="02020603050405020304" pitchFamily="18" charset="0"/>
              </a:rPr>
              <a:t>文件審查</a:t>
            </a:r>
            <a:r>
              <a:rPr lang="en-US" altLang="zh-TW" sz="1800" dirty="0" smtClean="0">
                <a:latin typeface="Times New Roman" panose="02020603050405020304" pitchFamily="18" charset="0"/>
                <a:ea typeface="標楷體" panose="03000509000000000000" pitchFamily="65" charset="-120"/>
                <a:cs typeface="Times New Roman" panose="02020603050405020304" pitchFamily="18" charset="0"/>
              </a:rPr>
              <a:t>(140-160</a:t>
            </a:r>
            <a:r>
              <a:rPr lang="zh-TW" altLang="en-US" sz="1800" dirty="0" smtClean="0">
                <a:latin typeface="Times New Roman" panose="02020603050405020304" pitchFamily="18" charset="0"/>
                <a:ea typeface="標楷體" panose="03000509000000000000" pitchFamily="65" charset="-120"/>
                <a:cs typeface="Times New Roman" panose="02020603050405020304" pitchFamily="18" charset="0"/>
              </a:rPr>
              <a:t>分鐘</a:t>
            </a:r>
            <a:r>
              <a:rPr lang="en-US" altLang="zh-TW" sz="1800" dirty="0" smtClean="0">
                <a:latin typeface="Times New Roman" panose="02020603050405020304" pitchFamily="18" charset="0"/>
                <a:ea typeface="標楷體" panose="03000509000000000000" pitchFamily="65" charset="-120"/>
                <a:cs typeface="Times New Roman" panose="02020603050405020304" pitchFamily="18" charset="0"/>
              </a:rPr>
              <a:t>)</a:t>
            </a:r>
          </a:p>
          <a:p>
            <a:pPr marL="625475" lvl="1">
              <a:buFont typeface="Wingdings" panose="05000000000000000000" pitchFamily="2" charset="2"/>
              <a:buChar char="Ø"/>
            </a:pPr>
            <a:r>
              <a:rPr lang="zh-TW" altLang="zh-TW" sz="1800" dirty="0">
                <a:latin typeface="Times New Roman" panose="02020603050405020304" pitchFamily="18" charset="0"/>
                <a:ea typeface="標楷體" panose="03000509000000000000" pitchFamily="65" charset="-120"/>
                <a:cs typeface="Times New Roman" panose="02020603050405020304" pitchFamily="18" charset="0"/>
              </a:rPr>
              <a:t>針對書面及現場查核委員提問與綜合</a:t>
            </a:r>
            <a:r>
              <a:rPr lang="zh-TW" altLang="zh-TW" sz="1800" dirty="0" smtClean="0">
                <a:latin typeface="Times New Roman" panose="02020603050405020304" pitchFamily="18" charset="0"/>
                <a:ea typeface="標楷體" panose="03000509000000000000" pitchFamily="65" charset="-120"/>
                <a:cs typeface="Times New Roman" panose="02020603050405020304" pitchFamily="18" charset="0"/>
              </a:rPr>
              <a:t>討論</a:t>
            </a:r>
            <a:r>
              <a:rPr lang="en-US" altLang="zh-TW" sz="1800" dirty="0" smtClean="0">
                <a:latin typeface="Times New Roman" panose="02020603050405020304" pitchFamily="18" charset="0"/>
                <a:ea typeface="標楷體" panose="03000509000000000000" pitchFamily="65" charset="-120"/>
                <a:cs typeface="Times New Roman" panose="02020603050405020304" pitchFamily="18" charset="0"/>
              </a:rPr>
              <a:t>(60</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分鐘</a:t>
            </a:r>
            <a:r>
              <a:rPr lang="en-US" altLang="zh-TW" sz="1800" dirty="0" smtClean="0">
                <a:latin typeface="Times New Roman" panose="02020603050405020304" pitchFamily="18" charset="0"/>
                <a:ea typeface="標楷體" panose="03000509000000000000" pitchFamily="65" charset="-120"/>
                <a:cs typeface="Times New Roman" panose="02020603050405020304" pitchFamily="18" charset="0"/>
              </a:rPr>
              <a:t>)</a:t>
            </a:r>
          </a:p>
          <a:p>
            <a:pPr marL="625475" lvl="1">
              <a:buFont typeface="Wingdings" panose="05000000000000000000" pitchFamily="2" charset="2"/>
              <a:buChar char="Ø"/>
            </a:pPr>
            <a:endParaRPr lang="en-US" altLang="zh-TW" sz="1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625475" lvl="1">
              <a:buFont typeface="標楷體" panose="03000509000000000000" pitchFamily="65" charset="-120"/>
              <a:buChar char="※"/>
            </a:pPr>
            <a:r>
              <a:rPr lang="zh-TW" altLang="en-US" sz="180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請</a:t>
            </a:r>
            <a:r>
              <a:rPr lang="zh-TW" altLang="en-US" sz="18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於當天會議室準備</a:t>
            </a:r>
            <a:r>
              <a:rPr lang="en-US" altLang="zh-TW" sz="18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1~2</a:t>
            </a:r>
            <a:r>
              <a:rPr lang="zh-TW" altLang="en-US" sz="18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台電腦</a:t>
            </a:r>
            <a:r>
              <a:rPr lang="zh-TW" altLang="en-US"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，以利上網</a:t>
            </a:r>
            <a:r>
              <a:rPr lang="zh-TW" altLang="en-US" sz="18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查核。</a:t>
            </a:r>
            <a:endParaRPr lang="en-US" altLang="zh-TW" sz="18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625475" lvl="1">
              <a:buFont typeface="標楷體" panose="03000509000000000000" pitchFamily="65" charset="-120"/>
              <a:buChar char="※"/>
            </a:pPr>
            <a:r>
              <a:rPr lang="zh-TW" altLang="en-US" sz="1800" dirty="0">
                <a:solidFill>
                  <a:srgbClr val="FF0000"/>
                </a:solidFill>
                <a:latin typeface="標楷體" panose="03000509000000000000" pitchFamily="65" charset="-120"/>
                <a:ea typeface="標楷體" panose="03000509000000000000" pitchFamily="65" charset="-120"/>
              </a:rPr>
              <a:t>委員至控制室現場查核時，會有訪談、溝通及詢問等，請操作人員</a:t>
            </a:r>
            <a:r>
              <a:rPr lang="zh-TW" altLang="en-US" sz="1800" dirty="0" smtClean="0">
                <a:solidFill>
                  <a:srgbClr val="FF0000"/>
                </a:solidFill>
                <a:latin typeface="標楷體" panose="03000509000000000000" pitchFamily="65" charset="-120"/>
                <a:ea typeface="標楷體" panose="03000509000000000000" pitchFamily="65" charset="-120"/>
              </a:rPr>
              <a:t>配合。另會出狀況題，請以口述方式回答處理步驟即可，勿實際觸碰開關或按鈕。</a:t>
            </a:r>
            <a:endParaRPr lang="en-US" altLang="zh-TW" sz="18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013DC495-2CD1-43C5-95D0-7E7245F738A5}" type="slidenum">
              <a:rPr lang="en-US" altLang="zh-TW" smtClean="0"/>
              <a:pPr>
                <a:defRPr/>
              </a:pPr>
              <a:t>6</a:t>
            </a:fld>
            <a:endParaRPr lang="en-US" altLang="zh-TW"/>
          </a:p>
        </p:txBody>
      </p:sp>
    </p:spTree>
    <p:extLst>
      <p:ext uri="{BB962C8B-B14F-4D97-AF65-F5344CB8AC3E}">
        <p14:creationId xmlns:p14="http://schemas.microsoft.com/office/powerpoint/2010/main" val="1384198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000" b="1" dirty="0" smtClean="0"/>
              <a:t>系統介紹</a:t>
            </a:r>
            <a:r>
              <a:rPr lang="en-US" altLang="zh-TW" sz="4000" b="1" dirty="0" smtClean="0"/>
              <a:t>(</a:t>
            </a:r>
            <a:r>
              <a:rPr lang="zh-TW" altLang="en-US" sz="4000" b="1" dirty="0" smtClean="0"/>
              <a:t>一</a:t>
            </a:r>
            <a:r>
              <a:rPr lang="en-US" altLang="zh-TW" sz="4000" b="1" dirty="0" smtClean="0"/>
              <a:t>)</a:t>
            </a:r>
            <a:endParaRPr lang="zh-TW" altLang="en-US" sz="4000" b="1" dirty="0"/>
          </a:p>
        </p:txBody>
      </p:sp>
      <p:sp>
        <p:nvSpPr>
          <p:cNvPr id="3" name="內容版面配置區 2"/>
          <p:cNvSpPr>
            <a:spLocks noGrp="1"/>
          </p:cNvSpPr>
          <p:nvPr>
            <p:ph idx="1"/>
          </p:nvPr>
        </p:nvSpPr>
        <p:spPr>
          <a:xfrm>
            <a:off x="414338" y="799658"/>
            <a:ext cx="8364538" cy="4922269"/>
          </a:xfrm>
        </p:spPr>
        <p:txBody>
          <a:bodyPr/>
          <a:lstStyle/>
          <a:p>
            <a:pPr>
              <a:lnSpc>
                <a:spcPct val="150000"/>
              </a:lnSpc>
              <a:buFont typeface="Wingdings" panose="05000000000000000000" pitchFamily="2" charset="2"/>
              <a:buChar char="q"/>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b="1" dirty="0" smtClean="0">
                <a:latin typeface="Times New Roman" panose="02020603050405020304" pitchFamily="18" charset="0"/>
                <a:ea typeface="標楷體" panose="03000509000000000000" pitchFamily="65" charset="-120"/>
                <a:cs typeface="Times New Roman" panose="02020603050405020304" pitchFamily="18" charset="0"/>
              </a:rPr>
              <a:t>業者線上填寫查核相關資料</a:t>
            </a:r>
            <a:endParaRPr lang="en-US" altLang="zh-TW" sz="2400" b="1"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buFont typeface="Wingdings" panose="05000000000000000000" pitchFamily="2" charset="2"/>
              <a:buChar char="Ø"/>
            </a:pPr>
            <a:r>
              <a:rPr lang="zh-TW" altLang="en-US" sz="20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網頁：</a:t>
            </a:r>
            <a:r>
              <a:rPr lang="zh-TW" altLang="zh-TW"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石油與天然氣輸儲設備查核及檢測雲端</a:t>
            </a:r>
            <a:r>
              <a:rPr lang="zh-TW" altLang="zh-TW" sz="20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平</a:t>
            </a:r>
            <a:r>
              <a:rPr lang="zh-TW" altLang="en-US" sz="20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台</a:t>
            </a:r>
            <a:endParaRPr lang="en-US" altLang="zh-TW" sz="20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lvl="1">
              <a:buFont typeface="Wingdings" panose="05000000000000000000" pitchFamily="2" charset="2"/>
              <a:buChar char="Ø"/>
            </a:pPr>
            <a:r>
              <a:rPr lang="zh-TW" altLang="en-US" sz="20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網址：</a:t>
            </a:r>
            <a:r>
              <a:rPr lang="en-US" altLang="zh-TW"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http://23.99.109.107/Natural_Gas_platform/Oil_Gas/enter.aspx</a:t>
            </a:r>
          </a:p>
          <a:p>
            <a:pPr lvl="1">
              <a:buFont typeface="Wingdings" panose="05000000000000000000" pitchFamily="2" charset="2"/>
              <a:buChar char="Ø"/>
            </a:pPr>
            <a:r>
              <a:rPr lang="zh-TW" altLang="en-US" sz="20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填寫項目</a:t>
            </a:r>
            <a:endParaRPr lang="en-US" altLang="zh-TW" sz="20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1257300" lvl="2" indent="-342900">
              <a:buFont typeface="+mj-ea"/>
              <a:buAutoNum type="ea1ChtPeriod"/>
            </a:pPr>
            <a:r>
              <a:rPr lang="zh-TW" altLang="en-US" sz="18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天然氣事業基本資料</a:t>
            </a:r>
            <a:endParaRPr lang="en-US" altLang="zh-TW" sz="1800" b="1" dirty="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a:p>
            <a:pPr marL="1257300" lvl="2" indent="-342900">
              <a:buFont typeface="+mj-ea"/>
              <a:buAutoNum type="ea1ChtPeriod"/>
            </a:pPr>
            <a:r>
              <a:rPr lang="zh-TW" altLang="en-US" sz="18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儲槽設施資料</a:t>
            </a:r>
            <a:endParaRPr lang="en-US" altLang="zh-TW" sz="18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a:p>
            <a:pPr marL="1257300" lvl="2" indent="-342900">
              <a:buFont typeface="+mj-ea"/>
              <a:buAutoNum type="ea1ChtPeriod"/>
            </a:pPr>
            <a:r>
              <a:rPr lang="zh-TW" altLang="en-US" sz="18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管線管理</a:t>
            </a:r>
            <a:endParaRPr lang="en-US" altLang="zh-TW" sz="18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a:p>
            <a:pPr marL="1257300" lvl="2" indent="-342900">
              <a:buFont typeface="+mj-ea"/>
              <a:buAutoNum type="ea1ChtPeriod"/>
            </a:pPr>
            <a:r>
              <a:rPr lang="zh-TW" altLang="en-US" sz="18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控制室</a:t>
            </a:r>
            <a:endParaRPr lang="en-US" altLang="zh-TW" sz="18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a:p>
            <a:pPr marL="1257300" lvl="2" indent="-342900">
              <a:buFont typeface="+mj-ea"/>
              <a:buAutoNum type="ea1ChtPeriod"/>
            </a:pPr>
            <a:r>
              <a:rPr lang="zh-TW" altLang="en-US" sz="18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查核項目自評</a:t>
            </a:r>
            <a:endParaRPr lang="en-US" altLang="zh-TW" sz="18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a:p>
            <a:pPr marL="1257300" lvl="2" indent="-342900">
              <a:buFont typeface="+mj-ea"/>
              <a:buAutoNum type="ea1ChtPeriod"/>
            </a:pPr>
            <a:r>
              <a:rPr lang="zh-TW" altLang="en-US" sz="18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rPr>
              <a:t>查核簡報上傳</a:t>
            </a:r>
            <a:endParaRPr lang="en-US" altLang="zh-TW" sz="1800" b="1" dirty="0" smtClean="0">
              <a:solidFill>
                <a:srgbClr val="008000"/>
              </a:solidFill>
              <a:latin typeface="Times New Roman" panose="02020603050405020304" pitchFamily="18" charset="0"/>
              <a:ea typeface="標楷體" panose="03000509000000000000" pitchFamily="65" charset="-120"/>
              <a:cs typeface="Times New Roman" panose="02020603050405020304" pitchFamily="18" charset="0"/>
            </a:endParaRPr>
          </a:p>
          <a:p>
            <a:pPr lvl="2">
              <a:buFont typeface="Wingdings" panose="05000000000000000000" pitchFamily="2" charset="2"/>
              <a:buChar char="ü"/>
            </a:pPr>
            <a:endParaRPr lang="en-US" altLang="zh-TW" sz="16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013DC495-2CD1-43C5-95D0-7E7245F738A5}" type="slidenum">
              <a:rPr lang="en-US" altLang="zh-TW" smtClean="0"/>
              <a:pPr>
                <a:defRPr/>
              </a:pPr>
              <a:t>7</a:t>
            </a:fld>
            <a:endParaRPr lang="en-US" altLang="zh-TW"/>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2571" y="3357228"/>
            <a:ext cx="5306305" cy="2239614"/>
          </a:xfrm>
          <a:prstGeom prst="rect">
            <a:avLst/>
          </a:prstGeom>
        </p:spPr>
      </p:pic>
      <p:sp>
        <p:nvSpPr>
          <p:cNvPr id="6" name="文字方塊 5"/>
          <p:cNvSpPr txBox="1"/>
          <p:nvPr/>
        </p:nvSpPr>
        <p:spPr>
          <a:xfrm>
            <a:off x="3751672" y="4888307"/>
            <a:ext cx="4608954" cy="369332"/>
          </a:xfrm>
          <a:prstGeom prst="rect">
            <a:avLst/>
          </a:prstGeom>
          <a:solidFill>
            <a:srgbClr val="FFFF99"/>
          </a:solidFill>
        </p:spPr>
        <p:txBody>
          <a:bodyPr wrap="none" rtlCol="0">
            <a:spAutoFit/>
          </a:bodyPr>
          <a:lstStyle/>
          <a:p>
            <a:pPr algn="l"/>
            <a:r>
              <a:rPr lang="en-US" altLang="zh-TW" b="1" dirty="0" smtClean="0">
                <a:solidFill>
                  <a:srgbClr val="FF0000"/>
                </a:solidFill>
                <a:latin typeface="Times New Roman" panose="02020603050405020304" pitchFamily="18" charset="0"/>
                <a:cs typeface="Times New Roman" panose="02020603050405020304" pitchFamily="18" charset="0"/>
              </a:rPr>
              <a:t>※</a:t>
            </a:r>
            <a:r>
              <a:rPr lang="en-US" altLang="zh-TW" b="1" dirty="0" smtClean="0">
                <a:solidFill>
                  <a:srgbClr val="FF0000"/>
                </a:solidFill>
              </a:rPr>
              <a:t>LOGIN</a:t>
            </a:r>
            <a:r>
              <a:rPr lang="zh-TW" altLang="en-US" b="1" dirty="0" smtClean="0">
                <a:solidFill>
                  <a:srgbClr val="FF0000"/>
                </a:solidFill>
              </a:rPr>
              <a:t>後，會直接進入登錄者之單位畫面</a:t>
            </a:r>
            <a:endParaRPr lang="en-US" altLang="zh-TW" b="1" dirty="0" smtClean="0">
              <a:solidFill>
                <a:srgbClr val="FF0000"/>
              </a:solidFill>
            </a:endParaRPr>
          </a:p>
        </p:txBody>
      </p:sp>
    </p:spTree>
    <p:extLst>
      <p:ext uri="{BB962C8B-B14F-4D97-AF65-F5344CB8AC3E}">
        <p14:creationId xmlns:p14="http://schemas.microsoft.com/office/powerpoint/2010/main" val="3107369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000" b="1" dirty="0"/>
              <a:t>系統介紹</a:t>
            </a:r>
            <a:r>
              <a:rPr lang="en-US" altLang="zh-TW" sz="4000" b="1" dirty="0" smtClean="0"/>
              <a:t>(</a:t>
            </a:r>
            <a:r>
              <a:rPr lang="zh-TW" altLang="en-US" sz="4000" b="1" dirty="0" smtClean="0"/>
              <a:t>二</a:t>
            </a:r>
            <a:r>
              <a:rPr lang="en-US" altLang="zh-TW" sz="4000" b="1" dirty="0" smtClean="0"/>
              <a:t>)</a:t>
            </a:r>
            <a:endParaRPr lang="zh-TW" altLang="en-US" sz="4000" dirty="0"/>
          </a:p>
        </p:txBody>
      </p:sp>
      <p:sp>
        <p:nvSpPr>
          <p:cNvPr id="4" name="投影片編號版面配置區 3"/>
          <p:cNvSpPr>
            <a:spLocks noGrp="1"/>
          </p:cNvSpPr>
          <p:nvPr>
            <p:ph type="sldNum" sz="quarter" idx="12"/>
          </p:nvPr>
        </p:nvSpPr>
        <p:spPr/>
        <p:txBody>
          <a:bodyPr/>
          <a:lstStyle/>
          <a:p>
            <a:pPr>
              <a:defRPr/>
            </a:pPr>
            <a:fld id="{013DC495-2CD1-43C5-95D0-7E7245F738A5}" type="slidenum">
              <a:rPr lang="en-US" altLang="zh-TW" smtClean="0"/>
              <a:pPr>
                <a:defRPr/>
              </a:pPr>
              <a:t>8</a:t>
            </a:fld>
            <a:endParaRPr lang="en-US" altLang="zh-TW"/>
          </a:p>
        </p:txBody>
      </p:sp>
      <p:sp>
        <p:nvSpPr>
          <p:cNvPr id="5" name="文字方塊 4"/>
          <p:cNvSpPr txBox="1"/>
          <p:nvPr/>
        </p:nvSpPr>
        <p:spPr>
          <a:xfrm>
            <a:off x="414338" y="765806"/>
            <a:ext cx="8344996" cy="5632311"/>
          </a:xfrm>
          <a:prstGeom prst="rect">
            <a:avLst/>
          </a:prstGeom>
          <a:noFill/>
        </p:spPr>
        <p:txBody>
          <a:bodyPr wrap="square" rtlCol="0">
            <a:spAutoFit/>
          </a:bodyPr>
          <a:lstStyle/>
          <a:p>
            <a:pPr marL="285750" indent="-285750" algn="l">
              <a:lnSpc>
                <a:spcPct val="150000"/>
              </a:lnSpc>
              <a:buFont typeface="Wingdings" panose="05000000000000000000" pitchFamily="2" charset="2"/>
              <a:buChar char="q"/>
            </a:pPr>
            <a:r>
              <a:rPr lang="zh-TW" altLang="en-US" sz="20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帳號管理</a:t>
            </a:r>
            <a:endParaRPr lang="en-US" altLang="zh-TW" sz="20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gn="l">
              <a:lnSpc>
                <a:spcPct val="150000"/>
              </a:lnSpc>
              <a:buFont typeface="Wingdings" panose="05000000000000000000" pitchFamily="2" charset="2"/>
              <a:buChar char="Ø"/>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資安</a:t>
            </a:r>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1257300" lvl="2" indent="-342900" algn="l">
              <a:lnSpc>
                <a:spcPct val="150000"/>
              </a:lnSpc>
              <a:buFont typeface="Wingdings" panose="05000000000000000000" pitchFamily="2" charset="2"/>
              <a:buChar char="ü"/>
            </a:pPr>
            <a:r>
              <a:rPr lang="zh-TW" altLang="en-US"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會記錄每位登錄者登錄時間、</a:t>
            </a:r>
            <a:r>
              <a:rPr lang="en-US" altLang="zh-TW"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IP</a:t>
            </a:r>
            <a:r>
              <a:rPr lang="zh-TW" altLang="en-US"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，請勿多位共用一帳號</a:t>
            </a:r>
            <a:endParaRPr lang="en-US" altLang="zh-TW"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1257300" lvl="2" indent="-342900" algn="l">
              <a:lnSpc>
                <a:spcPct val="150000"/>
              </a:lnSpc>
              <a:buFont typeface="Wingdings" panose="05000000000000000000" pitchFamily="2" charset="2"/>
              <a:buChar char="ü"/>
            </a:pPr>
            <a:r>
              <a:rPr lang="zh-TW" altLang="en-US"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帳號密碼為</a:t>
            </a:r>
            <a:r>
              <a:rPr lang="zh-TW" altLang="en-US" sz="2000" b="1"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公司</a:t>
            </a:r>
            <a:r>
              <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員工工號</a:t>
            </a:r>
            <a:r>
              <a:rPr lang="zh-TW" altLang="en-US" sz="2000" b="1"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000" dirty="0" smtClean="0">
                <a:latin typeface="標楷體" panose="03000509000000000000" pitchFamily="65" charset="-120"/>
                <a:ea typeface="標楷體" panose="03000509000000000000" pitchFamily="65" charset="-120"/>
                <a:cs typeface="Times New Roman" panose="02020603050405020304" pitchFamily="18" charset="0"/>
              </a:rPr>
              <a:t>，第一次登錄後，請變更密碼</a:t>
            </a:r>
            <a:endParaRPr lang="en-US" altLang="zh-TW" sz="2000" dirty="0" smtClean="0">
              <a:latin typeface="標楷體" panose="03000509000000000000" pitchFamily="65" charset="-120"/>
              <a:ea typeface="標楷體" panose="03000509000000000000" pitchFamily="65" charset="-120"/>
              <a:cs typeface="Times New Roman" panose="02020603050405020304" pitchFamily="18" charset="0"/>
            </a:endParaRPr>
          </a:p>
          <a:p>
            <a:pPr marL="800100" lvl="1" indent="-342900" algn="l">
              <a:lnSpc>
                <a:spcPct val="150000"/>
              </a:lnSpc>
              <a:buFont typeface="Wingdings" panose="05000000000000000000" pitchFamily="2" charset="2"/>
              <a:buChar char="Ø"/>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申請</a:t>
            </a:r>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1257300" lvl="2" indent="-342900" algn="l">
              <a:lnSpc>
                <a:spcPct val="150000"/>
              </a:lnSpc>
              <a:buFont typeface="Wingdings" panose="05000000000000000000" pitchFamily="2" charset="2"/>
              <a:buChar char="ü"/>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現場登記</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：單位名稱、姓名、工</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號、電話</a:t>
            </a:r>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1257300" lvl="2" indent="-342900" algn="l">
              <a:lnSpc>
                <a:spcPct val="150000"/>
              </a:lnSpc>
              <a:buFont typeface="Wingdings" panose="05000000000000000000" pitchFamily="2" charset="2"/>
              <a:buChar char="ü"/>
            </a:pP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EMAIL</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申請：單位名稱、姓名、工號</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電話</a:t>
            </a:r>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l">
              <a:lnSpc>
                <a:spcPct val="150000"/>
              </a:lnSpc>
              <a:buFont typeface="Wingdings" panose="05000000000000000000" pitchFamily="2" charset="2"/>
              <a:buChar char="q"/>
            </a:pPr>
            <a:r>
              <a:rPr lang="zh-TW" altLang="en-US"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填寫說明及系統操作手冊可自系統下載</a:t>
            </a:r>
            <a:endParaRPr lang="en-US" altLang="zh-TW"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l">
              <a:lnSpc>
                <a:spcPct val="150000"/>
              </a:lnSpc>
              <a:buFont typeface="Wingdings" panose="05000000000000000000" pitchFamily="2" charset="2"/>
              <a:buChar char="q"/>
            </a:pPr>
            <a:r>
              <a:rPr lang="zh-TW" altLang="en-US"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系統預計 </a:t>
            </a:r>
            <a:r>
              <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3/2(</a:t>
            </a:r>
            <a:r>
              <a:rPr lang="zh-TW" altLang="en-US"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二</a:t>
            </a:r>
            <a:r>
              <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上線</a:t>
            </a:r>
            <a:endParaRPr lang="en-US" altLang="zh-TW" sz="2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l">
              <a:lnSpc>
                <a:spcPct val="150000"/>
              </a:lnSpc>
              <a:buFont typeface="Wingdings" panose="05000000000000000000" pitchFamily="2" charset="2"/>
              <a:buChar char="q"/>
            </a:pPr>
            <a:r>
              <a:rPr lang="zh-TW" altLang="en-US"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使用問題</a:t>
            </a:r>
            <a:endParaRPr lang="en-US" altLang="zh-TW"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a:p>
            <a:pPr marL="554038" indent="-285750" algn="l">
              <a:lnSpc>
                <a:spcPct val="150000"/>
              </a:lnSpc>
              <a:buFont typeface="Wingdings" panose="05000000000000000000" pitchFamily="2" charset="2"/>
              <a:buChar char="Ø"/>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填寫內容：林素玉，</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TEL</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03-5914115</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suyu_lin@itri.org.tw</a:t>
            </a:r>
          </a:p>
          <a:p>
            <a:pPr marL="554038" indent="-285750" algn="l">
              <a:lnSpc>
                <a:spcPct val="150000"/>
              </a:lnSpc>
              <a:buFont typeface="Wingdings" panose="05000000000000000000" pitchFamily="2" charset="2"/>
              <a:buChar char="Ø"/>
            </a:pPr>
            <a:r>
              <a:rPr lang="zh-TW" altLang="en-US" sz="20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系統問題</a:t>
            </a:r>
            <a:r>
              <a:rPr lang="zh-TW" altLang="en-US"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：賴斐瓔，</a:t>
            </a:r>
            <a:r>
              <a:rPr lang="en-US" altLang="zh-TW"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TEL</a:t>
            </a:r>
            <a:r>
              <a:rPr lang="zh-TW" altLang="en-US"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03-5914136</a:t>
            </a:r>
            <a:r>
              <a:rPr lang="zh-TW" altLang="en-US" sz="2000" b="1"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b="1" dirty="0" smtClean="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laputa@itri.org.tw</a:t>
            </a:r>
            <a:endParaRPr lang="zh-TW" altLang="en-US" sz="20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3535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000" b="1" dirty="0" smtClean="0"/>
              <a:t>系統介紹</a:t>
            </a:r>
            <a:r>
              <a:rPr lang="en-US" altLang="zh-TW" sz="4000" b="1" dirty="0" smtClean="0"/>
              <a:t>(</a:t>
            </a:r>
            <a:r>
              <a:rPr lang="zh-TW" altLang="en-US" sz="4000" b="1" dirty="0" smtClean="0"/>
              <a:t>三</a:t>
            </a:r>
            <a:r>
              <a:rPr lang="en-US" altLang="zh-TW" sz="4000" b="1" dirty="0" smtClean="0"/>
              <a:t>)</a:t>
            </a:r>
            <a:endParaRPr lang="zh-TW" altLang="en-US" sz="4000" b="1" dirty="0"/>
          </a:p>
        </p:txBody>
      </p:sp>
      <p:sp>
        <p:nvSpPr>
          <p:cNvPr id="4" name="投影片編號版面配置區 3"/>
          <p:cNvSpPr>
            <a:spLocks noGrp="1"/>
          </p:cNvSpPr>
          <p:nvPr>
            <p:ph type="sldNum" sz="quarter" idx="12"/>
          </p:nvPr>
        </p:nvSpPr>
        <p:spPr/>
        <p:txBody>
          <a:bodyPr/>
          <a:lstStyle/>
          <a:p>
            <a:pPr>
              <a:defRPr/>
            </a:pPr>
            <a:fld id="{013DC495-2CD1-43C5-95D0-7E7245F738A5}" type="slidenum">
              <a:rPr lang="en-US" altLang="zh-TW" smtClean="0"/>
              <a:pPr>
                <a:defRPr/>
              </a:pPr>
              <a:t>9</a:t>
            </a:fld>
            <a:endParaRPr lang="en-US" altLang="zh-TW"/>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3" y="1674321"/>
            <a:ext cx="9144000" cy="4034820"/>
          </a:xfrm>
          <a:prstGeom prst="rect">
            <a:avLst/>
          </a:prstGeom>
        </p:spPr>
      </p:pic>
      <p:sp>
        <p:nvSpPr>
          <p:cNvPr id="9" name="矩形 8"/>
          <p:cNvSpPr/>
          <p:nvPr/>
        </p:nvSpPr>
        <p:spPr bwMode="auto">
          <a:xfrm>
            <a:off x="731520" y="2322576"/>
            <a:ext cx="1847088" cy="3300984"/>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pitchFamily="34" charset="0"/>
              <a:ea typeface="微軟正黑體" pitchFamily="34" charset="-120"/>
            </a:endParaRPr>
          </a:p>
        </p:txBody>
      </p:sp>
      <p:sp>
        <p:nvSpPr>
          <p:cNvPr id="3" name="文字方塊 2"/>
          <p:cNvSpPr txBox="1"/>
          <p:nvPr/>
        </p:nvSpPr>
        <p:spPr>
          <a:xfrm>
            <a:off x="274131" y="980862"/>
            <a:ext cx="5532284" cy="369332"/>
          </a:xfrm>
          <a:prstGeom prst="rect">
            <a:avLst/>
          </a:prstGeom>
          <a:noFill/>
        </p:spPr>
        <p:txBody>
          <a:bodyPr wrap="none" rtlCol="0">
            <a:spAutoFit/>
          </a:bodyPr>
          <a:lstStyle/>
          <a:p>
            <a:pPr algn="l"/>
            <a:r>
              <a:rPr lang="en-US" altLang="zh-TW" b="1" dirty="0" smtClean="0">
                <a:solidFill>
                  <a:srgbClr val="FF0000"/>
                </a:solidFill>
                <a:latin typeface="Times New Roman" panose="02020603050405020304" pitchFamily="18" charset="0"/>
                <a:cs typeface="Times New Roman" panose="02020603050405020304" pitchFamily="18" charset="0"/>
              </a:rPr>
              <a:t>※</a:t>
            </a:r>
            <a:r>
              <a:rPr lang="en-US" altLang="zh-TW" b="1" dirty="0" smtClean="0">
                <a:solidFill>
                  <a:srgbClr val="FF0000"/>
                </a:solidFill>
              </a:rPr>
              <a:t>LOGIN</a:t>
            </a:r>
            <a:r>
              <a:rPr lang="zh-TW" altLang="en-US" b="1" dirty="0" smtClean="0">
                <a:solidFill>
                  <a:srgbClr val="FF0000"/>
                </a:solidFill>
              </a:rPr>
              <a:t>後，會直接進入登錄者之單位畫面，如下：</a:t>
            </a:r>
            <a:endParaRPr lang="en-US" altLang="zh-TW" b="1" dirty="0" smtClean="0">
              <a:solidFill>
                <a:srgbClr val="FF0000"/>
              </a:solidFill>
            </a:endParaRPr>
          </a:p>
        </p:txBody>
      </p:sp>
      <p:sp>
        <p:nvSpPr>
          <p:cNvPr id="5" name="文字方塊 4"/>
          <p:cNvSpPr txBox="1"/>
          <p:nvPr/>
        </p:nvSpPr>
        <p:spPr>
          <a:xfrm>
            <a:off x="4350328" y="1674321"/>
            <a:ext cx="3934690" cy="523220"/>
          </a:xfrm>
          <a:prstGeom prst="rect">
            <a:avLst/>
          </a:prstGeom>
          <a:noFill/>
        </p:spPr>
        <p:txBody>
          <a:bodyPr wrap="square" rtlCol="0">
            <a:spAutoFit/>
          </a:bodyPr>
          <a:lstStyle/>
          <a:p>
            <a:r>
              <a:rPr lang="zh-TW" altLang="en-US" sz="2800" b="1" dirty="0" smtClean="0">
                <a:solidFill>
                  <a:srgbClr val="FFFF00"/>
                </a:solidFill>
              </a:rPr>
              <a:t>樣本，僅供參考</a:t>
            </a:r>
            <a:endParaRPr lang="zh-TW" altLang="en-US" sz="2800" b="1" dirty="0">
              <a:solidFill>
                <a:srgbClr val="FFFF00"/>
              </a:solidFill>
            </a:endParaRPr>
          </a:p>
        </p:txBody>
      </p:sp>
    </p:spTree>
    <p:extLst>
      <p:ext uri="{BB962C8B-B14F-4D97-AF65-F5344CB8AC3E}">
        <p14:creationId xmlns:p14="http://schemas.microsoft.com/office/powerpoint/2010/main" val="3970237208"/>
      </p:ext>
    </p:extLst>
  </p:cSld>
  <p:clrMapOvr>
    <a:masterClrMapping/>
  </p:clrMapOvr>
</p:sld>
</file>

<file path=ppt/theme/theme1.xml><?xml version="1.0" encoding="utf-8"?>
<a:theme xmlns:a="http://schemas.openxmlformats.org/drawingml/2006/main" name="ITRI_pptC_英文組合_image">
  <a:themeElements>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TRI_pptC_英文組合_image">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itchFamily="34" charset="0"/>
            <a:ea typeface="微軟正黑體" pitchFamily="34"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itchFamily="34" charset="0"/>
            <a:ea typeface="微軟正黑體" pitchFamily="34" charset="-120"/>
          </a:defRPr>
        </a:defPPr>
      </a:lstStyle>
    </a:lnDef>
  </a:objectDefaults>
  <a:extraClrSchemeLst>
    <a:extraClrScheme>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RI_pptC_英文組合_im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RI_pptC_英文組合_im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RI_pptC_英文組合_im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RI_pptC_英文組合_im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RI_pptC_英文組合_im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RI_pptC_英文組合_im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RI_pptC_英文組合_im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RI_pptC_英文組合_im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RI_pptC_英文組合_im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RI_pptC_英文組合_im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RI_pptC_英文組合_im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ITRI_pptC_英文組合_image">
  <a:themeElements>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TRI_pptC_英文組合_image">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itchFamily="34" charset="0"/>
            <a:ea typeface="微軟正黑體" pitchFamily="34"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itchFamily="34" charset="0"/>
            <a:ea typeface="微軟正黑體" pitchFamily="34" charset="-120"/>
          </a:defRPr>
        </a:defPPr>
      </a:lstStyle>
    </a:lnDef>
  </a:objectDefaults>
  <a:extraClrSchemeLst>
    <a:extraClrScheme>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RI_pptC_英文組合_im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RI_pptC_英文組合_im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RI_pptC_英文組合_im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RI_pptC_英文組合_im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RI_pptC_英文組合_im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RI_pptC_英文組合_im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RI_pptC_英文組合_im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RI_pptC_英文組合_im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RI_pptC_英文組合_im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RI_pptC_英文組合_im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RI_pptC_英文組合_im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ITRI_pptC_英文組合_image">
  <a:themeElements>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TRI_pptC_英文組合_image">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RI_pptC_英文組合_im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RI_pptC_英文組合_im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RI_pptC_英文組合_im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RI_pptC_英文組合_im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RI_pptC_英文組合_im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RI_pptC_英文組合_im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RI_pptC_英文組合_im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RI_pptC_英文組合_im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RI_pptC_英文組合_im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RI_pptC_英文組合_im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RI_pptC_英文組合_im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ITRI_pptC_英文組合_image">
  <a:themeElements>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TRI_pptC_英文組合_image">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RI_pptC_英文組合_im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RI_pptC_英文組合_im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RI_pptC_英文組合_im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RI_pptC_英文組合_im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RI_pptC_英文組合_im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RI_pptC_英文組合_im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RI_pptC_英文組合_im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RI_pptC_英文組合_im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RI_pptC_英文組合_im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RI_pptC_英文組合_im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RI_pptC_英文組合_im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1_ITRI_pptC_英文組合_image">
  <a:themeElements>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TRI_pptC_英文組合_image">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itchFamily="34" charset="0"/>
            <a:ea typeface="微軟正黑體" pitchFamily="34"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itchFamily="34" charset="0"/>
            <a:ea typeface="微軟正黑體" pitchFamily="34" charset="-120"/>
          </a:defRPr>
        </a:defPPr>
      </a:lstStyle>
    </a:lnDef>
  </a:objectDefaults>
  <a:extraClrSchemeLst>
    <a:extraClrScheme>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RI_pptC_英文組合_im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RI_pptC_英文組合_im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RI_pptC_英文組合_im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RI_pptC_英文組合_im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RI_pptC_英文組合_im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RI_pptC_英文組合_im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RI_pptC_英文組合_im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RI_pptC_英文組合_im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RI_pptC_英文組合_im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RI_pptC_英文組合_im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RI_pptC_英文組合_im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2_ITRI_pptC_英文組合_image">
  <a:themeElements>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TRI_pptC_英文組合_image">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itchFamily="34" charset="0"/>
            <a:ea typeface="微軟正黑體" pitchFamily="34"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itchFamily="34" charset="0"/>
            <a:ea typeface="微軟正黑體" pitchFamily="34" charset="-120"/>
          </a:defRPr>
        </a:defPPr>
      </a:lstStyle>
    </a:lnDef>
  </a:objectDefaults>
  <a:extraClrSchemeLst>
    <a:extraClrScheme>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RI_pptC_英文組合_im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RI_pptC_英文組合_im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RI_pptC_英文組合_im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RI_pptC_英文組合_im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RI_pptC_英文組合_im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RI_pptC_英文組合_im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RI_pptC_英文組合_im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RI_pptC_英文組合_im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RI_pptC_英文組合_im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RI_pptC_英文組合_im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RI_pptC_英文組合_im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3_ITRI_pptC_英文組合_image">
  <a:themeElements>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TRI_pptC_英文組合_image">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itchFamily="34" charset="0"/>
            <a:ea typeface="微軟正黑體" pitchFamily="34"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itchFamily="34" charset="0"/>
            <a:ea typeface="微軟正黑體" pitchFamily="34" charset="-120"/>
          </a:defRPr>
        </a:defPPr>
      </a:lstStyle>
    </a:lnDef>
  </a:objectDefaults>
  <a:extraClrSchemeLst>
    <a:extraClrScheme>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RI_pptC_英文組合_im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RI_pptC_英文組合_im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RI_pptC_英文組合_im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RI_pptC_英文組合_im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RI_pptC_英文組合_im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RI_pptC_英文組合_im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RI_pptC_英文組合_im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RI_pptC_英文組合_im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RI_pptC_英文組合_im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RI_pptC_英文組合_im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RI_pptC_英文組合_im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4_ITRI_pptC_英文組合_image">
  <a:themeElements>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TRI_pptC_英文組合_image">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itchFamily="34" charset="0"/>
            <a:ea typeface="微軟正黑體" pitchFamily="34"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itchFamily="34" charset="0"/>
            <a:ea typeface="微軟正黑體" pitchFamily="34" charset="-120"/>
          </a:defRPr>
        </a:defPPr>
      </a:lstStyle>
    </a:lnDef>
  </a:objectDefaults>
  <a:extraClrSchemeLst>
    <a:extraClrScheme>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RI_pptC_英文組合_im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RI_pptC_英文組合_im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RI_pptC_英文組合_im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RI_pptC_英文組合_im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RI_pptC_英文組合_im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RI_pptC_英文組合_im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RI_pptC_英文組合_im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RI_pptC_英文組合_im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RI_pptC_英文組合_im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RI_pptC_英文組合_im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RI_pptC_英文組合_im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5_ITRI_pptC_英文組合_image">
  <a:themeElements>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TRI_pptC_英文組合_image">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RI_pptC_英文組合_im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RI_pptC_英文組合_im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RI_pptC_英文組合_im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RI_pptC_英文組合_im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RI_pptC_英文組合_im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RI_pptC_英文組合_im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RI_pptC_英文組合_im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RI_pptC_英文組合_im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RI_pptC_英文組合_im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RI_pptC_英文組合_im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RI_pptC_英文組合_im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ITRI_pptC_英文組合_image">
  <a:themeElements>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TRI_pptC_英文組合_image">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RI_pptC_英文組合_im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RI_pptC_英文組合_im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RI_pptC_英文組合_im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RI_pptC_英文組合_im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RI_pptC_英文組合_im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RI_pptC_英文組合_im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RI_pptC_英文組合_im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RI_pptC_英文組合_im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RI_pptC_英文組合_im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RI_pptC_英文組合_im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RI_pptC_英文組合_im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ITRI_pptC_英文組合_image">
  <a:themeElements>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TRI_pptC_英文組合_image">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RI_pptC_英文組合_im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RI_pptC_英文組合_im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RI_pptC_英文組合_im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RI_pptC_英文組合_im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RI_pptC_英文組合_im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RI_pptC_英文組合_im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RI_pptC_英文組合_im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RI_pptC_英文組合_im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RI_pptC_英文組合_im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RI_pptC_英文組合_im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RI_pptC_英文組合_im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ITRI_pptC_英文組合_image">
  <a:themeElements>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TRI_pptC_英文組合_image">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RI_pptC_英文組合_im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RI_pptC_英文組合_im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RI_pptC_英文組合_im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RI_pptC_英文組合_im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RI_pptC_英文組合_im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RI_pptC_英文組合_im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RI_pptC_英文組合_im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RI_pptC_英文組合_im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RI_pptC_英文組合_im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RI_pptC_英文組合_im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RI_pptC_英文組合_im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ITRI_pptC_英文組合_image">
  <a:themeElements>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TRI_pptC_英文組合_image">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itchFamily="34" charset="0"/>
            <a:ea typeface="微軟正黑體" pitchFamily="34"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itchFamily="34" charset="0"/>
            <a:ea typeface="微軟正黑體" pitchFamily="34" charset="-120"/>
          </a:defRPr>
        </a:defPPr>
      </a:lstStyle>
    </a:lnDef>
  </a:objectDefaults>
  <a:extraClrSchemeLst>
    <a:extraClrScheme>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RI_pptC_英文組合_im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RI_pptC_英文組合_im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RI_pptC_英文組合_im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RI_pptC_英文組合_im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RI_pptC_英文組合_im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RI_pptC_英文組合_im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RI_pptC_英文組合_im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RI_pptC_英文組合_im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RI_pptC_英文組合_im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RI_pptC_英文組合_im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RI_pptC_英文組合_im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ITRI_pptC_英文組合_image">
  <a:themeElements>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TRI_pptC_英文組合_image">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RI_pptC_英文組合_im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RI_pptC_英文組合_im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RI_pptC_英文組合_im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RI_pptC_英文組合_im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RI_pptC_英文組合_im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RI_pptC_英文組合_im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RI_pptC_英文組合_im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RI_pptC_英文組合_im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RI_pptC_英文組合_im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RI_pptC_英文組合_im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RI_pptC_英文組合_im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ITRI_pptC_英文組合_image">
  <a:themeElements>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TRI_pptC_英文組合_image">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RI_pptC_英文組合_im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RI_pptC_英文組合_im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RI_pptC_英文組合_im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RI_pptC_英文組合_im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RI_pptC_英文組合_im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RI_pptC_英文組合_im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RI_pptC_英文組合_im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RI_pptC_英文組合_im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RI_pptC_英文組合_im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RI_pptC_英文組合_im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RI_pptC_英文組合_im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ITRI_pptC_英文組合_image">
  <a:themeElements>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TRI_pptC_英文組合_image">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itchFamily="34" charset="0"/>
            <a:ea typeface="微軟正黑體" pitchFamily="34"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itchFamily="34" charset="0"/>
            <a:ea typeface="微軟正黑體" pitchFamily="34" charset="-120"/>
          </a:defRPr>
        </a:defPPr>
      </a:lstStyle>
    </a:lnDef>
  </a:objectDefaults>
  <a:extraClrSchemeLst>
    <a:extraClrScheme>
      <a:clrScheme name="ITRI_pptC_英文組合_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RI_pptC_英文組合_im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RI_pptC_英文組合_im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RI_pptC_英文組合_im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RI_pptC_英文組合_im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RI_pptC_英文組合_im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RI_pptC_英文組合_im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RI_pptC_英文組合_im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RI_pptC_英文組合_im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RI_pptC_英文組合_im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RI_pptC_英文組合_im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RI_pptC_英文組合_im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Modified-ITRI_pptC_英文組合_image</Template>
  <TotalTime>14495</TotalTime>
  <Words>1957</Words>
  <Application>Microsoft Office PowerPoint</Application>
  <PresentationFormat>如螢幕大小 (4:3)</PresentationFormat>
  <Paragraphs>286</Paragraphs>
  <Slides>20</Slides>
  <Notes>3</Notes>
  <HiddenSlides>0</HiddenSlides>
  <MMClips>0</MMClips>
  <ScaleCrop>false</ScaleCrop>
  <HeadingPairs>
    <vt:vector size="6" baseType="variant">
      <vt:variant>
        <vt:lpstr>使用字型</vt:lpstr>
      </vt:variant>
      <vt:variant>
        <vt:i4>9</vt:i4>
      </vt:variant>
      <vt:variant>
        <vt:lpstr>佈景主題</vt:lpstr>
      </vt:variant>
      <vt:variant>
        <vt:i4>17</vt:i4>
      </vt:variant>
      <vt:variant>
        <vt:lpstr>投影片標題</vt:lpstr>
      </vt:variant>
      <vt:variant>
        <vt:i4>20</vt:i4>
      </vt:variant>
    </vt:vector>
  </HeadingPairs>
  <TitlesOfParts>
    <vt:vector size="46" baseType="lpstr">
      <vt:lpstr>微軟正黑體</vt:lpstr>
      <vt:lpstr>新細明體</vt:lpstr>
      <vt:lpstr>標楷體</vt:lpstr>
      <vt:lpstr>Arial</vt:lpstr>
      <vt:lpstr>Calibri</vt:lpstr>
      <vt:lpstr>Calibri Light</vt:lpstr>
      <vt:lpstr>Times New Roman</vt:lpstr>
      <vt:lpstr>Wingdings</vt:lpstr>
      <vt:lpstr>Wingdings 2</vt:lpstr>
      <vt:lpstr>ITRI_pptC_英文組合_image</vt:lpstr>
      <vt:lpstr>1_ITRI_pptC_英文組合_image</vt:lpstr>
      <vt:lpstr>2_ITRI_pptC_英文組合_image</vt:lpstr>
      <vt:lpstr>3_ITRI_pptC_英文組合_image</vt:lpstr>
      <vt:lpstr>4_ITRI_pptC_英文組合_image</vt:lpstr>
      <vt:lpstr>5_ITRI_pptC_英文組合_image</vt:lpstr>
      <vt:lpstr>6_ITRI_pptC_英文組合_image</vt:lpstr>
      <vt:lpstr>7_ITRI_pptC_英文組合_image</vt:lpstr>
      <vt:lpstr>HDOfficeLightV0</vt:lpstr>
      <vt:lpstr>8_ITRI_pptC_英文組合_image</vt:lpstr>
      <vt:lpstr>9_ITRI_pptC_英文組合_image</vt:lpstr>
      <vt:lpstr>10_ITRI_pptC_英文組合_image</vt:lpstr>
      <vt:lpstr>11_ITRI_pptC_英文組合_image</vt:lpstr>
      <vt:lpstr>12_ITRI_pptC_英文組合_image</vt:lpstr>
      <vt:lpstr>13_ITRI_pptC_英文組合_image</vt:lpstr>
      <vt:lpstr>14_ITRI_pptC_英文組合_image</vt:lpstr>
      <vt:lpstr>15_ITRI_pptC_英文組合_image</vt:lpstr>
      <vt:lpstr>FY110「天然氣事業輸儲設備查核」(含複查)及 「檢視天然氣管線智慧型通管器檢查(ILI)報告」 相關配合事項</vt:lpstr>
      <vt:lpstr>報告大綱</vt:lpstr>
      <vt:lpstr>查核依據</vt:lpstr>
      <vt:lpstr>天然氣輸儲設備查核站場規劃</vt:lpstr>
      <vt:lpstr>查核行程(一)</vt:lpstr>
      <vt:lpstr>查核行程(二)</vt:lpstr>
      <vt:lpstr>系統介紹(一)</vt:lpstr>
      <vt:lpstr>系統介紹(二)</vt:lpstr>
      <vt:lpstr>系統介紹(三)</vt:lpstr>
      <vt:lpstr>查核項目 (一)</vt:lpstr>
      <vt:lpstr>查核項目 (二)</vt:lpstr>
      <vt:lpstr>查核項目 (三)</vt:lpstr>
      <vt:lpstr>附件說明</vt:lpstr>
      <vt:lpstr>天然氣生產與進口事業輸儲設備查核 配合事項(一)</vt:lpstr>
      <vt:lpstr>天然氣生產與進口事業輸儲設備查核 配合事項(二)</vt:lpstr>
      <vt:lpstr>天然氣生產與進口事業輸儲設備查核 配合事項(三)</vt:lpstr>
      <vt:lpstr>複查</vt:lpstr>
      <vt:lpstr>檢視天然氣管線智慧型通管器檢查(ILI)報告</vt:lpstr>
      <vt:lpstr>召開天然氣生產與進口事業輸儲設備查核結果建議事項改善執行情形及後續追蹤專家諮詢會議</vt:lpstr>
      <vt:lpstr>PowerPoint 簡報</vt:lpstr>
    </vt:vector>
  </TitlesOfParts>
  <Company>itri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LiuPH</dc:creator>
  <cp:lastModifiedBy>800437</cp:lastModifiedBy>
  <cp:revision>439</cp:revision>
  <cp:lastPrinted>2021-02-20T01:09:10Z</cp:lastPrinted>
  <dcterms:created xsi:type="dcterms:W3CDTF">2010-01-07T00:38:15Z</dcterms:created>
  <dcterms:modified xsi:type="dcterms:W3CDTF">2021-02-23T00:55:33Z</dcterms:modified>
</cp:coreProperties>
</file>