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72" r:id="rId2"/>
    <p:sldId id="312" r:id="rId3"/>
    <p:sldId id="262" r:id="rId4"/>
    <p:sldId id="326" r:id="rId5"/>
    <p:sldId id="324" r:id="rId6"/>
    <p:sldId id="320" r:id="rId7"/>
    <p:sldId id="286" r:id="rId8"/>
    <p:sldId id="318" r:id="rId9"/>
    <p:sldId id="322" r:id="rId10"/>
    <p:sldId id="316" r:id="rId11"/>
    <p:sldId id="321" r:id="rId12"/>
    <p:sldId id="317" r:id="rId13"/>
    <p:sldId id="323" r:id="rId14"/>
    <p:sldId id="288" r:id="rId15"/>
    <p:sldId id="307" r:id="rId16"/>
    <p:sldId id="308" r:id="rId17"/>
    <p:sldId id="309" r:id="rId18"/>
    <p:sldId id="311" r:id="rId19"/>
    <p:sldId id="319" r:id="rId20"/>
    <p:sldId id="27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Dosis ExtraBold" pitchFamily="2" charset="0"/>
      <p:bold r:id="rId31"/>
    </p:embeddedFont>
    <p:embeddedFont>
      <p:font typeface="Nunito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2E29D-27B2-BCA3-30B7-8971B5F1166B}" v="1743" dt="2023-04-06T22:59:08.669"/>
    <p1510:client id="{475C66FE-9D57-4DCC-2D57-92670007D2AC}" v="214" dt="2023-04-06T21:59:01.197"/>
    <p1510:client id="{6EDEFAC4-4F14-B39F-5564-E022580A52E7}" v="46" dt="2023-04-13T23:38:55.168"/>
    <p1510:client id="{B2E0CC19-FE59-AEDD-DBF2-9AA996F6387F}" v="583" dt="2023-04-13T21:59:57.730"/>
    <p1510:client id="{C7414DEF-AC0D-96B1-37DF-DA4973DFBC83}" v="103" dt="2023-04-14T02:02:33.532"/>
    <p1510:client id="{EAD59E00-D9C0-ACBD-0B96-E274114FB5A2}" v="409" dt="2023-04-16T16:05:11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-970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ạnh Hùng  Vĩ" userId="S::0950080117@sv.hcmunre.edu.vn::d87d6d6e-7998-4167-a81c-30872fe94500" providerId="AD" clId="Web-{B2E0CC19-FE59-AEDD-DBF2-9AA996F6387F}"/>
    <pc:docChg chg="addSld modSld sldOrd">
      <pc:chgData name="Nguyễn Mạnh Hùng  Vĩ" userId="S::0950080117@sv.hcmunre.edu.vn::d87d6d6e-7998-4167-a81c-30872fe94500" providerId="AD" clId="Web-{B2E0CC19-FE59-AEDD-DBF2-9AA996F6387F}" dt="2023-04-13T21:59:57.730" v="535" actId="14100"/>
      <pc:docMkLst>
        <pc:docMk/>
      </pc:docMkLst>
      <pc:sldChg chg="addSp delSp modSp ord">
        <pc:chgData name="Nguyễn Mạnh Hùng  Vĩ" userId="S::0950080117@sv.hcmunre.edu.vn::d87d6d6e-7998-4167-a81c-30872fe94500" providerId="AD" clId="Web-{B2E0CC19-FE59-AEDD-DBF2-9AA996F6387F}" dt="2023-04-13T21:47:24.867" v="429" actId="14100"/>
        <pc:sldMkLst>
          <pc:docMk/>
          <pc:sldMk cId="4063876" sldId="317"/>
        </pc:sldMkLst>
        <pc:spChg chg="mod">
          <ac:chgData name="Nguyễn Mạnh Hùng  Vĩ" userId="S::0950080117@sv.hcmunre.edu.vn::d87d6d6e-7998-4167-a81c-30872fe94500" providerId="AD" clId="Web-{B2E0CC19-FE59-AEDD-DBF2-9AA996F6387F}" dt="2023-04-13T21:45:44.661" v="423" actId="20577"/>
          <ac:spMkLst>
            <pc:docMk/>
            <pc:sldMk cId="4063876" sldId="317"/>
            <ac:spMk id="1370" creationId="{00000000-0000-0000-0000-000000000000}"/>
          </ac:spMkLst>
        </pc:spChg>
        <pc:picChg chg="del">
          <ac:chgData name="Nguyễn Mạnh Hùng  Vĩ" userId="S::0950080117@sv.hcmunre.edu.vn::d87d6d6e-7998-4167-a81c-30872fe94500" providerId="AD" clId="Web-{B2E0CC19-FE59-AEDD-DBF2-9AA996F6387F}" dt="2023-04-13T21:45:45.552" v="425"/>
          <ac:picMkLst>
            <pc:docMk/>
            <pc:sldMk cId="4063876" sldId="317"/>
            <ac:picMk id="2" creationId="{1C773CCD-FD7F-C6E3-4489-0724DD935220}"/>
          </ac:picMkLst>
        </pc:picChg>
        <pc:picChg chg="add mod">
          <ac:chgData name="Nguyễn Mạnh Hùng  Vĩ" userId="S::0950080117@sv.hcmunre.edu.vn::d87d6d6e-7998-4167-a81c-30872fe94500" providerId="AD" clId="Web-{B2E0CC19-FE59-AEDD-DBF2-9AA996F6387F}" dt="2023-04-13T21:47:24.867" v="429" actId="14100"/>
          <ac:picMkLst>
            <pc:docMk/>
            <pc:sldMk cId="4063876" sldId="317"/>
            <ac:picMk id="3" creationId="{5530205E-DA37-CEAE-8194-0349A52D074C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45:44.739" v="424"/>
          <ac:picMkLst>
            <pc:docMk/>
            <pc:sldMk cId="4063876" sldId="317"/>
            <ac:picMk id="4" creationId="{19F7392A-F053-6007-D7C4-DF8CFABF8C93}"/>
          </ac:picMkLst>
        </pc:picChg>
      </pc:sldChg>
      <pc:sldChg chg="modSp">
        <pc:chgData name="Nguyễn Mạnh Hùng  Vĩ" userId="S::0950080117@sv.hcmunre.edu.vn::d87d6d6e-7998-4167-a81c-30872fe94500" providerId="AD" clId="Web-{B2E0CC19-FE59-AEDD-DBF2-9AA996F6387F}" dt="2023-04-13T21:52:03.192" v="504"/>
        <pc:sldMkLst>
          <pc:docMk/>
          <pc:sldMk cId="842069938" sldId="320"/>
        </pc:sldMkLst>
        <pc:graphicFrameChg chg="mod modGraphic">
          <ac:chgData name="Nguyễn Mạnh Hùng  Vĩ" userId="S::0950080117@sv.hcmunre.edu.vn::d87d6d6e-7998-4167-a81c-30872fe94500" providerId="AD" clId="Web-{B2E0CC19-FE59-AEDD-DBF2-9AA996F6387F}" dt="2023-04-13T21:52:03.192" v="504"/>
          <ac:graphicFrameMkLst>
            <pc:docMk/>
            <pc:sldMk cId="842069938" sldId="320"/>
            <ac:graphicFrameMk id="2" creationId="{EA7D3657-1511-4636-AB6D-FB25BA8B20DF}"/>
          </ac:graphicFrameMkLst>
        </pc:graphicFrameChg>
      </pc:sldChg>
      <pc:sldChg chg="addSp delSp modSp add ord replId">
        <pc:chgData name="Nguyễn Mạnh Hùng  Vĩ" userId="S::0950080117@sv.hcmunre.edu.vn::d87d6d6e-7998-4167-a81c-30872fe94500" providerId="AD" clId="Web-{B2E0CC19-FE59-AEDD-DBF2-9AA996F6387F}" dt="2023-04-13T21:45:01.535" v="414" actId="1076"/>
        <pc:sldMkLst>
          <pc:docMk/>
          <pc:sldMk cId="3300721168" sldId="321"/>
        </pc:sldMkLst>
        <pc:spChg chg="mod">
          <ac:chgData name="Nguyễn Mạnh Hùng  Vĩ" userId="S::0950080117@sv.hcmunre.edu.vn::d87d6d6e-7998-4167-a81c-30872fe94500" providerId="AD" clId="Web-{B2E0CC19-FE59-AEDD-DBF2-9AA996F6387F}" dt="2023-04-13T21:44:23.674" v="406" actId="20577"/>
          <ac:spMkLst>
            <pc:docMk/>
            <pc:sldMk cId="3300721168" sldId="321"/>
            <ac:spMk id="1370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B2E0CC19-FE59-AEDD-DBF2-9AA996F6387F}" dt="2023-04-13T21:45:01.535" v="414" actId="1076"/>
          <ac:picMkLst>
            <pc:docMk/>
            <pc:sldMk cId="3300721168" sldId="321"/>
            <ac:picMk id="2" creationId="{68195D17-7B18-071B-B14A-0449F2A4D6F2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44:26.237" v="407"/>
          <ac:picMkLst>
            <pc:docMk/>
            <pc:sldMk cId="3300721168" sldId="321"/>
            <ac:picMk id="3" creationId="{2332B2F5-2D89-C4CA-6934-0F9CE2D0DAD2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44:27.971" v="408"/>
          <ac:picMkLst>
            <pc:docMk/>
            <pc:sldMk cId="3300721168" sldId="321"/>
            <ac:picMk id="6" creationId="{3C1305EE-B521-E618-F5B4-F6CF12045FAF}"/>
          </ac:picMkLst>
        </pc:picChg>
      </pc:sldChg>
      <pc:sldChg chg="add replId">
        <pc:chgData name="Nguyễn Mạnh Hùng  Vĩ" userId="S::0950080117@sv.hcmunre.edu.vn::d87d6d6e-7998-4167-a81c-30872fe94500" providerId="AD" clId="Web-{B2E0CC19-FE59-AEDD-DBF2-9AA996F6387F}" dt="2023-04-13T21:45:32.583" v="415"/>
        <pc:sldMkLst>
          <pc:docMk/>
          <pc:sldMk cId="915433637" sldId="322"/>
        </pc:sldMkLst>
      </pc:sldChg>
      <pc:sldChg chg="addSp delSp modSp add replId">
        <pc:chgData name="Nguyễn Mạnh Hùng  Vĩ" userId="S::0950080117@sv.hcmunre.edu.vn::d87d6d6e-7998-4167-a81c-30872fe94500" providerId="AD" clId="Web-{B2E0CC19-FE59-AEDD-DBF2-9AA996F6387F}" dt="2023-04-13T21:56:58.939" v="516" actId="14100"/>
        <pc:sldMkLst>
          <pc:docMk/>
          <pc:sldMk cId="2722564131" sldId="323"/>
        </pc:sldMkLst>
        <pc:picChg chg="add mod">
          <ac:chgData name="Nguyễn Mạnh Hùng  Vĩ" userId="S::0950080117@sv.hcmunre.edu.vn::d87d6d6e-7998-4167-a81c-30872fe94500" providerId="AD" clId="Web-{B2E0CC19-FE59-AEDD-DBF2-9AA996F6387F}" dt="2023-04-13T21:56:43.392" v="512" actId="14100"/>
          <ac:picMkLst>
            <pc:docMk/>
            <pc:sldMk cId="2722564131" sldId="323"/>
            <ac:picMk id="2" creationId="{FEBCFB14-76AB-67AF-82E6-A600D36FC554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47:48.043" v="431"/>
          <ac:picMkLst>
            <pc:docMk/>
            <pc:sldMk cId="2722564131" sldId="323"/>
            <ac:picMk id="3" creationId="{5530205E-DA37-CEAE-8194-0349A52D074C}"/>
          </ac:picMkLst>
        </pc:picChg>
        <pc:picChg chg="add mod">
          <ac:chgData name="Nguyễn Mạnh Hùng  Vĩ" userId="S::0950080117@sv.hcmunre.edu.vn::d87d6d6e-7998-4167-a81c-30872fe94500" providerId="AD" clId="Web-{B2E0CC19-FE59-AEDD-DBF2-9AA996F6387F}" dt="2023-04-13T21:56:58.939" v="516" actId="14100"/>
          <ac:picMkLst>
            <pc:docMk/>
            <pc:sldMk cId="2722564131" sldId="323"/>
            <ac:picMk id="4" creationId="{ED0FAB13-CECB-7D24-71EC-F701AE129ACF}"/>
          </ac:picMkLst>
        </pc:picChg>
      </pc:sldChg>
      <pc:sldChg chg="addSp delSp modSp add replId">
        <pc:chgData name="Nguyễn Mạnh Hùng  Vĩ" userId="S::0950080117@sv.hcmunre.edu.vn::d87d6d6e-7998-4167-a81c-30872fe94500" providerId="AD" clId="Web-{B2E0CC19-FE59-AEDD-DBF2-9AA996F6387F}" dt="2023-04-13T21:51:18.253" v="450" actId="14100"/>
        <pc:sldMkLst>
          <pc:docMk/>
          <pc:sldMk cId="419850984" sldId="324"/>
        </pc:sldMkLst>
        <pc:spChg chg="mod">
          <ac:chgData name="Nguyễn Mạnh Hùng  Vĩ" userId="S::0950080117@sv.hcmunre.edu.vn::d87d6d6e-7998-4167-a81c-30872fe94500" providerId="AD" clId="Web-{B2E0CC19-FE59-AEDD-DBF2-9AA996F6387F}" dt="2023-04-13T21:50:26.673" v="442" actId="20577"/>
          <ac:spMkLst>
            <pc:docMk/>
            <pc:sldMk cId="419850984" sldId="324"/>
            <ac:spMk id="1368" creationId="{00000000-0000-0000-0000-000000000000}"/>
          </ac:spMkLst>
        </pc:spChg>
        <pc:picChg chg="del">
          <ac:chgData name="Nguyễn Mạnh Hùng  Vĩ" userId="S::0950080117@sv.hcmunre.edu.vn::d87d6d6e-7998-4167-a81c-30872fe94500" providerId="AD" clId="Web-{B2E0CC19-FE59-AEDD-DBF2-9AA996F6387F}" dt="2023-04-13T21:50:27.876" v="443"/>
          <ac:picMkLst>
            <pc:docMk/>
            <pc:sldMk cId="419850984" sldId="324"/>
            <ac:picMk id="2" creationId="{7854325C-1E8A-FF50-DEA0-253BE0D458E6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50:29.408" v="444"/>
          <ac:picMkLst>
            <pc:docMk/>
            <pc:sldMk cId="419850984" sldId="324"/>
            <ac:picMk id="3" creationId="{D0C45F69-02DE-9AF1-6446-0749F6355D32}"/>
          </ac:picMkLst>
        </pc:picChg>
        <pc:picChg chg="add mod">
          <ac:chgData name="Nguyễn Mạnh Hùng  Vĩ" userId="S::0950080117@sv.hcmunre.edu.vn::d87d6d6e-7998-4167-a81c-30872fe94500" providerId="AD" clId="Web-{B2E0CC19-FE59-AEDD-DBF2-9AA996F6387F}" dt="2023-04-13T21:51:18.253" v="450" actId="14100"/>
          <ac:picMkLst>
            <pc:docMk/>
            <pc:sldMk cId="419850984" sldId="324"/>
            <ac:picMk id="4" creationId="{F62ABECE-11E6-C28D-F73D-8C0D5B9A386C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50:32.533" v="445"/>
          <ac:picMkLst>
            <pc:docMk/>
            <pc:sldMk cId="419850984" sldId="324"/>
            <ac:picMk id="7" creationId="{503C0914-65FB-17B2-2426-994DE84498BD}"/>
          </ac:picMkLst>
        </pc:picChg>
      </pc:sldChg>
      <pc:sldChg chg="addSp delSp modSp add ord replId">
        <pc:chgData name="Nguyễn Mạnh Hùng  Vĩ" userId="S::0950080117@sv.hcmunre.edu.vn::d87d6d6e-7998-4167-a81c-30872fe94500" providerId="AD" clId="Web-{B2E0CC19-FE59-AEDD-DBF2-9AA996F6387F}" dt="2023-04-13T21:59:57.730" v="535" actId="14100"/>
        <pc:sldMkLst>
          <pc:docMk/>
          <pc:sldMk cId="4081795571" sldId="325"/>
        </pc:sldMkLst>
        <pc:spChg chg="mod">
          <ac:chgData name="Nguyễn Mạnh Hùng  Vĩ" userId="S::0950080117@sv.hcmunre.edu.vn::d87d6d6e-7998-4167-a81c-30872fe94500" providerId="AD" clId="Web-{B2E0CC19-FE59-AEDD-DBF2-9AA996F6387F}" dt="2023-04-13T21:59:12.994" v="527" actId="20577"/>
          <ac:spMkLst>
            <pc:docMk/>
            <pc:sldMk cId="4081795571" sldId="325"/>
            <ac:spMk id="1370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B2E0CC19-FE59-AEDD-DBF2-9AA996F6387F}" dt="2023-04-13T21:59:07.713" v="524" actId="1076"/>
          <ac:picMkLst>
            <pc:docMk/>
            <pc:sldMk cId="4081795571" sldId="325"/>
            <ac:picMk id="2" creationId="{04383B5C-58AE-5984-D53B-5C3C657FB7B0}"/>
          </ac:picMkLst>
        </pc:picChg>
        <pc:picChg chg="del">
          <ac:chgData name="Nguyễn Mạnh Hùng  Vĩ" userId="S::0950080117@sv.hcmunre.edu.vn::d87d6d6e-7998-4167-a81c-30872fe94500" providerId="AD" clId="Web-{B2E0CC19-FE59-AEDD-DBF2-9AA996F6387F}" dt="2023-04-13T21:58:35.071" v="519"/>
          <ac:picMkLst>
            <pc:docMk/>
            <pc:sldMk cId="4081795571" sldId="325"/>
            <ac:picMk id="3" creationId="{5530205E-DA37-CEAE-8194-0349A52D074C}"/>
          </ac:picMkLst>
        </pc:picChg>
        <pc:picChg chg="add mod">
          <ac:chgData name="Nguyễn Mạnh Hùng  Vĩ" userId="S::0950080117@sv.hcmunre.edu.vn::d87d6d6e-7998-4167-a81c-30872fe94500" providerId="AD" clId="Web-{B2E0CC19-FE59-AEDD-DBF2-9AA996F6387F}" dt="2023-04-13T21:59:57.730" v="535" actId="14100"/>
          <ac:picMkLst>
            <pc:docMk/>
            <pc:sldMk cId="4081795571" sldId="325"/>
            <ac:picMk id="4" creationId="{FAB931A3-51FA-459A-74F1-A0D79875BB31}"/>
          </ac:picMkLst>
        </pc:picChg>
      </pc:sldChg>
    </pc:docChg>
  </pc:docChgLst>
  <pc:docChgLst>
    <pc:chgData name="Nguyễn Mạnh Hùng  Vĩ" userId="S::0950080117@sv.hcmunre.edu.vn::d87d6d6e-7998-4167-a81c-30872fe94500" providerId="AD" clId="Web-{EAD59E00-D9C0-ACBD-0B96-E274114FB5A2}"/>
    <pc:docChg chg="addSld delSld modSld sldOrd">
      <pc:chgData name="Nguyễn Mạnh Hùng  Vĩ" userId="S::0950080117@sv.hcmunre.edu.vn::d87d6d6e-7998-4167-a81c-30872fe94500" providerId="AD" clId="Web-{EAD59E00-D9C0-ACBD-0B96-E274114FB5A2}" dt="2023-04-16T16:05:11.005" v="384"/>
      <pc:docMkLst>
        <pc:docMk/>
      </pc:docMkLst>
      <pc:sldChg chg="del">
        <pc:chgData name="Nguyễn Mạnh Hùng  Vĩ" userId="S::0950080117@sv.hcmunre.edu.vn::d87d6d6e-7998-4167-a81c-30872fe94500" providerId="AD" clId="Web-{EAD59E00-D9C0-ACBD-0B96-E274114FB5A2}" dt="2023-04-16T16:04:35.442" v="382"/>
        <pc:sldMkLst>
          <pc:docMk/>
          <pc:sldMk cId="2384064315" sldId="277"/>
        </pc:sldMkLst>
      </pc:sldChg>
      <pc:sldChg chg="del">
        <pc:chgData name="Nguyễn Mạnh Hùng  Vĩ" userId="S::0950080117@sv.hcmunre.edu.vn::d87d6d6e-7998-4167-a81c-30872fe94500" providerId="AD" clId="Web-{EAD59E00-D9C0-ACBD-0B96-E274114FB5A2}" dt="2023-04-16T16:03:34.284" v="379"/>
        <pc:sldMkLst>
          <pc:docMk/>
          <pc:sldMk cId="2974663416" sldId="287"/>
        </pc:sldMkLst>
      </pc:sldChg>
      <pc:sldChg chg="del">
        <pc:chgData name="Nguyễn Mạnh Hùng  Vĩ" userId="S::0950080117@sv.hcmunre.edu.vn::d87d6d6e-7998-4167-a81c-30872fe94500" providerId="AD" clId="Web-{EAD59E00-D9C0-ACBD-0B96-E274114FB5A2}" dt="2023-04-16T16:05:11.005" v="384"/>
        <pc:sldMkLst>
          <pc:docMk/>
          <pc:sldMk cId="105481472" sldId="310"/>
        </pc:sldMkLst>
      </pc:sldChg>
      <pc:sldChg chg="add del">
        <pc:chgData name="Nguyễn Mạnh Hùng  Vĩ" userId="S::0950080117@sv.hcmunre.edu.vn::d87d6d6e-7998-4167-a81c-30872fe94500" providerId="AD" clId="Web-{EAD59E00-D9C0-ACBD-0B96-E274114FB5A2}" dt="2023-04-16T16:04:40.098" v="383"/>
        <pc:sldMkLst>
          <pc:docMk/>
          <pc:sldMk cId="4081795571" sldId="325"/>
        </pc:sldMkLst>
      </pc:sldChg>
      <pc:sldChg chg="modSp add ord replId">
        <pc:chgData name="Nguyễn Mạnh Hùng  Vĩ" userId="S::0950080117@sv.hcmunre.edu.vn::d87d6d6e-7998-4167-a81c-30872fe94500" providerId="AD" clId="Web-{EAD59E00-D9C0-ACBD-0B96-E274114FB5A2}" dt="2023-04-16T16:02:23.156" v="378"/>
        <pc:sldMkLst>
          <pc:docMk/>
          <pc:sldMk cId="68941413" sldId="326"/>
        </pc:sldMkLst>
        <pc:spChg chg="mod">
          <ac:chgData name="Nguyễn Mạnh Hùng  Vĩ" userId="S::0950080117@sv.hcmunre.edu.vn::d87d6d6e-7998-4167-a81c-30872fe94500" providerId="AD" clId="Web-{EAD59E00-D9C0-ACBD-0B96-E274114FB5A2}" dt="2023-04-16T15:59:46.792" v="10" actId="20577"/>
          <ac:spMkLst>
            <pc:docMk/>
            <pc:sldMk cId="68941413" sldId="326"/>
            <ac:spMk id="1483" creationId="{00000000-0000-0000-0000-000000000000}"/>
          </ac:spMkLst>
        </pc:spChg>
        <pc:graphicFrameChg chg="mod modGraphic">
          <ac:chgData name="Nguyễn Mạnh Hùng  Vĩ" userId="S::0950080117@sv.hcmunre.edu.vn::d87d6d6e-7998-4167-a81c-30872fe94500" providerId="AD" clId="Web-{EAD59E00-D9C0-ACBD-0B96-E274114FB5A2}" dt="2023-04-16T16:02:23.156" v="378"/>
          <ac:graphicFrameMkLst>
            <pc:docMk/>
            <pc:sldMk cId="68941413" sldId="326"/>
            <ac:graphicFrameMk id="2" creationId="{EA7D3657-1511-4636-AB6D-FB25BA8B20DF}"/>
          </ac:graphicFrameMkLst>
        </pc:graphicFrameChg>
      </pc:sldChg>
    </pc:docChg>
  </pc:docChgLst>
  <pc:docChgLst>
    <pc:chgData name="Nguyễn Mạnh Hùng  Vĩ" userId="S::0950080117@sv.hcmunre.edu.vn::d87d6d6e-7998-4167-a81c-30872fe94500" providerId="AD" clId="Web-{2BF2E29D-27B2-BCA3-30B7-8971B5F1166B}"/>
    <pc:docChg chg="addSld delSld modSld sldOrd">
      <pc:chgData name="Nguyễn Mạnh Hùng  Vĩ" userId="S::0950080117@sv.hcmunre.edu.vn::d87d6d6e-7998-4167-a81c-30872fe94500" providerId="AD" clId="Web-{2BF2E29D-27B2-BCA3-30B7-8971B5F1166B}" dt="2023-04-06T22:58:58.356" v="1568" actId="20577"/>
      <pc:docMkLst>
        <pc:docMk/>
      </pc:docMkLst>
      <pc:sldChg chg="addSp delSp modSp">
        <pc:chgData name="Nguyễn Mạnh Hùng  Vĩ" userId="S::0950080117@sv.hcmunre.edu.vn::d87d6d6e-7998-4167-a81c-30872fe94500" providerId="AD" clId="Web-{2BF2E29D-27B2-BCA3-30B7-8971B5F1166B}" dt="2023-04-06T22:48:35.912" v="289" actId="14100"/>
        <pc:sldMkLst>
          <pc:docMk/>
          <pc:sldMk cId="0" sldId="271"/>
        </pc:sldMkLst>
        <pc:picChg chg="add mod">
          <ac:chgData name="Nguyễn Mạnh Hùng  Vĩ" userId="S::0950080117@sv.hcmunre.edu.vn::d87d6d6e-7998-4167-a81c-30872fe94500" providerId="AD" clId="Web-{2BF2E29D-27B2-BCA3-30B7-8971B5F1166B}" dt="2023-04-06T22:48:35.912" v="289" actId="14100"/>
          <ac:picMkLst>
            <pc:docMk/>
            <pc:sldMk cId="0" sldId="271"/>
            <ac:picMk id="2" creationId="{585BD727-B1C1-2E0F-7391-C30A573A2512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47:59.301" v="279"/>
          <ac:picMkLst>
            <pc:docMk/>
            <pc:sldMk cId="0" sldId="271"/>
            <ac:picMk id="16389" creationId="{00000000-0000-0000-0000-000000000000}"/>
          </ac:picMkLst>
        </pc:picChg>
      </pc:sldChg>
      <pc:sldChg chg="modSp">
        <pc:chgData name="Nguyễn Mạnh Hùng  Vĩ" userId="S::0950080117@sv.hcmunre.edu.vn::d87d6d6e-7998-4167-a81c-30872fe94500" providerId="AD" clId="Web-{2BF2E29D-27B2-BCA3-30B7-8971B5F1166B}" dt="2023-04-06T22:57:40.713" v="1567" actId="20577"/>
        <pc:sldMkLst>
          <pc:docMk/>
          <pc:sldMk cId="0" sldId="272"/>
        </pc:sldMkLst>
        <pc:spChg chg="mod">
          <ac:chgData name="Nguyễn Mạnh Hùng  Vĩ" userId="S::0950080117@sv.hcmunre.edu.vn::d87d6d6e-7998-4167-a81c-30872fe94500" providerId="AD" clId="Web-{2BF2E29D-27B2-BCA3-30B7-8971B5F1166B}" dt="2023-04-06T22:57:40.713" v="1567" actId="20577"/>
          <ac:spMkLst>
            <pc:docMk/>
            <pc:sldMk cId="0" sldId="272"/>
            <ac:spMk id="76" creationId="{38BA3CA4-E92F-4B72-BABB-7612EA5BB817}"/>
          </ac:spMkLst>
        </pc:sp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18:52.207" v="49" actId="1076"/>
        <pc:sldMkLst>
          <pc:docMk/>
          <pc:sldMk cId="2384064315" sldId="277"/>
        </pc:sldMkLst>
        <pc:picChg chg="add mod">
          <ac:chgData name="Nguyễn Mạnh Hùng  Vĩ" userId="S::0950080117@sv.hcmunre.edu.vn::d87d6d6e-7998-4167-a81c-30872fe94500" providerId="AD" clId="Web-{2BF2E29D-27B2-BCA3-30B7-8971B5F1166B}" dt="2023-04-06T22:18:52.207" v="49" actId="1076"/>
          <ac:picMkLst>
            <pc:docMk/>
            <pc:sldMk cId="2384064315" sldId="277"/>
            <ac:picMk id="2" creationId="{DF69116F-12F8-086F-09AC-EDB40AF36CAB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14:30.704" v="45"/>
          <ac:picMkLst>
            <pc:docMk/>
            <pc:sldMk cId="2384064315" sldId="277"/>
            <ac:picMk id="9219" creationId="{00000000-0000-0000-0000-000000000000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24:08.025" v="72" actId="14100"/>
        <pc:sldMkLst>
          <pc:docMk/>
          <pc:sldMk cId="4094632584" sldId="288"/>
        </pc:sldMkLst>
        <pc:spChg chg="mod">
          <ac:chgData name="Nguyễn Mạnh Hùng  Vĩ" userId="S::0950080117@sv.hcmunre.edu.vn::d87d6d6e-7998-4167-a81c-30872fe94500" providerId="AD" clId="Web-{2BF2E29D-27B2-BCA3-30B7-8971B5F1166B}" dt="2023-04-06T22:20:58.402" v="59" actId="20577"/>
          <ac:spMkLst>
            <pc:docMk/>
            <pc:sldMk cId="4094632584" sldId="288"/>
            <ac:spMk id="1368" creationId="{00000000-0000-0000-0000-000000000000}"/>
          </ac:spMkLst>
        </pc:spChg>
        <pc:grpChg chg="mod">
          <ac:chgData name="Nguyễn Mạnh Hùng  Vĩ" userId="S::0950080117@sv.hcmunre.edu.vn::d87d6d6e-7998-4167-a81c-30872fe94500" providerId="AD" clId="Web-{2BF2E29D-27B2-BCA3-30B7-8971B5F1166B}" dt="2023-04-06T22:19:19.958" v="53" actId="1076"/>
          <ac:grpSpMkLst>
            <pc:docMk/>
            <pc:sldMk cId="4094632584" sldId="288"/>
            <ac:grpSpMk id="1381" creationId="{00000000-0000-0000-0000-000000000000}"/>
          </ac:grpSpMkLst>
        </pc:grpChg>
        <pc:picChg chg="add mod">
          <ac:chgData name="Nguyễn Mạnh Hùng  Vĩ" userId="S::0950080117@sv.hcmunre.edu.vn::d87d6d6e-7998-4167-a81c-30872fe94500" providerId="AD" clId="Web-{2BF2E29D-27B2-BCA3-30B7-8971B5F1166B}" dt="2023-04-06T22:22:00.832" v="65" actId="14100"/>
          <ac:picMkLst>
            <pc:docMk/>
            <pc:sldMk cId="4094632584" sldId="288"/>
            <ac:picMk id="2" creationId="{9E1621DC-AA1E-26F3-8243-A3FA7B1693B2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24:08.025" v="72" actId="14100"/>
          <ac:picMkLst>
            <pc:docMk/>
            <pc:sldMk cId="4094632584" sldId="288"/>
            <ac:picMk id="3" creationId="{D6A08651-FFEC-AFA4-6154-07BABFDF5073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20:59.183" v="60"/>
          <ac:picMkLst>
            <pc:docMk/>
            <pc:sldMk cId="4094632584" sldId="288"/>
            <ac:picMk id="10242" creationId="{00000000-0000-0000-0000-000000000000}"/>
          </ac:picMkLst>
        </pc:picChg>
      </pc:sldChg>
      <pc:sldChg chg="del">
        <pc:chgData name="Nguyễn Mạnh Hùng  Vĩ" userId="S::0950080117@sv.hcmunre.edu.vn::d87d6d6e-7998-4167-a81c-30872fe94500" providerId="AD" clId="Web-{2BF2E29D-27B2-BCA3-30B7-8971B5F1166B}" dt="2023-04-06T22:14:07.141" v="42"/>
        <pc:sldMkLst>
          <pc:docMk/>
          <pc:sldMk cId="2777710675" sldId="304"/>
        </pc:sldMkLst>
      </pc:sldChg>
      <pc:sldChg chg="del">
        <pc:chgData name="Nguyễn Mạnh Hùng  Vĩ" userId="S::0950080117@sv.hcmunre.edu.vn::d87d6d6e-7998-4167-a81c-30872fe94500" providerId="AD" clId="Web-{2BF2E29D-27B2-BCA3-30B7-8971B5F1166B}" dt="2023-04-06T22:14:25.344" v="44"/>
        <pc:sldMkLst>
          <pc:docMk/>
          <pc:sldMk cId="3865779697" sldId="305"/>
        </pc:sldMkLst>
      </pc:sldChg>
      <pc:sldChg chg="del">
        <pc:chgData name="Nguyễn Mạnh Hùng  Vĩ" userId="S::0950080117@sv.hcmunre.edu.vn::d87d6d6e-7998-4167-a81c-30872fe94500" providerId="AD" clId="Web-{2BF2E29D-27B2-BCA3-30B7-8971B5F1166B}" dt="2023-04-06T22:14:11.453" v="43"/>
        <pc:sldMkLst>
          <pc:docMk/>
          <pc:sldMk cId="1492423272" sldId="306"/>
        </pc:sldMkLst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27:04.502" v="91" actId="14100"/>
        <pc:sldMkLst>
          <pc:docMk/>
          <pc:sldMk cId="4003911672" sldId="307"/>
        </pc:sldMkLst>
        <pc:spChg chg="mod">
          <ac:chgData name="Nguyễn Mạnh Hùng  Vĩ" userId="S::0950080117@sv.hcmunre.edu.vn::d87d6d6e-7998-4167-a81c-30872fe94500" providerId="AD" clId="Web-{2BF2E29D-27B2-BCA3-30B7-8971B5F1166B}" dt="2023-04-06T22:24:30.182" v="78" actId="14100"/>
          <ac:spMkLst>
            <pc:docMk/>
            <pc:sldMk cId="4003911672" sldId="307"/>
            <ac:spMk id="1368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2:26:47.314" v="88" actId="1076"/>
          <ac:picMkLst>
            <pc:docMk/>
            <pc:sldMk cId="4003911672" sldId="307"/>
            <ac:picMk id="2" creationId="{CA0517E1-3692-0C05-AE2D-1F77D68A81EF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27:04.502" v="91" actId="14100"/>
          <ac:picMkLst>
            <pc:docMk/>
            <pc:sldMk cId="4003911672" sldId="307"/>
            <ac:picMk id="3" creationId="{53AABF2D-4C07-32DD-5A69-1A5BD2530FC1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24:31.354" v="79"/>
          <ac:picMkLst>
            <pc:docMk/>
            <pc:sldMk cId="4003911672" sldId="307"/>
            <ac:picMk id="11266" creationId="{00000000-0000-0000-0000-000000000000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32:36.265" v="142" actId="20577"/>
        <pc:sldMkLst>
          <pc:docMk/>
          <pc:sldMk cId="3433606389" sldId="308"/>
        </pc:sldMkLst>
        <pc:spChg chg="add del mod">
          <ac:chgData name="Nguyễn Mạnh Hùng  Vĩ" userId="S::0950080117@sv.hcmunre.edu.vn::d87d6d6e-7998-4167-a81c-30872fe94500" providerId="AD" clId="Web-{2BF2E29D-27B2-BCA3-30B7-8971B5F1166B}" dt="2023-04-06T22:32:36.265" v="142" actId="20577"/>
          <ac:spMkLst>
            <pc:docMk/>
            <pc:sldMk cId="3433606389" sldId="308"/>
            <ac:spMk id="1368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2:28:18.004" v="113" actId="14100"/>
          <ac:picMkLst>
            <pc:docMk/>
            <pc:sldMk cId="3433606389" sldId="308"/>
            <ac:picMk id="2" creationId="{14C548EA-AFAC-9025-37D0-82B49F115D4C}"/>
          </ac:picMkLst>
        </pc:picChg>
        <pc:picChg chg="add del mod">
          <ac:chgData name="Nguyễn Mạnh Hùng  Vĩ" userId="S::0950080117@sv.hcmunre.edu.vn::d87d6d6e-7998-4167-a81c-30872fe94500" providerId="AD" clId="Web-{2BF2E29D-27B2-BCA3-30B7-8971B5F1166B}" dt="2023-04-06T22:30:41.793" v="122"/>
          <ac:picMkLst>
            <pc:docMk/>
            <pc:sldMk cId="3433606389" sldId="308"/>
            <ac:picMk id="3" creationId="{9CAF5112-F933-DF4E-A681-91D5C5925A2C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32:07.280" v="126" actId="1076"/>
          <ac:picMkLst>
            <pc:docMk/>
            <pc:sldMk cId="3433606389" sldId="308"/>
            <ac:picMk id="4" creationId="{F8F746B5-2DEF-69E2-CE44-B3CB138FE388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27:30.331" v="108"/>
          <ac:picMkLst>
            <pc:docMk/>
            <pc:sldMk cId="3433606389" sldId="308"/>
            <ac:picMk id="12290" creationId="{00000000-0000-0000-0000-000000000000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35:25.694" v="191" actId="14100"/>
        <pc:sldMkLst>
          <pc:docMk/>
          <pc:sldMk cId="1673332646" sldId="309"/>
        </pc:sldMkLst>
        <pc:spChg chg="mod">
          <ac:chgData name="Nguyễn Mạnh Hùng  Vĩ" userId="S::0950080117@sv.hcmunre.edu.vn::d87d6d6e-7998-4167-a81c-30872fe94500" providerId="AD" clId="Web-{2BF2E29D-27B2-BCA3-30B7-8971B5F1166B}" dt="2023-04-06T22:35:25.694" v="191" actId="14100"/>
          <ac:spMkLst>
            <pc:docMk/>
            <pc:sldMk cId="1673332646" sldId="309"/>
            <ac:spMk id="1368" creationId="{00000000-0000-0000-0000-000000000000}"/>
          </ac:spMkLst>
        </pc:spChg>
        <pc:grpChg chg="mod">
          <ac:chgData name="Nguyễn Mạnh Hùng  Vĩ" userId="S::0950080117@sv.hcmunre.edu.vn::d87d6d6e-7998-4167-a81c-30872fe94500" providerId="AD" clId="Web-{2BF2E29D-27B2-BCA3-30B7-8971B5F1166B}" dt="2023-04-06T22:29:41.320" v="120" actId="1076"/>
          <ac:grpSpMkLst>
            <pc:docMk/>
            <pc:sldMk cId="1673332646" sldId="309"/>
            <ac:grpSpMk id="1381" creationId="{00000000-0000-0000-0000-000000000000}"/>
          </ac:grpSpMkLst>
        </pc:grpChg>
        <pc:picChg chg="add mod">
          <ac:chgData name="Nguyễn Mạnh Hùng  Vĩ" userId="S::0950080117@sv.hcmunre.edu.vn::d87d6d6e-7998-4167-a81c-30872fe94500" providerId="AD" clId="Web-{2BF2E29D-27B2-BCA3-30B7-8971B5F1166B}" dt="2023-04-06T22:33:47.205" v="151" actId="1076"/>
          <ac:picMkLst>
            <pc:docMk/>
            <pc:sldMk cId="1673332646" sldId="309"/>
            <ac:picMk id="2" creationId="{5BE175CF-1CA2-F956-0D86-4EBDA3C211A6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35:17.645" v="190" actId="1076"/>
          <ac:picMkLst>
            <pc:docMk/>
            <pc:sldMk cId="1673332646" sldId="309"/>
            <ac:picMk id="3" creationId="{97E71B66-34C1-DACA-A218-C9D6D2B992F7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29:37.366" v="118"/>
          <ac:picMkLst>
            <pc:docMk/>
            <pc:sldMk cId="1673332646" sldId="309"/>
            <ac:picMk id="13314" creationId="{00000000-0000-0000-0000-000000000000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38:19.387" v="218" actId="14100"/>
        <pc:sldMkLst>
          <pc:docMk/>
          <pc:sldMk cId="105481472" sldId="310"/>
        </pc:sldMkLst>
        <pc:spChg chg="mod">
          <ac:chgData name="Nguyễn Mạnh Hùng  Vĩ" userId="S::0950080117@sv.hcmunre.edu.vn::d87d6d6e-7998-4167-a81c-30872fe94500" providerId="AD" clId="Web-{2BF2E29D-27B2-BCA3-30B7-8971B5F1166B}" dt="2023-04-06T22:37:56.277" v="213" actId="20577"/>
          <ac:spMkLst>
            <pc:docMk/>
            <pc:sldMk cId="105481472" sldId="310"/>
            <ac:spMk id="1368" creationId="{00000000-0000-0000-0000-000000000000}"/>
          </ac:spMkLst>
        </pc:spChg>
        <pc:spChg chg="del topLvl">
          <ac:chgData name="Nguyễn Mạnh Hùng  Vĩ" userId="S::0950080117@sv.hcmunre.edu.vn::d87d6d6e-7998-4167-a81c-30872fe94500" providerId="AD" clId="Web-{2BF2E29D-27B2-BCA3-30B7-8971B5F1166B}" dt="2023-04-06T22:37:46.511" v="203"/>
          <ac:spMkLst>
            <pc:docMk/>
            <pc:sldMk cId="105481472" sldId="310"/>
            <ac:spMk id="1386" creationId="{00000000-0000-0000-0000-000000000000}"/>
          </ac:spMkLst>
        </pc:spChg>
        <pc:grpChg chg="del">
          <ac:chgData name="Nguyễn Mạnh Hùng  Vĩ" userId="S::0950080117@sv.hcmunre.edu.vn::d87d6d6e-7998-4167-a81c-30872fe94500" providerId="AD" clId="Web-{2BF2E29D-27B2-BCA3-30B7-8971B5F1166B}" dt="2023-04-06T22:37:46.511" v="203"/>
          <ac:grpSpMkLst>
            <pc:docMk/>
            <pc:sldMk cId="105481472" sldId="310"/>
            <ac:grpSpMk id="1381" creationId="{00000000-0000-0000-0000-000000000000}"/>
          </ac:grpSpMkLst>
        </pc:grpChg>
        <pc:picChg chg="add mod">
          <ac:chgData name="Nguyễn Mạnh Hùng  Vĩ" userId="S::0950080117@sv.hcmunre.edu.vn::d87d6d6e-7998-4167-a81c-30872fe94500" providerId="AD" clId="Web-{2BF2E29D-27B2-BCA3-30B7-8971B5F1166B}" dt="2023-04-06T22:38:19.387" v="218" actId="14100"/>
          <ac:picMkLst>
            <pc:docMk/>
            <pc:sldMk cId="105481472" sldId="310"/>
            <ac:picMk id="2" creationId="{8C2C8CC6-E8F8-5DAE-C6A2-26BF19BFECC0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38:06.934" v="215" actId="1076"/>
          <ac:picMkLst>
            <pc:docMk/>
            <pc:sldMk cId="105481472" sldId="310"/>
            <ac:picMk id="4" creationId="{F5759A5E-466A-E779-DF2A-10E9FEBC19D5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37:23.948" v="194"/>
          <ac:picMkLst>
            <pc:docMk/>
            <pc:sldMk cId="105481472" sldId="310"/>
            <ac:picMk id="14338" creationId="{00000000-0000-0000-0000-000000000000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37:28.636" v="196"/>
          <ac:picMkLst>
            <pc:docMk/>
            <pc:sldMk cId="105481472" sldId="310"/>
            <ac:picMk id="14339" creationId="{00000000-0000-0000-0000-000000000000}"/>
          </ac:picMkLst>
        </pc:picChg>
        <pc:cxnChg chg="topLvl">
          <ac:chgData name="Nguyễn Mạnh Hùng  Vĩ" userId="S::0950080117@sv.hcmunre.edu.vn::d87d6d6e-7998-4167-a81c-30872fe94500" providerId="AD" clId="Web-{2BF2E29D-27B2-BCA3-30B7-8971B5F1166B}" dt="2023-04-06T22:37:46.511" v="203"/>
          <ac:cxnSpMkLst>
            <pc:docMk/>
            <pc:sldMk cId="105481472" sldId="310"/>
            <ac:cxnSpMk id="1382" creationId="{00000000-0000-0000-0000-000000000000}"/>
          </ac:cxnSpMkLst>
        </pc:cxn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42:58.074" v="257" actId="14100"/>
        <pc:sldMkLst>
          <pc:docMk/>
          <pc:sldMk cId="1058623510" sldId="311"/>
        </pc:sldMkLst>
        <pc:spChg chg="add del mod">
          <ac:chgData name="Nguyễn Mạnh Hùng  Vĩ" userId="S::0950080117@sv.hcmunre.edu.vn::d87d6d6e-7998-4167-a81c-30872fe94500" providerId="AD" clId="Web-{2BF2E29D-27B2-BCA3-30B7-8971B5F1166B}" dt="2023-04-06T22:39:29.594" v="234" actId="20577"/>
          <ac:spMkLst>
            <pc:docMk/>
            <pc:sldMk cId="1058623510" sldId="311"/>
            <ac:spMk id="1368" creationId="{00000000-0000-0000-0000-000000000000}"/>
          </ac:spMkLst>
        </pc:spChg>
        <pc:picChg chg="add del">
          <ac:chgData name="Nguyễn Mạnh Hùng  Vĩ" userId="S::0950080117@sv.hcmunre.edu.vn::d87d6d6e-7998-4167-a81c-30872fe94500" providerId="AD" clId="Web-{2BF2E29D-27B2-BCA3-30B7-8971B5F1166B}" dt="2023-04-06T22:39:32.657" v="237"/>
          <ac:picMkLst>
            <pc:docMk/>
            <pc:sldMk cId="1058623510" sldId="311"/>
            <ac:picMk id="3" creationId="{4119DD42-D07C-1553-A8A2-E728622BB790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40:43.753" v="239" actId="1076"/>
          <ac:picMkLst>
            <pc:docMk/>
            <pc:sldMk cId="1058623510" sldId="311"/>
            <ac:picMk id="4" creationId="{4981352A-57F7-11F9-93FC-618BDDDEA34A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41:02.628" v="241" actId="1076"/>
          <ac:picMkLst>
            <pc:docMk/>
            <pc:sldMk cId="1058623510" sldId="311"/>
            <ac:picMk id="5" creationId="{CF97CF33-2FB6-5C66-9587-7A259674BD19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42:58.074" v="257" actId="14100"/>
          <ac:picMkLst>
            <pc:docMk/>
            <pc:sldMk cId="1058623510" sldId="311"/>
            <ac:picMk id="6" creationId="{BF491FED-04FD-8AB2-2988-CE9DE4C67853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39:31.251" v="235"/>
          <ac:picMkLst>
            <pc:docMk/>
            <pc:sldMk cId="1058623510" sldId="311"/>
            <ac:picMk id="9" creationId="{00000000-0000-0000-0000-000000000000}"/>
          </ac:picMkLst>
        </pc:picChg>
      </pc:sldChg>
      <pc:sldChg chg="delSp del">
        <pc:chgData name="Nguyễn Mạnh Hùng  Vĩ" userId="S::0950080117@sv.hcmunre.edu.vn::d87d6d6e-7998-4167-a81c-30872fe94500" providerId="AD" clId="Web-{2BF2E29D-27B2-BCA3-30B7-8971B5F1166B}" dt="2023-04-06T22:14:03.859" v="41"/>
        <pc:sldMkLst>
          <pc:docMk/>
          <pc:sldMk cId="3465959699" sldId="313"/>
        </pc:sldMkLst>
        <pc:picChg chg="del">
          <ac:chgData name="Nguyễn Mạnh Hùng  Vĩ" userId="S::0950080117@sv.hcmunre.edu.vn::d87d6d6e-7998-4167-a81c-30872fe94500" providerId="AD" clId="Web-{2BF2E29D-27B2-BCA3-30B7-8971B5F1166B}" dt="2023-04-06T22:13:59.828" v="40"/>
          <ac:picMkLst>
            <pc:docMk/>
            <pc:sldMk cId="3465959699" sldId="313"/>
            <ac:picMk id="3" creationId="{2332B2F5-2D89-C4CA-6934-0F9CE2D0DAD2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13:58.484" v="39"/>
          <ac:picMkLst>
            <pc:docMk/>
            <pc:sldMk cId="3465959699" sldId="313"/>
            <ac:picMk id="6" creationId="{3C1305EE-B521-E618-F5B4-F6CF12045FAF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37:19.151" v="193"/>
        <pc:sldMkLst>
          <pc:docMk/>
          <pc:sldMk cId="3126730423" sldId="316"/>
        </pc:sldMkLst>
        <pc:spChg chg="mod">
          <ac:chgData name="Nguyễn Mạnh Hùng  Vĩ" userId="S::0950080117@sv.hcmunre.edu.vn::d87d6d6e-7998-4167-a81c-30872fe94500" providerId="AD" clId="Web-{2BF2E29D-27B2-BCA3-30B7-8971B5F1166B}" dt="2023-04-06T22:13:14.186" v="27" actId="20577"/>
          <ac:spMkLst>
            <pc:docMk/>
            <pc:sldMk cId="3126730423" sldId="316"/>
            <ac:spMk id="1370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2:13:43.562" v="38" actId="1076"/>
          <ac:picMkLst>
            <pc:docMk/>
            <pc:sldMk cId="3126730423" sldId="316"/>
            <ac:picMk id="2" creationId="{F8841AF3-0FDD-C7A5-5D28-BE3B3DA6F937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13:19.717" v="28"/>
          <ac:picMkLst>
            <pc:docMk/>
            <pc:sldMk cId="3126730423" sldId="316"/>
            <ac:picMk id="3" creationId="{2332B2F5-2D89-C4CA-6934-0F9CE2D0DAD2}"/>
          </ac:picMkLst>
        </pc:picChg>
        <pc:picChg chg="add del mod">
          <ac:chgData name="Nguyễn Mạnh Hùng  Vĩ" userId="S::0950080117@sv.hcmunre.edu.vn::d87d6d6e-7998-4167-a81c-30872fe94500" providerId="AD" clId="Web-{2BF2E29D-27B2-BCA3-30B7-8971B5F1166B}" dt="2023-04-06T22:37:19.151" v="193"/>
          <ac:picMkLst>
            <pc:docMk/>
            <pc:sldMk cId="3126730423" sldId="316"/>
            <ac:picMk id="4" creationId="{BB12C921-3C47-4825-D775-9D058FD6DAC0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13:20.467" v="29"/>
          <ac:picMkLst>
            <pc:docMk/>
            <pc:sldMk cId="3126730423" sldId="316"/>
            <ac:picMk id="6" creationId="{3C1305EE-B521-E618-F5B4-F6CF12045FAF}"/>
          </ac:picMkLst>
        </pc:picChg>
      </pc:sldChg>
      <pc:sldChg chg="addSp delSp modSp">
        <pc:chgData name="Nguyễn Mạnh Hùng  Vĩ" userId="S::0950080117@sv.hcmunre.edu.vn::d87d6d6e-7998-4167-a81c-30872fe94500" providerId="AD" clId="Web-{2BF2E29D-27B2-BCA3-30B7-8971B5F1166B}" dt="2023-04-06T22:12:03.121" v="24" actId="1076"/>
        <pc:sldMkLst>
          <pc:docMk/>
          <pc:sldMk cId="4063876" sldId="317"/>
        </pc:sldMkLst>
        <pc:spChg chg="mod">
          <ac:chgData name="Nguyễn Mạnh Hùng  Vĩ" userId="S::0950080117@sv.hcmunre.edu.vn::d87d6d6e-7998-4167-a81c-30872fe94500" providerId="AD" clId="Web-{2BF2E29D-27B2-BCA3-30B7-8971B5F1166B}" dt="2023-04-06T22:01:46.565" v="18" actId="1076"/>
          <ac:spMkLst>
            <pc:docMk/>
            <pc:sldMk cId="4063876" sldId="317"/>
            <ac:spMk id="1370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2:12:02.652" v="23" actId="14100"/>
          <ac:picMkLst>
            <pc:docMk/>
            <pc:sldMk cId="4063876" sldId="317"/>
            <ac:picMk id="2" creationId="{1C773CCD-FD7F-C6E3-4489-0724DD935220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00:06.765" v="8"/>
          <ac:picMkLst>
            <pc:docMk/>
            <pc:sldMk cId="4063876" sldId="317"/>
            <ac:picMk id="3" creationId="{2332B2F5-2D89-C4CA-6934-0F9CE2D0DAD2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12:03.121" v="24" actId="1076"/>
          <ac:picMkLst>
            <pc:docMk/>
            <pc:sldMk cId="4063876" sldId="317"/>
            <ac:picMk id="4" creationId="{19F7392A-F053-6007-D7C4-DF8CFABF8C93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00:08.296" v="9"/>
          <ac:picMkLst>
            <pc:docMk/>
            <pc:sldMk cId="4063876" sldId="317"/>
            <ac:picMk id="6" creationId="{3C1305EE-B521-E618-F5B4-F6CF12045FAF}"/>
          </ac:picMkLst>
        </pc:picChg>
      </pc:sldChg>
      <pc:sldChg chg="addSp modSp add">
        <pc:chgData name="Nguyễn Mạnh Hùng  Vĩ" userId="S::0950080117@sv.hcmunre.edu.vn::d87d6d6e-7998-4167-a81c-30872fe94500" providerId="AD" clId="Web-{2BF2E29D-27B2-BCA3-30B7-8971B5F1166B}" dt="2023-04-06T21:59:57.358" v="7" actId="14100"/>
        <pc:sldMkLst>
          <pc:docMk/>
          <pc:sldMk cId="2725831449" sldId="318"/>
        </pc:sldMkLst>
        <pc:spChg chg="mod">
          <ac:chgData name="Nguyễn Mạnh Hùng  Vĩ" userId="S::0950080117@sv.hcmunre.edu.vn::d87d6d6e-7998-4167-a81c-30872fe94500" providerId="AD" clId="Web-{2BF2E29D-27B2-BCA3-30B7-8971B5F1166B}" dt="2023-04-06T21:59:22.763" v="1" actId="1076"/>
          <ac:spMkLst>
            <pc:docMk/>
            <pc:sldMk cId="2725831449" sldId="318"/>
            <ac:spMk id="1370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1:59:57.358" v="7" actId="14100"/>
          <ac:picMkLst>
            <pc:docMk/>
            <pc:sldMk cId="2725831449" sldId="318"/>
            <ac:picMk id="2" creationId="{E5979439-ED51-2FD1-2A83-FB63A6AD09CA}"/>
          </ac:picMkLst>
        </pc:picChg>
      </pc:sldChg>
      <pc:sldChg chg="addSp delSp modSp add replId">
        <pc:chgData name="Nguyễn Mạnh Hùng  Vĩ" userId="S::0950080117@sv.hcmunre.edu.vn::d87d6d6e-7998-4167-a81c-30872fe94500" providerId="AD" clId="Web-{2BF2E29D-27B2-BCA3-30B7-8971B5F1166B}" dt="2023-04-06T22:46:13.603" v="276" actId="1076"/>
        <pc:sldMkLst>
          <pc:docMk/>
          <pc:sldMk cId="4093648870" sldId="319"/>
        </pc:sldMkLst>
        <pc:spChg chg="mod">
          <ac:chgData name="Nguyễn Mạnh Hùng  Vĩ" userId="S::0950080117@sv.hcmunre.edu.vn::d87d6d6e-7998-4167-a81c-30872fe94500" providerId="AD" clId="Web-{2BF2E29D-27B2-BCA3-30B7-8971B5F1166B}" dt="2023-04-06T22:43:41.013" v="264" actId="20577"/>
          <ac:spMkLst>
            <pc:docMk/>
            <pc:sldMk cId="4093648870" sldId="319"/>
            <ac:spMk id="1368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2BF2E29D-27B2-BCA3-30B7-8971B5F1166B}" dt="2023-04-06T22:44:16.191" v="269" actId="1076"/>
          <ac:picMkLst>
            <pc:docMk/>
            <pc:sldMk cId="4093648870" sldId="319"/>
            <ac:picMk id="2" creationId="{7854325C-1E8A-FF50-DEA0-253BE0D458E6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45:18.336" v="273" actId="14100"/>
          <ac:picMkLst>
            <pc:docMk/>
            <pc:sldMk cId="4093648870" sldId="319"/>
            <ac:picMk id="3" creationId="{D0C45F69-02DE-9AF1-6446-0749F6355D32}"/>
          </ac:picMkLst>
        </pc:picChg>
        <pc:picChg chg="del mod">
          <ac:chgData name="Nguyễn Mạnh Hùng  Vĩ" userId="S::0950080117@sv.hcmunre.edu.vn::d87d6d6e-7998-4167-a81c-30872fe94500" providerId="AD" clId="Web-{2BF2E29D-27B2-BCA3-30B7-8971B5F1166B}" dt="2023-04-06T22:44:12.284" v="267"/>
          <ac:picMkLst>
            <pc:docMk/>
            <pc:sldMk cId="4093648870" sldId="319"/>
            <ac:picMk id="4" creationId="{4981352A-57F7-11F9-93FC-618BDDDEA34A}"/>
          </ac:picMkLst>
        </pc:picChg>
        <pc:picChg chg="del mod">
          <ac:chgData name="Nguyễn Mạnh Hùng  Vĩ" userId="S::0950080117@sv.hcmunre.edu.vn::d87d6d6e-7998-4167-a81c-30872fe94500" providerId="AD" clId="Web-{2BF2E29D-27B2-BCA3-30B7-8971B5F1166B}" dt="2023-04-06T22:44:46.304" v="270"/>
          <ac:picMkLst>
            <pc:docMk/>
            <pc:sldMk cId="4093648870" sldId="319"/>
            <ac:picMk id="5" creationId="{CF97CF33-2FB6-5C66-9587-7A259674BD19}"/>
          </ac:picMkLst>
        </pc:picChg>
        <pc:picChg chg="del">
          <ac:chgData name="Nguyễn Mạnh Hùng  Vĩ" userId="S::0950080117@sv.hcmunre.edu.vn::d87d6d6e-7998-4167-a81c-30872fe94500" providerId="AD" clId="Web-{2BF2E29D-27B2-BCA3-30B7-8971B5F1166B}" dt="2023-04-06T22:45:20.164" v="274"/>
          <ac:picMkLst>
            <pc:docMk/>
            <pc:sldMk cId="4093648870" sldId="319"/>
            <ac:picMk id="6" creationId="{BF491FED-04FD-8AB2-2988-CE9DE4C67853}"/>
          </ac:picMkLst>
        </pc:picChg>
        <pc:picChg chg="add mod">
          <ac:chgData name="Nguyễn Mạnh Hùng  Vĩ" userId="S::0950080117@sv.hcmunre.edu.vn::d87d6d6e-7998-4167-a81c-30872fe94500" providerId="AD" clId="Web-{2BF2E29D-27B2-BCA3-30B7-8971B5F1166B}" dt="2023-04-06T22:46:13.603" v="276" actId="1076"/>
          <ac:picMkLst>
            <pc:docMk/>
            <pc:sldMk cId="4093648870" sldId="319"/>
            <ac:picMk id="7" creationId="{503C0914-65FB-17B2-2426-994DE84498BD}"/>
          </ac:picMkLst>
        </pc:picChg>
      </pc:sldChg>
      <pc:sldChg chg="addSp delSp modSp add mod ord replId modClrScheme chgLayout">
        <pc:chgData name="Nguyễn Mạnh Hùng  Vĩ" userId="S::0950080117@sv.hcmunre.edu.vn::d87d6d6e-7998-4167-a81c-30872fe94500" providerId="AD" clId="Web-{2BF2E29D-27B2-BCA3-30B7-8971B5F1166B}" dt="2023-04-06T22:58:58.356" v="1568" actId="20577"/>
        <pc:sldMkLst>
          <pc:docMk/>
          <pc:sldMk cId="842069938" sldId="320"/>
        </pc:sldMkLst>
        <pc:spChg chg="add del mod ord">
          <ac:chgData name="Nguyễn Mạnh Hùng  Vĩ" userId="S::0950080117@sv.hcmunre.edu.vn::d87d6d6e-7998-4167-a81c-30872fe94500" providerId="AD" clId="Web-{2BF2E29D-27B2-BCA3-30B7-8971B5F1166B}" dt="2023-04-06T22:49:05.710" v="307"/>
          <ac:spMkLst>
            <pc:docMk/>
            <pc:sldMk cId="842069938" sldId="320"/>
            <ac:spMk id="3" creationId="{3928C0A3-D8E6-8F58-A9ED-D31793DD994C}"/>
          </ac:spMkLst>
        </pc:spChg>
        <pc:spChg chg="add del mod ord">
          <ac:chgData name="Nguyễn Mạnh Hùng  Vĩ" userId="S::0950080117@sv.hcmunre.edu.vn::d87d6d6e-7998-4167-a81c-30872fe94500" providerId="AD" clId="Web-{2BF2E29D-27B2-BCA3-30B7-8971B5F1166B}" dt="2023-04-06T22:49:05.710" v="307"/>
          <ac:spMkLst>
            <pc:docMk/>
            <pc:sldMk cId="842069938" sldId="320"/>
            <ac:spMk id="4" creationId="{603573AA-2F91-9773-7D95-148EFBE7CC3C}"/>
          </ac:spMkLst>
        </pc:spChg>
        <pc:spChg chg="mod">
          <ac:chgData name="Nguyễn Mạnh Hùng  Vĩ" userId="S::0950080117@sv.hcmunre.edu.vn::d87d6d6e-7998-4167-a81c-30872fe94500" providerId="AD" clId="Web-{2BF2E29D-27B2-BCA3-30B7-8971B5F1166B}" dt="2023-04-06T22:58:58.356" v="1568" actId="20577"/>
          <ac:spMkLst>
            <pc:docMk/>
            <pc:sldMk cId="842069938" sldId="320"/>
            <ac:spMk id="1483" creationId="{00000000-0000-0000-0000-000000000000}"/>
          </ac:spMkLst>
        </pc:spChg>
        <pc:graphicFrameChg chg="mod modGraphic">
          <ac:chgData name="Nguyễn Mạnh Hùng  Vĩ" userId="S::0950080117@sv.hcmunre.edu.vn::d87d6d6e-7998-4167-a81c-30872fe94500" providerId="AD" clId="Web-{2BF2E29D-27B2-BCA3-30B7-8971B5F1166B}" dt="2023-04-06T22:56:43.071" v="1566"/>
          <ac:graphicFrameMkLst>
            <pc:docMk/>
            <pc:sldMk cId="842069938" sldId="320"/>
            <ac:graphicFrameMk id="2" creationId="{EA7D3657-1511-4636-AB6D-FB25BA8B20DF}"/>
          </ac:graphicFrameMkLst>
        </pc:graphicFrameChg>
      </pc:sldChg>
    </pc:docChg>
  </pc:docChgLst>
  <pc:docChgLst>
    <pc:chgData name="Nguyễn Mạnh Hùng  Vĩ" userId="S::0950080117@sv.hcmunre.edu.vn::d87d6d6e-7998-4167-a81c-30872fe94500" providerId="AD" clId="Web-{6EDEFAC4-4F14-B39F-5564-E022580A52E7}"/>
    <pc:docChg chg="modSld sldOrd">
      <pc:chgData name="Nguyễn Mạnh Hùng  Vĩ" userId="S::0950080117@sv.hcmunre.edu.vn::d87d6d6e-7998-4167-a81c-30872fe94500" providerId="AD" clId="Web-{6EDEFAC4-4F14-B39F-5564-E022580A52E7}" dt="2023-04-13T23:38:55.168" v="22" actId="20577"/>
      <pc:docMkLst>
        <pc:docMk/>
      </pc:docMkLst>
      <pc:sldChg chg="modSp">
        <pc:chgData name="Nguyễn Mạnh Hùng  Vĩ" userId="S::0950080117@sv.hcmunre.edu.vn::d87d6d6e-7998-4167-a81c-30872fe94500" providerId="AD" clId="Web-{6EDEFAC4-4F14-B39F-5564-E022580A52E7}" dt="2023-04-13T23:38:55.168" v="22" actId="20577"/>
        <pc:sldMkLst>
          <pc:docMk/>
          <pc:sldMk cId="1984546450" sldId="286"/>
        </pc:sldMkLst>
        <pc:spChg chg="mod">
          <ac:chgData name="Nguyễn Mạnh Hùng  Vĩ" userId="S::0950080117@sv.hcmunre.edu.vn::d87d6d6e-7998-4167-a81c-30872fe94500" providerId="AD" clId="Web-{6EDEFAC4-4F14-B39F-5564-E022580A52E7}" dt="2023-04-13T23:38:55.168" v="22" actId="20577"/>
          <ac:spMkLst>
            <pc:docMk/>
            <pc:sldMk cId="1984546450" sldId="286"/>
            <ac:spMk id="1368" creationId="{00000000-0000-0000-0000-000000000000}"/>
          </ac:spMkLst>
        </pc:spChg>
      </pc:sldChg>
      <pc:sldChg chg="ord">
        <pc:chgData name="Nguyễn Mạnh Hùng  Vĩ" userId="S::0950080117@sv.hcmunre.edu.vn::d87d6d6e-7998-4167-a81c-30872fe94500" providerId="AD" clId="Web-{6EDEFAC4-4F14-B39F-5564-E022580A52E7}" dt="2023-04-13T23:37:38.994" v="16"/>
        <pc:sldMkLst>
          <pc:docMk/>
          <pc:sldMk cId="842069938" sldId="320"/>
        </pc:sldMkLst>
      </pc:sldChg>
      <pc:sldChg chg="modSp ord">
        <pc:chgData name="Nguyễn Mạnh Hùng  Vĩ" userId="S::0950080117@sv.hcmunre.edu.vn::d87d6d6e-7998-4167-a81c-30872fe94500" providerId="AD" clId="Web-{6EDEFAC4-4F14-B39F-5564-E022580A52E7}" dt="2023-04-13T23:38:43.824" v="20" actId="20577"/>
        <pc:sldMkLst>
          <pc:docMk/>
          <pc:sldMk cId="419850984" sldId="324"/>
        </pc:sldMkLst>
        <pc:spChg chg="mod">
          <ac:chgData name="Nguyễn Mạnh Hùng  Vĩ" userId="S::0950080117@sv.hcmunre.edu.vn::d87d6d6e-7998-4167-a81c-30872fe94500" providerId="AD" clId="Web-{6EDEFAC4-4F14-B39F-5564-E022580A52E7}" dt="2023-04-13T23:38:43.824" v="20" actId="20577"/>
          <ac:spMkLst>
            <pc:docMk/>
            <pc:sldMk cId="419850984" sldId="324"/>
            <ac:spMk id="1368" creationId="{00000000-0000-0000-0000-000000000000}"/>
          </ac:spMkLst>
        </pc:spChg>
        <pc:grpChg chg="mod">
          <ac:chgData name="Nguyễn Mạnh Hùng  Vĩ" userId="S::0950080117@sv.hcmunre.edu.vn::d87d6d6e-7998-4167-a81c-30872fe94500" providerId="AD" clId="Web-{6EDEFAC4-4F14-B39F-5564-E022580A52E7}" dt="2023-04-13T23:37:04.149" v="8" actId="1076"/>
          <ac:grpSpMkLst>
            <pc:docMk/>
            <pc:sldMk cId="419850984" sldId="324"/>
            <ac:grpSpMk id="1381" creationId="{00000000-0000-0000-0000-000000000000}"/>
          </ac:grpSpMkLst>
        </pc:grpChg>
      </pc:sldChg>
    </pc:docChg>
  </pc:docChgLst>
  <pc:docChgLst>
    <pc:chgData name="Nguyễn Mạnh Hùng  Vĩ" userId="S::0950080117@sv.hcmunre.edu.vn::d87d6d6e-7998-4167-a81c-30872fe94500" providerId="AD" clId="Web-{475C66FE-9D57-4DCC-2D57-92670007D2AC}"/>
    <pc:docChg chg="addSld delSld modSld">
      <pc:chgData name="Nguyễn Mạnh Hùng  Vĩ" userId="S::0950080117@sv.hcmunre.edu.vn::d87d6d6e-7998-4167-a81c-30872fe94500" providerId="AD" clId="Web-{475C66FE-9D57-4DCC-2D57-92670007D2AC}" dt="2023-04-06T21:59:01.197" v="165"/>
      <pc:docMkLst>
        <pc:docMk/>
      </pc:docMkLst>
      <pc:sldChg chg="modSp">
        <pc:chgData name="Nguyễn Mạnh Hùng  Vĩ" userId="S::0950080117@sv.hcmunre.edu.vn::d87d6d6e-7998-4167-a81c-30872fe94500" providerId="AD" clId="Web-{475C66FE-9D57-4DCC-2D57-92670007D2AC}" dt="2023-04-06T21:42:22.021" v="90" actId="20577"/>
        <pc:sldMkLst>
          <pc:docMk/>
          <pc:sldMk cId="0" sldId="262"/>
        </pc:sldMkLst>
        <pc:spChg chg="mod">
          <ac:chgData name="Nguyễn Mạnh Hùng  Vĩ" userId="S::0950080117@sv.hcmunre.edu.vn::d87d6d6e-7998-4167-a81c-30872fe94500" providerId="AD" clId="Web-{475C66FE-9D57-4DCC-2D57-92670007D2AC}" dt="2023-04-06T21:42:22.021" v="90" actId="20577"/>
          <ac:spMkLst>
            <pc:docMk/>
            <pc:sldMk cId="0" sldId="262"/>
            <ac:spMk id="757" creationId="{00000000-0000-0000-0000-000000000000}"/>
          </ac:spMkLst>
        </pc:spChg>
      </pc:sldChg>
      <pc:sldChg chg="modSp">
        <pc:chgData name="Nguyễn Mạnh Hùng  Vĩ" userId="S::0950080117@sv.hcmunre.edu.vn::d87d6d6e-7998-4167-a81c-30872fe94500" providerId="AD" clId="Web-{475C66FE-9D57-4DCC-2D57-92670007D2AC}" dt="2023-04-06T21:40:09.016" v="8" actId="20577"/>
        <pc:sldMkLst>
          <pc:docMk/>
          <pc:sldMk cId="0" sldId="272"/>
        </pc:sldMkLst>
        <pc:spChg chg="mod">
          <ac:chgData name="Nguyễn Mạnh Hùng  Vĩ" userId="S::0950080117@sv.hcmunre.edu.vn::d87d6d6e-7998-4167-a81c-30872fe94500" providerId="AD" clId="Web-{475C66FE-9D57-4DCC-2D57-92670007D2AC}" dt="2023-04-06T21:40:09.016" v="8" actId="20577"/>
          <ac:spMkLst>
            <pc:docMk/>
            <pc:sldMk cId="0" sldId="272"/>
            <ac:spMk id="76" creationId="{38BA3CA4-E92F-4B72-BABB-7612EA5BB817}"/>
          </ac:spMkLst>
        </pc:spChg>
      </pc:sldChg>
      <pc:sldChg chg="addSp delSp modSp">
        <pc:chgData name="Nguyễn Mạnh Hùng  Vĩ" userId="S::0950080117@sv.hcmunre.edu.vn::d87d6d6e-7998-4167-a81c-30872fe94500" providerId="AD" clId="Web-{475C66FE-9D57-4DCC-2D57-92670007D2AC}" dt="2023-04-06T21:47:48.846" v="114" actId="14100"/>
        <pc:sldMkLst>
          <pc:docMk/>
          <pc:sldMk cId="1984546450" sldId="286"/>
        </pc:sldMkLst>
        <pc:spChg chg="mod">
          <ac:chgData name="Nguyễn Mạnh Hùng  Vĩ" userId="S::0950080117@sv.hcmunre.edu.vn::d87d6d6e-7998-4167-a81c-30872fe94500" providerId="AD" clId="Web-{475C66FE-9D57-4DCC-2D57-92670007D2AC}" dt="2023-04-06T21:42:46.225" v="98" actId="20577"/>
          <ac:spMkLst>
            <pc:docMk/>
            <pc:sldMk cId="1984546450" sldId="286"/>
            <ac:spMk id="1368" creationId="{00000000-0000-0000-0000-000000000000}"/>
          </ac:spMkLst>
        </pc:spChg>
        <pc:picChg chg="add mod">
          <ac:chgData name="Nguyễn Mạnh Hùng  Vĩ" userId="S::0950080117@sv.hcmunre.edu.vn::d87d6d6e-7998-4167-a81c-30872fe94500" providerId="AD" clId="Web-{475C66FE-9D57-4DCC-2D57-92670007D2AC}" dt="2023-04-06T21:44:44.760" v="101" actId="1076"/>
          <ac:picMkLst>
            <pc:docMk/>
            <pc:sldMk cId="1984546450" sldId="286"/>
            <ac:picMk id="2" creationId="{DDB3A2D1-2B8C-BC44-1D49-76B35DC2B27D}"/>
          </ac:picMkLst>
        </pc:picChg>
        <pc:picChg chg="add mod">
          <ac:chgData name="Nguyễn Mạnh Hùng  Vĩ" userId="S::0950080117@sv.hcmunre.edu.vn::d87d6d6e-7998-4167-a81c-30872fe94500" providerId="AD" clId="Web-{475C66FE-9D57-4DCC-2D57-92670007D2AC}" dt="2023-04-06T21:45:50.169" v="106" actId="14100"/>
          <ac:picMkLst>
            <pc:docMk/>
            <pc:sldMk cId="1984546450" sldId="286"/>
            <ac:picMk id="3" creationId="{8549CBD8-C5D6-8B83-4712-67548B207E69}"/>
          </ac:picMkLst>
        </pc:picChg>
        <pc:picChg chg="add mod">
          <ac:chgData name="Nguyễn Mạnh Hùng  Vĩ" userId="S::0950080117@sv.hcmunre.edu.vn::d87d6d6e-7998-4167-a81c-30872fe94500" providerId="AD" clId="Web-{475C66FE-9D57-4DCC-2D57-92670007D2AC}" dt="2023-04-06T21:46:53.672" v="111" actId="14100"/>
          <ac:picMkLst>
            <pc:docMk/>
            <pc:sldMk cId="1984546450" sldId="286"/>
            <ac:picMk id="4" creationId="{B1670E21-A4C7-B191-0F10-61DE1FA920AF}"/>
          </ac:picMkLst>
        </pc:picChg>
        <pc:picChg chg="del">
          <ac:chgData name="Nguyễn Mạnh Hùng  Vĩ" userId="S::0950080117@sv.hcmunre.edu.vn::d87d6d6e-7998-4167-a81c-30872fe94500" providerId="AD" clId="Web-{475C66FE-9D57-4DCC-2D57-92670007D2AC}" dt="2023-04-06T21:44:38.088" v="99"/>
          <ac:picMkLst>
            <pc:docMk/>
            <pc:sldMk cId="1984546450" sldId="286"/>
            <ac:picMk id="3074" creationId="{00000000-0000-0000-0000-000000000000}"/>
          </ac:picMkLst>
        </pc:picChg>
        <pc:picChg chg="del">
          <ac:chgData name="Nguyễn Mạnh Hùng  Vĩ" userId="S::0950080117@sv.hcmunre.edu.vn::d87d6d6e-7998-4167-a81c-30872fe94500" providerId="AD" clId="Web-{475C66FE-9D57-4DCC-2D57-92670007D2AC}" dt="2023-04-06T21:45:42.762" v="104"/>
          <ac:picMkLst>
            <pc:docMk/>
            <pc:sldMk cId="1984546450" sldId="286"/>
            <ac:picMk id="3076" creationId="{00000000-0000-0000-0000-000000000000}"/>
          </ac:picMkLst>
        </pc:picChg>
        <pc:cxnChg chg="add mod">
          <ac:chgData name="Nguyễn Mạnh Hùng  Vĩ" userId="S::0950080117@sv.hcmunre.edu.vn::d87d6d6e-7998-4167-a81c-30872fe94500" providerId="AD" clId="Web-{475C66FE-9D57-4DCC-2D57-92670007D2AC}" dt="2023-04-06T21:47:48.846" v="114" actId="14100"/>
          <ac:cxnSpMkLst>
            <pc:docMk/>
            <pc:sldMk cId="1984546450" sldId="286"/>
            <ac:cxnSpMk id="5" creationId="{16844D49-AF9D-4331-2678-8D3D73341634}"/>
          </ac:cxnSpMkLst>
        </pc:cxnChg>
      </pc:sldChg>
      <pc:sldChg chg="addSp delSp modSp">
        <pc:chgData name="Nguyễn Mạnh Hùng  Vĩ" userId="S::0950080117@sv.hcmunre.edu.vn::d87d6d6e-7998-4167-a81c-30872fe94500" providerId="AD" clId="Web-{475C66FE-9D57-4DCC-2D57-92670007D2AC}" dt="2023-04-06T21:57:35.944" v="158" actId="1076"/>
        <pc:sldMkLst>
          <pc:docMk/>
          <pc:sldMk cId="2974663416" sldId="287"/>
        </pc:sldMkLst>
        <pc:spChg chg="mod">
          <ac:chgData name="Nguyễn Mạnh Hùng  Vĩ" userId="S::0950080117@sv.hcmunre.edu.vn::d87d6d6e-7998-4167-a81c-30872fe94500" providerId="AD" clId="Web-{475C66FE-9D57-4DCC-2D57-92670007D2AC}" dt="2023-04-06T21:57:35.944" v="158" actId="1076"/>
          <ac:spMkLst>
            <pc:docMk/>
            <pc:sldMk cId="2974663416" sldId="287"/>
            <ac:spMk id="1370" creationId="{00000000-0000-0000-0000-000000000000}"/>
          </ac:spMkLst>
        </pc:spChg>
        <pc:picChg chg="add del mod">
          <ac:chgData name="Nguyễn Mạnh Hùng  Vĩ" userId="S::0950080117@sv.hcmunre.edu.vn::d87d6d6e-7998-4167-a81c-30872fe94500" providerId="AD" clId="Web-{475C66FE-9D57-4DCC-2D57-92670007D2AC}" dt="2023-04-06T21:51:41.776" v="119"/>
          <ac:picMkLst>
            <pc:docMk/>
            <pc:sldMk cId="2974663416" sldId="287"/>
            <ac:picMk id="2" creationId="{2498C7FB-8938-A4A3-F07F-BB449C17FC7D}"/>
          </ac:picMkLst>
        </pc:picChg>
        <pc:picChg chg="add mod">
          <ac:chgData name="Nguyễn Mạnh Hùng  Vĩ" userId="S::0950080117@sv.hcmunre.edu.vn::d87d6d6e-7998-4167-a81c-30872fe94500" providerId="AD" clId="Web-{475C66FE-9D57-4DCC-2D57-92670007D2AC}" dt="2023-04-06T21:52:12.105" v="127" actId="1076"/>
          <ac:picMkLst>
            <pc:docMk/>
            <pc:sldMk cId="2974663416" sldId="287"/>
            <ac:picMk id="3" creationId="{2332B2F5-2D89-C4CA-6934-0F9CE2D0DAD2}"/>
          </ac:picMkLst>
        </pc:picChg>
        <pc:picChg chg="add del mod">
          <ac:chgData name="Nguyễn Mạnh Hùng  Vĩ" userId="S::0950080117@sv.hcmunre.edu.vn::d87d6d6e-7998-4167-a81c-30872fe94500" providerId="AD" clId="Web-{475C66FE-9D57-4DCC-2D57-92670007D2AC}" dt="2023-04-06T21:56:11.847" v="152"/>
          <ac:picMkLst>
            <pc:docMk/>
            <pc:sldMk cId="2974663416" sldId="287"/>
            <ac:picMk id="4" creationId="{69F78083-E443-7F75-2695-67122EE1A56A}"/>
          </ac:picMkLst>
        </pc:picChg>
        <pc:picChg chg="add del mod">
          <ac:chgData name="Nguyễn Mạnh Hùng  Vĩ" userId="S::0950080117@sv.hcmunre.edu.vn::d87d6d6e-7998-4167-a81c-30872fe94500" providerId="AD" clId="Web-{475C66FE-9D57-4DCC-2D57-92670007D2AC}" dt="2023-04-06T21:56:13.972" v="153"/>
          <ac:picMkLst>
            <pc:docMk/>
            <pc:sldMk cId="2974663416" sldId="287"/>
            <ac:picMk id="5" creationId="{55177D26-498D-9042-320C-187F6B6332D5}"/>
          </ac:picMkLst>
        </pc:picChg>
        <pc:picChg chg="add mod">
          <ac:chgData name="Nguyễn Mạnh Hùng  Vĩ" userId="S::0950080117@sv.hcmunre.edu.vn::d87d6d6e-7998-4167-a81c-30872fe94500" providerId="AD" clId="Web-{475C66FE-9D57-4DCC-2D57-92670007D2AC}" dt="2023-04-06T21:57:26.772" v="157" actId="14100"/>
          <ac:picMkLst>
            <pc:docMk/>
            <pc:sldMk cId="2974663416" sldId="287"/>
            <ac:picMk id="6" creationId="{3C1305EE-B521-E618-F5B4-F6CF12045FAF}"/>
          </ac:picMkLst>
        </pc:picChg>
        <pc:picChg chg="del">
          <ac:chgData name="Nguyễn Mạnh Hùng  Vĩ" userId="S::0950080117@sv.hcmunre.edu.vn::d87d6d6e-7998-4167-a81c-30872fe94500" providerId="AD" clId="Web-{475C66FE-9D57-4DCC-2D57-92670007D2AC}" dt="2023-04-06T21:51:33.635" v="115"/>
          <ac:picMkLst>
            <pc:docMk/>
            <pc:sldMk cId="2974663416" sldId="287"/>
            <ac:picMk id="4099" creationId="{00000000-0000-0000-0000-000000000000}"/>
          </ac:picMkLst>
        </pc:picChg>
      </pc:sldChg>
      <pc:sldChg chg="modSp">
        <pc:chgData name="Nguyễn Mạnh Hùng  Vĩ" userId="S::0950080117@sv.hcmunre.edu.vn::d87d6d6e-7998-4167-a81c-30872fe94500" providerId="AD" clId="Web-{475C66FE-9D57-4DCC-2D57-92670007D2AC}" dt="2023-04-06T21:42:10.333" v="88"/>
        <pc:sldMkLst>
          <pc:docMk/>
          <pc:sldMk cId="2424685395" sldId="312"/>
        </pc:sldMkLst>
        <pc:graphicFrameChg chg="mod modGraphic">
          <ac:chgData name="Nguyễn Mạnh Hùng  Vĩ" userId="S::0950080117@sv.hcmunre.edu.vn::d87d6d6e-7998-4167-a81c-30872fe94500" providerId="AD" clId="Web-{475C66FE-9D57-4DCC-2D57-92670007D2AC}" dt="2023-04-06T21:42:10.333" v="88"/>
          <ac:graphicFrameMkLst>
            <pc:docMk/>
            <pc:sldMk cId="2424685395" sldId="312"/>
            <ac:graphicFrameMk id="2" creationId="{EA7D3657-1511-4636-AB6D-FB25BA8B20DF}"/>
          </ac:graphicFrameMkLst>
        </pc:graphicFrameChg>
      </pc:sldChg>
      <pc:sldChg chg="add replId">
        <pc:chgData name="Nguyễn Mạnh Hùng  Vĩ" userId="S::0950080117@sv.hcmunre.edu.vn::d87d6d6e-7998-4167-a81c-30872fe94500" providerId="AD" clId="Web-{475C66FE-9D57-4DCC-2D57-92670007D2AC}" dt="2023-04-06T21:58:17.102" v="159"/>
        <pc:sldMkLst>
          <pc:docMk/>
          <pc:sldMk cId="3465959699" sldId="313"/>
        </pc:sldMkLst>
      </pc:sldChg>
      <pc:sldChg chg="add del replId">
        <pc:chgData name="Nguyễn Mạnh Hùng  Vĩ" userId="S::0950080117@sv.hcmunre.edu.vn::d87d6d6e-7998-4167-a81c-30872fe94500" providerId="AD" clId="Web-{475C66FE-9D57-4DCC-2D57-92670007D2AC}" dt="2023-04-06T21:58:53.150" v="164"/>
        <pc:sldMkLst>
          <pc:docMk/>
          <pc:sldMk cId="3413903813" sldId="314"/>
        </pc:sldMkLst>
      </pc:sldChg>
      <pc:sldChg chg="add del replId">
        <pc:chgData name="Nguyễn Mạnh Hùng  Vĩ" userId="S::0950080117@sv.hcmunre.edu.vn::d87d6d6e-7998-4167-a81c-30872fe94500" providerId="AD" clId="Web-{475C66FE-9D57-4DCC-2D57-92670007D2AC}" dt="2023-04-06T21:58:45.587" v="163"/>
        <pc:sldMkLst>
          <pc:docMk/>
          <pc:sldMk cId="266254217" sldId="315"/>
        </pc:sldMkLst>
      </pc:sldChg>
      <pc:sldChg chg="add replId">
        <pc:chgData name="Nguyễn Mạnh Hùng  Vĩ" userId="S::0950080117@sv.hcmunre.edu.vn::d87d6d6e-7998-4167-a81c-30872fe94500" providerId="AD" clId="Web-{475C66FE-9D57-4DCC-2D57-92670007D2AC}" dt="2023-04-06T21:58:38.680" v="162"/>
        <pc:sldMkLst>
          <pc:docMk/>
          <pc:sldMk cId="3126730423" sldId="316"/>
        </pc:sldMkLst>
      </pc:sldChg>
      <pc:sldChg chg="add replId">
        <pc:chgData name="Nguyễn Mạnh Hùng  Vĩ" userId="S::0950080117@sv.hcmunre.edu.vn::d87d6d6e-7998-4167-a81c-30872fe94500" providerId="AD" clId="Web-{475C66FE-9D57-4DCC-2D57-92670007D2AC}" dt="2023-04-06T21:59:01.197" v="165"/>
        <pc:sldMkLst>
          <pc:docMk/>
          <pc:sldMk cId="4063876" sldId="317"/>
        </pc:sldMkLst>
      </pc:sldChg>
    </pc:docChg>
  </pc:docChgLst>
  <pc:docChgLst>
    <pc:chgData name="Nguyễn Mạnh Hùng  Vĩ" userId="S::0950080117@sv.hcmunre.edu.vn::d87d6d6e-7998-4167-a81c-30872fe94500" providerId="AD" clId="Web-{C7414DEF-AC0D-96B1-37DF-DA4973DFBC83}"/>
    <pc:docChg chg="modSld">
      <pc:chgData name="Nguyễn Mạnh Hùng  Vĩ" userId="S::0950080117@sv.hcmunre.edu.vn::d87d6d6e-7998-4167-a81c-30872fe94500" providerId="AD" clId="Web-{C7414DEF-AC0D-96B1-37DF-DA4973DFBC83}" dt="2023-04-14T02:02:33.532" v="99"/>
      <pc:docMkLst>
        <pc:docMk/>
      </pc:docMkLst>
      <pc:sldChg chg="modSp">
        <pc:chgData name="Nguyễn Mạnh Hùng  Vĩ" userId="S::0950080117@sv.hcmunre.edu.vn::d87d6d6e-7998-4167-a81c-30872fe94500" providerId="AD" clId="Web-{C7414DEF-AC0D-96B1-37DF-DA4973DFBC83}" dt="2023-04-14T02:02:33.532" v="99"/>
        <pc:sldMkLst>
          <pc:docMk/>
          <pc:sldMk cId="842069938" sldId="320"/>
        </pc:sldMkLst>
        <pc:graphicFrameChg chg="mod modGraphic">
          <ac:chgData name="Nguyễn Mạnh Hùng  Vĩ" userId="S::0950080117@sv.hcmunre.edu.vn::d87d6d6e-7998-4167-a81c-30872fe94500" providerId="AD" clId="Web-{C7414DEF-AC0D-96B1-37DF-DA4973DFBC83}" dt="2023-04-14T02:02:33.532" v="99"/>
          <ac:graphicFrameMkLst>
            <pc:docMk/>
            <pc:sldMk cId="842069938" sldId="320"/>
            <ac:graphicFrameMk id="2" creationId="{EA7D3657-1511-4636-AB6D-FB25BA8B20D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16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08a6ed64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108a6ed64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17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83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42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42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9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0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08a6ed6488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g108a6ed6488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08a6ed6488_0_2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g108a6ed6488_0_2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8a6ed6488_0_1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108a6ed6488_0_1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08a6ed6488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g108a6ed6488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57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74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08a6ed6488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g108a6ed6488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71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9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46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a6ed6488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g108a6ed6488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8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5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title"/>
          </p:nvPr>
        </p:nvSpPr>
        <p:spPr>
          <a:xfrm>
            <a:off x="658425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body" idx="1"/>
          </p:nvPr>
        </p:nvSpPr>
        <p:spPr>
          <a:xfrm>
            <a:off x="658425" y="1946924"/>
            <a:ext cx="7433400" cy="24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5pPr>
            <a:lvl6pPr marL="2743200" lvl="5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6pPr>
            <a:lvl7pPr marL="3200400" lvl="6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7pPr>
            <a:lvl8pPr marL="3657600" lvl="7" indent="-32385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8pPr>
            <a:lvl9pPr marL="4114800" lvl="8" indent="-323850" rtl="0"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5"/>
          <p:cNvGrpSpPr/>
          <p:nvPr/>
        </p:nvGrpSpPr>
        <p:grpSpPr>
          <a:xfrm>
            <a:off x="5778936" y="1596474"/>
            <a:ext cx="2853242" cy="3035652"/>
            <a:chOff x="11557872" y="3192947"/>
            <a:chExt cx="5706484" cy="6071305"/>
          </a:xfrm>
        </p:grpSpPr>
        <p:sp>
          <p:nvSpPr>
            <p:cNvPr id="196" name="Google Shape;196;p5"/>
            <p:cNvSpPr/>
            <p:nvPr/>
          </p:nvSpPr>
          <p:spPr>
            <a:xfrm>
              <a:off x="12902040" y="8964519"/>
              <a:ext cx="472227" cy="159362"/>
            </a:xfrm>
            <a:custGeom>
              <a:avLst/>
              <a:gdLst/>
              <a:ahLst/>
              <a:cxnLst/>
              <a:rect l="l" t="t" r="r" b="b"/>
              <a:pathLst>
                <a:path w="472227" h="159362" extrusionOk="0">
                  <a:moveTo>
                    <a:pt x="207272" y="92371"/>
                  </a:moveTo>
                  <a:cubicBezTo>
                    <a:pt x="294640" y="123479"/>
                    <a:pt x="382888" y="139939"/>
                    <a:pt x="472228" y="159363"/>
                  </a:cubicBezTo>
                  <a:cubicBezTo>
                    <a:pt x="361173" y="142320"/>
                    <a:pt x="250330" y="123678"/>
                    <a:pt x="140466" y="100917"/>
                  </a:cubicBezTo>
                  <a:cubicBezTo>
                    <a:pt x="140392" y="100917"/>
                    <a:pt x="140392" y="100917"/>
                    <a:pt x="140317" y="100905"/>
                  </a:cubicBezTo>
                  <a:cubicBezTo>
                    <a:pt x="92128" y="74994"/>
                    <a:pt x="45289" y="46986"/>
                    <a:pt x="0" y="17044"/>
                  </a:cubicBezTo>
                  <a:cubicBezTo>
                    <a:pt x="2640" y="5124"/>
                    <a:pt x="14365" y="-4600"/>
                    <a:pt x="29759" y="2296"/>
                  </a:cubicBezTo>
                  <a:cubicBezTo>
                    <a:pt x="87802" y="34508"/>
                    <a:pt x="146242" y="66237"/>
                    <a:pt x="207272" y="92371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2264544" y="3192947"/>
              <a:ext cx="4573053" cy="6060442"/>
            </a:xfrm>
            <a:custGeom>
              <a:avLst/>
              <a:gdLst/>
              <a:ahLst/>
              <a:cxnLst/>
              <a:rect l="l" t="t" r="r" b="b"/>
              <a:pathLst>
                <a:path w="4573053" h="6060442" extrusionOk="0">
                  <a:moveTo>
                    <a:pt x="1104890" y="5949181"/>
                  </a:moveTo>
                  <a:cubicBezTo>
                    <a:pt x="1530960" y="6064919"/>
                    <a:pt x="2007154" y="6074594"/>
                    <a:pt x="2387167" y="6048434"/>
                  </a:cubicBezTo>
                  <a:cubicBezTo>
                    <a:pt x="2757054" y="6022970"/>
                    <a:pt x="3128825" y="5960195"/>
                    <a:pt x="3467800" y="5809876"/>
                  </a:cubicBezTo>
                  <a:cubicBezTo>
                    <a:pt x="3765315" y="5677939"/>
                    <a:pt x="4038389" y="5474061"/>
                    <a:pt x="4221083" y="5201765"/>
                  </a:cubicBezTo>
                  <a:cubicBezTo>
                    <a:pt x="4434292" y="4883960"/>
                    <a:pt x="4505374" y="4514036"/>
                    <a:pt x="4519826" y="4136743"/>
                  </a:cubicBezTo>
                  <a:cubicBezTo>
                    <a:pt x="4521115" y="4102993"/>
                    <a:pt x="4522020" y="4069218"/>
                    <a:pt x="4522652" y="4035443"/>
                  </a:cubicBezTo>
                  <a:cubicBezTo>
                    <a:pt x="4528527" y="3718370"/>
                    <a:pt x="4539248" y="3400838"/>
                    <a:pt x="4552671" y="3083964"/>
                  </a:cubicBezTo>
                  <a:cubicBezTo>
                    <a:pt x="4589631" y="2211396"/>
                    <a:pt x="4609376" y="1841111"/>
                    <a:pt x="4306803" y="687639"/>
                  </a:cubicBezTo>
                  <a:cubicBezTo>
                    <a:pt x="4206594" y="325306"/>
                    <a:pt x="4096160" y="-66722"/>
                    <a:pt x="3790736" y="9622"/>
                  </a:cubicBezTo>
                  <a:cubicBezTo>
                    <a:pt x="3336456" y="81339"/>
                    <a:pt x="3018316" y="1275470"/>
                    <a:pt x="2929882" y="1250415"/>
                  </a:cubicBezTo>
                  <a:cubicBezTo>
                    <a:pt x="2780814" y="1079742"/>
                    <a:pt x="2168728" y="849134"/>
                    <a:pt x="2077542" y="992259"/>
                  </a:cubicBezTo>
                  <a:cubicBezTo>
                    <a:pt x="2042565" y="1047443"/>
                    <a:pt x="2083876" y="1111086"/>
                    <a:pt x="2136936" y="1153407"/>
                  </a:cubicBezTo>
                  <a:cubicBezTo>
                    <a:pt x="1903239" y="1132147"/>
                    <a:pt x="1784451" y="1232839"/>
                    <a:pt x="1747912" y="1240616"/>
                  </a:cubicBezTo>
                  <a:cubicBezTo>
                    <a:pt x="1396803" y="247808"/>
                    <a:pt x="569860" y="-671174"/>
                    <a:pt x="365178" y="724801"/>
                  </a:cubicBezTo>
                  <a:cubicBezTo>
                    <a:pt x="246155" y="1537955"/>
                    <a:pt x="317088" y="2363092"/>
                    <a:pt x="215119" y="3176966"/>
                  </a:cubicBezTo>
                  <a:cubicBezTo>
                    <a:pt x="136390" y="3805307"/>
                    <a:pt x="-121018" y="4426603"/>
                    <a:pt x="67725" y="5063664"/>
                  </a:cubicBezTo>
                  <a:cubicBezTo>
                    <a:pt x="213966" y="5557302"/>
                    <a:pt x="628039" y="5819662"/>
                    <a:pt x="1104890" y="5949181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5"/>
            <p:cNvGrpSpPr/>
            <p:nvPr/>
          </p:nvGrpSpPr>
          <p:grpSpPr>
            <a:xfrm>
              <a:off x="12746045" y="3586619"/>
              <a:ext cx="3669704" cy="3604020"/>
              <a:chOff x="12746045" y="3586619"/>
              <a:chExt cx="3669704" cy="3604020"/>
            </a:xfrm>
          </p:grpSpPr>
          <p:sp>
            <p:nvSpPr>
              <p:cNvPr id="199" name="Google Shape;199;p5"/>
              <p:cNvSpPr/>
              <p:nvPr/>
            </p:nvSpPr>
            <p:spPr>
              <a:xfrm>
                <a:off x="15669142" y="3675271"/>
                <a:ext cx="746607" cy="1539430"/>
              </a:xfrm>
              <a:custGeom>
                <a:avLst/>
                <a:gdLst/>
                <a:ahLst/>
                <a:cxnLst/>
                <a:rect l="l" t="t" r="r" b="b"/>
                <a:pathLst>
                  <a:path w="746607" h="1539430" extrusionOk="0">
                    <a:moveTo>
                      <a:pt x="745973" y="1370062"/>
                    </a:moveTo>
                    <a:cubicBezTo>
                      <a:pt x="753335" y="1115949"/>
                      <a:pt x="695069" y="870197"/>
                      <a:pt x="650053" y="620724"/>
                    </a:cubicBezTo>
                    <a:cubicBezTo>
                      <a:pt x="627433" y="519510"/>
                      <a:pt x="595133" y="420604"/>
                      <a:pt x="573554" y="319180"/>
                    </a:cubicBezTo>
                    <a:cubicBezTo>
                      <a:pt x="556487" y="233037"/>
                      <a:pt x="537016" y="145604"/>
                      <a:pt x="502323" y="64819"/>
                    </a:cubicBezTo>
                    <a:cubicBezTo>
                      <a:pt x="480423" y="17922"/>
                      <a:pt x="421128" y="-16895"/>
                      <a:pt x="371475" y="8619"/>
                    </a:cubicBezTo>
                    <a:cubicBezTo>
                      <a:pt x="297791" y="50890"/>
                      <a:pt x="264053" y="131055"/>
                      <a:pt x="232175" y="205414"/>
                    </a:cubicBezTo>
                    <a:cubicBezTo>
                      <a:pt x="187419" y="278298"/>
                      <a:pt x="167154" y="361898"/>
                      <a:pt x="137221" y="441343"/>
                    </a:cubicBezTo>
                    <a:cubicBezTo>
                      <a:pt x="92923" y="565366"/>
                      <a:pt x="57116" y="703828"/>
                      <a:pt x="32265" y="834624"/>
                    </a:cubicBezTo>
                    <a:cubicBezTo>
                      <a:pt x="23961" y="878818"/>
                      <a:pt x="-283" y="924736"/>
                      <a:pt x="2" y="970865"/>
                    </a:cubicBezTo>
                    <a:cubicBezTo>
                      <a:pt x="2097" y="997061"/>
                      <a:pt x="33145" y="1013955"/>
                      <a:pt x="56360" y="1002060"/>
                    </a:cubicBezTo>
                    <a:cubicBezTo>
                      <a:pt x="167996" y="1053262"/>
                      <a:pt x="264214" y="1132719"/>
                      <a:pt x="353739" y="1215910"/>
                    </a:cubicBezTo>
                    <a:cubicBezTo>
                      <a:pt x="431328" y="1278511"/>
                      <a:pt x="495581" y="1355264"/>
                      <a:pt x="566105" y="1425307"/>
                    </a:cubicBezTo>
                    <a:cubicBezTo>
                      <a:pt x="597959" y="1456019"/>
                      <a:pt x="619550" y="1496715"/>
                      <a:pt x="650412" y="1527860"/>
                    </a:cubicBezTo>
                    <a:cubicBezTo>
                      <a:pt x="681795" y="1554416"/>
                      <a:pt x="732277" y="1532276"/>
                      <a:pt x="735735" y="1491741"/>
                    </a:cubicBezTo>
                    <a:cubicBezTo>
                      <a:pt x="741090" y="1451355"/>
                      <a:pt x="744635" y="1410696"/>
                      <a:pt x="745973" y="1370062"/>
                    </a:cubicBezTo>
                    <a:close/>
                  </a:path>
                </a:pathLst>
              </a:custGeom>
              <a:solidFill>
                <a:srgbClr val="FFA99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12746045" y="3586619"/>
                <a:ext cx="887620" cy="1595275"/>
              </a:xfrm>
              <a:custGeom>
                <a:avLst/>
                <a:gdLst/>
                <a:ahLst/>
                <a:cxnLst/>
                <a:rect l="l" t="t" r="r" b="b"/>
                <a:pathLst>
                  <a:path w="887620" h="1595275" extrusionOk="0">
                    <a:moveTo>
                      <a:pt x="822592" y="698101"/>
                    </a:moveTo>
                    <a:cubicBezTo>
                      <a:pt x="786772" y="609465"/>
                      <a:pt x="759207" y="517877"/>
                      <a:pt x="720388" y="430382"/>
                    </a:cubicBezTo>
                    <a:cubicBezTo>
                      <a:pt x="680911" y="331860"/>
                      <a:pt x="615865" y="248235"/>
                      <a:pt x="560871" y="159041"/>
                    </a:cubicBezTo>
                    <a:cubicBezTo>
                      <a:pt x="362015" y="-195987"/>
                      <a:pt x="183808" y="119200"/>
                      <a:pt x="139796" y="369108"/>
                    </a:cubicBezTo>
                    <a:cubicBezTo>
                      <a:pt x="74638" y="708619"/>
                      <a:pt x="90937" y="1056527"/>
                      <a:pt x="61190" y="1399760"/>
                    </a:cubicBezTo>
                    <a:cubicBezTo>
                      <a:pt x="50197" y="1431401"/>
                      <a:pt x="34852" y="1461083"/>
                      <a:pt x="19359" y="1490752"/>
                    </a:cubicBezTo>
                    <a:cubicBezTo>
                      <a:pt x="-1835" y="1522344"/>
                      <a:pt x="-13015" y="1565050"/>
                      <a:pt x="25507" y="1588592"/>
                    </a:cubicBezTo>
                    <a:cubicBezTo>
                      <a:pt x="81207" y="1620779"/>
                      <a:pt x="141444" y="1527839"/>
                      <a:pt x="185085" y="1498058"/>
                    </a:cubicBezTo>
                    <a:cubicBezTo>
                      <a:pt x="259799" y="1450118"/>
                      <a:pt x="337127" y="1405143"/>
                      <a:pt x="405383" y="1348173"/>
                    </a:cubicBezTo>
                    <a:cubicBezTo>
                      <a:pt x="421149" y="1335472"/>
                      <a:pt x="429205" y="1314597"/>
                      <a:pt x="423529" y="1294813"/>
                    </a:cubicBezTo>
                    <a:cubicBezTo>
                      <a:pt x="546903" y="1204118"/>
                      <a:pt x="693033" y="1161673"/>
                      <a:pt x="828157" y="1091195"/>
                    </a:cubicBezTo>
                    <a:cubicBezTo>
                      <a:pt x="872752" y="1068311"/>
                      <a:pt x="892608" y="1030356"/>
                      <a:pt x="886560" y="980791"/>
                    </a:cubicBezTo>
                    <a:cubicBezTo>
                      <a:pt x="883350" y="883609"/>
                      <a:pt x="850963" y="790185"/>
                      <a:pt x="822592" y="698101"/>
                    </a:cubicBezTo>
                    <a:close/>
                  </a:path>
                </a:pathLst>
              </a:custGeom>
              <a:solidFill>
                <a:srgbClr val="FFA99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4001070" y="6785079"/>
                <a:ext cx="838628" cy="405560"/>
              </a:xfrm>
              <a:custGeom>
                <a:avLst/>
                <a:gdLst/>
                <a:ahLst/>
                <a:cxnLst/>
                <a:rect l="l" t="t" r="r" b="b"/>
                <a:pathLst>
                  <a:path w="838628" h="405560" extrusionOk="0">
                    <a:moveTo>
                      <a:pt x="784909" y="127441"/>
                    </a:moveTo>
                    <a:cubicBezTo>
                      <a:pt x="753588" y="101926"/>
                      <a:pt x="718884" y="80245"/>
                      <a:pt x="681465" y="64827"/>
                    </a:cubicBezTo>
                    <a:cubicBezTo>
                      <a:pt x="560731" y="15262"/>
                      <a:pt x="428830" y="-11740"/>
                      <a:pt x="298391" y="4931"/>
                    </a:cubicBezTo>
                    <a:cubicBezTo>
                      <a:pt x="214171" y="14060"/>
                      <a:pt x="125154" y="26835"/>
                      <a:pt x="54047" y="76412"/>
                    </a:cubicBezTo>
                    <a:cubicBezTo>
                      <a:pt x="-13899" y="116687"/>
                      <a:pt x="-16266" y="211066"/>
                      <a:pt x="38430" y="263682"/>
                    </a:cubicBezTo>
                    <a:cubicBezTo>
                      <a:pt x="97576" y="325849"/>
                      <a:pt x="184610" y="349738"/>
                      <a:pt x="265223" y="370564"/>
                    </a:cubicBezTo>
                    <a:cubicBezTo>
                      <a:pt x="398810" y="401312"/>
                      <a:pt x="540665" y="421852"/>
                      <a:pt x="675838" y="388325"/>
                    </a:cubicBezTo>
                    <a:cubicBezTo>
                      <a:pt x="699276" y="382781"/>
                      <a:pt x="722082" y="373602"/>
                      <a:pt x="741020" y="358557"/>
                    </a:cubicBezTo>
                    <a:cubicBezTo>
                      <a:pt x="769837" y="350222"/>
                      <a:pt x="793288" y="331182"/>
                      <a:pt x="813218" y="309389"/>
                    </a:cubicBezTo>
                    <a:cubicBezTo>
                      <a:pt x="860428" y="255458"/>
                      <a:pt x="836569" y="169514"/>
                      <a:pt x="784909" y="127441"/>
                    </a:cubicBezTo>
                    <a:close/>
                  </a:path>
                </a:pathLst>
              </a:custGeom>
              <a:solidFill>
                <a:srgbClr val="FFA99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5"/>
            <p:cNvGrpSpPr/>
            <p:nvPr/>
          </p:nvGrpSpPr>
          <p:grpSpPr>
            <a:xfrm>
              <a:off x="11557872" y="3527760"/>
              <a:ext cx="5706484" cy="5736492"/>
              <a:chOff x="11557872" y="3527760"/>
              <a:chExt cx="5706484" cy="5736492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12862388" y="8664782"/>
                <a:ext cx="3371982" cy="599470"/>
              </a:xfrm>
              <a:custGeom>
                <a:avLst/>
                <a:gdLst/>
                <a:ahLst/>
                <a:cxnLst/>
                <a:rect l="l" t="t" r="r" b="b"/>
                <a:pathLst>
                  <a:path w="3371982" h="599470" extrusionOk="0">
                    <a:moveTo>
                      <a:pt x="2230007" y="559593"/>
                    </a:moveTo>
                    <a:cubicBezTo>
                      <a:pt x="2498210" y="514580"/>
                      <a:pt x="2759757" y="428090"/>
                      <a:pt x="3000903" y="302095"/>
                    </a:cubicBezTo>
                    <a:cubicBezTo>
                      <a:pt x="3100480" y="250062"/>
                      <a:pt x="3190587" y="179771"/>
                      <a:pt x="3282963" y="115173"/>
                    </a:cubicBezTo>
                    <a:cubicBezTo>
                      <a:pt x="3307293" y="98167"/>
                      <a:pt x="3332317" y="80145"/>
                      <a:pt x="3350562" y="56380"/>
                    </a:cubicBezTo>
                    <a:cubicBezTo>
                      <a:pt x="3359313" y="44981"/>
                      <a:pt x="3368261" y="31163"/>
                      <a:pt x="3371112" y="16812"/>
                    </a:cubicBezTo>
                    <a:cubicBezTo>
                      <a:pt x="3374707" y="-1235"/>
                      <a:pt x="3366960" y="-5936"/>
                      <a:pt x="3351863" y="8539"/>
                    </a:cubicBezTo>
                    <a:cubicBezTo>
                      <a:pt x="3153342" y="198773"/>
                      <a:pt x="2902925" y="320626"/>
                      <a:pt x="2644799" y="408009"/>
                    </a:cubicBezTo>
                    <a:cubicBezTo>
                      <a:pt x="2625154" y="414657"/>
                      <a:pt x="2605447" y="421132"/>
                      <a:pt x="2585678" y="427408"/>
                    </a:cubicBezTo>
                    <a:cubicBezTo>
                      <a:pt x="2483572" y="459906"/>
                      <a:pt x="2379546" y="486387"/>
                      <a:pt x="2274379" y="506890"/>
                    </a:cubicBezTo>
                    <a:cubicBezTo>
                      <a:pt x="2126055" y="534017"/>
                      <a:pt x="1973877" y="538123"/>
                      <a:pt x="1823693" y="551060"/>
                    </a:cubicBezTo>
                    <a:cubicBezTo>
                      <a:pt x="1635248" y="561987"/>
                      <a:pt x="1445775" y="546359"/>
                      <a:pt x="1257516" y="535481"/>
                    </a:cubicBezTo>
                    <a:cubicBezTo>
                      <a:pt x="1006231" y="520125"/>
                      <a:pt x="755369" y="491733"/>
                      <a:pt x="508087" y="443719"/>
                    </a:cubicBezTo>
                    <a:cubicBezTo>
                      <a:pt x="406664" y="420512"/>
                      <a:pt x="306653" y="404027"/>
                      <a:pt x="207795" y="368838"/>
                    </a:cubicBezTo>
                    <a:cubicBezTo>
                      <a:pt x="146740" y="342716"/>
                      <a:pt x="88325" y="310988"/>
                      <a:pt x="30307" y="278813"/>
                    </a:cubicBezTo>
                    <a:cubicBezTo>
                      <a:pt x="4403" y="267228"/>
                      <a:pt x="-10904" y="302491"/>
                      <a:pt x="9311" y="316322"/>
                    </a:cubicBezTo>
                    <a:cubicBezTo>
                      <a:pt x="133218" y="397615"/>
                      <a:pt x="270598" y="442218"/>
                      <a:pt x="415662" y="469320"/>
                    </a:cubicBezTo>
                    <a:cubicBezTo>
                      <a:pt x="631288" y="519666"/>
                      <a:pt x="851561" y="544386"/>
                      <a:pt x="1071550" y="566849"/>
                    </a:cubicBezTo>
                    <a:cubicBezTo>
                      <a:pt x="1281289" y="583421"/>
                      <a:pt x="1491510" y="597883"/>
                      <a:pt x="1701980" y="599471"/>
                    </a:cubicBezTo>
                    <a:cubicBezTo>
                      <a:pt x="1878353" y="595080"/>
                      <a:pt x="2055010" y="581821"/>
                      <a:pt x="2230007" y="559593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15058898" y="6213577"/>
                <a:ext cx="622628" cy="659330"/>
              </a:xfrm>
              <a:custGeom>
                <a:avLst/>
                <a:gdLst/>
                <a:ahLst/>
                <a:cxnLst/>
                <a:rect l="l" t="t" r="r" b="b"/>
                <a:pathLst>
                  <a:path w="622628" h="659330" extrusionOk="0">
                    <a:moveTo>
                      <a:pt x="524006" y="408252"/>
                    </a:moveTo>
                    <a:cubicBezTo>
                      <a:pt x="477948" y="350451"/>
                      <a:pt x="503072" y="267273"/>
                      <a:pt x="563767" y="231836"/>
                    </a:cubicBezTo>
                    <a:cubicBezTo>
                      <a:pt x="581479" y="221503"/>
                      <a:pt x="605685" y="223724"/>
                      <a:pt x="622628" y="234515"/>
                    </a:cubicBezTo>
                    <a:cubicBezTo>
                      <a:pt x="621302" y="228487"/>
                      <a:pt x="619852" y="222483"/>
                      <a:pt x="618216" y="216517"/>
                    </a:cubicBezTo>
                    <a:cubicBezTo>
                      <a:pt x="534851" y="-86254"/>
                      <a:pt x="102409" y="-61757"/>
                      <a:pt x="13628" y="229268"/>
                    </a:cubicBezTo>
                    <a:cubicBezTo>
                      <a:pt x="-47117" y="428383"/>
                      <a:pt x="103042" y="642990"/>
                      <a:pt x="308504" y="658457"/>
                    </a:cubicBezTo>
                    <a:cubicBezTo>
                      <a:pt x="457113" y="669633"/>
                      <a:pt x="564362" y="572128"/>
                      <a:pt x="608709" y="446778"/>
                    </a:cubicBezTo>
                    <a:cubicBezTo>
                      <a:pt x="577587" y="448415"/>
                      <a:pt x="545151" y="434796"/>
                      <a:pt x="524006" y="408252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13241702" y="6118303"/>
                <a:ext cx="645510" cy="660483"/>
              </a:xfrm>
              <a:custGeom>
                <a:avLst/>
                <a:gdLst/>
                <a:ahLst/>
                <a:cxnLst/>
                <a:rect l="l" t="t" r="r" b="b"/>
                <a:pathLst>
                  <a:path w="645510" h="660483" extrusionOk="0">
                    <a:moveTo>
                      <a:pt x="603370" y="430470"/>
                    </a:moveTo>
                    <a:cubicBezTo>
                      <a:pt x="596416" y="431363"/>
                      <a:pt x="589277" y="431710"/>
                      <a:pt x="582014" y="431536"/>
                    </a:cubicBezTo>
                    <a:cubicBezTo>
                      <a:pt x="536130" y="430457"/>
                      <a:pt x="515035" y="387367"/>
                      <a:pt x="518121" y="346075"/>
                    </a:cubicBezTo>
                    <a:cubicBezTo>
                      <a:pt x="521802" y="296970"/>
                      <a:pt x="565517" y="247455"/>
                      <a:pt x="615764" y="242382"/>
                    </a:cubicBezTo>
                    <a:cubicBezTo>
                      <a:pt x="626076" y="241340"/>
                      <a:pt x="635979" y="243349"/>
                      <a:pt x="645511" y="247033"/>
                    </a:cubicBezTo>
                    <a:cubicBezTo>
                      <a:pt x="633463" y="159116"/>
                      <a:pt x="545971" y="76186"/>
                      <a:pt x="471344" y="37586"/>
                    </a:cubicBezTo>
                    <a:cubicBezTo>
                      <a:pt x="386517" y="-6298"/>
                      <a:pt x="285366" y="-13306"/>
                      <a:pt x="197093" y="24798"/>
                    </a:cubicBezTo>
                    <a:cubicBezTo>
                      <a:pt x="169057" y="36904"/>
                      <a:pt x="142892" y="53127"/>
                      <a:pt x="119206" y="72378"/>
                    </a:cubicBezTo>
                    <a:cubicBezTo>
                      <a:pt x="110840" y="79175"/>
                      <a:pt x="102908" y="86332"/>
                      <a:pt x="95421" y="93799"/>
                    </a:cubicBezTo>
                    <a:cubicBezTo>
                      <a:pt x="-42033" y="230921"/>
                      <a:pt x="-30518" y="474254"/>
                      <a:pt x="126940" y="594495"/>
                    </a:cubicBezTo>
                    <a:cubicBezTo>
                      <a:pt x="305544" y="730897"/>
                      <a:pt x="579386" y="645473"/>
                      <a:pt x="644482" y="433409"/>
                    </a:cubicBezTo>
                    <a:cubicBezTo>
                      <a:pt x="631096" y="434637"/>
                      <a:pt x="617053" y="433633"/>
                      <a:pt x="603370" y="430470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15695855" y="3606074"/>
                <a:ext cx="751607" cy="1360203"/>
              </a:xfrm>
              <a:custGeom>
                <a:avLst/>
                <a:gdLst/>
                <a:ahLst/>
                <a:cxnLst/>
                <a:rect l="l" t="t" r="r" b="b"/>
                <a:pathLst>
                  <a:path w="751607" h="1360203" extrusionOk="0">
                    <a:moveTo>
                      <a:pt x="35957" y="769303"/>
                    </a:moveTo>
                    <a:cubicBezTo>
                      <a:pt x="47075" y="734809"/>
                      <a:pt x="61899" y="696581"/>
                      <a:pt x="73227" y="660871"/>
                    </a:cubicBezTo>
                    <a:cubicBezTo>
                      <a:pt x="118281" y="530745"/>
                      <a:pt x="150791" y="395323"/>
                      <a:pt x="208376" y="268620"/>
                    </a:cubicBezTo>
                    <a:cubicBezTo>
                      <a:pt x="248113" y="196022"/>
                      <a:pt x="289250" y="95503"/>
                      <a:pt x="373779" y="68525"/>
                    </a:cubicBezTo>
                    <a:cubicBezTo>
                      <a:pt x="408484" y="71440"/>
                      <a:pt x="424126" y="112211"/>
                      <a:pt x="439867" y="138606"/>
                    </a:cubicBezTo>
                    <a:cubicBezTo>
                      <a:pt x="518745" y="310309"/>
                      <a:pt x="553251" y="498645"/>
                      <a:pt x="593731" y="682280"/>
                    </a:cubicBezTo>
                    <a:cubicBezTo>
                      <a:pt x="639008" y="891107"/>
                      <a:pt x="659471" y="1103667"/>
                      <a:pt x="676836" y="1316240"/>
                    </a:cubicBezTo>
                    <a:cubicBezTo>
                      <a:pt x="675683" y="1333506"/>
                      <a:pt x="684173" y="1351255"/>
                      <a:pt x="700955" y="1357804"/>
                    </a:cubicBezTo>
                    <a:cubicBezTo>
                      <a:pt x="714477" y="1363150"/>
                      <a:pt x="730516" y="1359305"/>
                      <a:pt x="740679" y="1348849"/>
                    </a:cubicBezTo>
                    <a:cubicBezTo>
                      <a:pt x="762754" y="1322181"/>
                      <a:pt x="744435" y="1284499"/>
                      <a:pt x="745166" y="1253180"/>
                    </a:cubicBezTo>
                    <a:cubicBezTo>
                      <a:pt x="731520" y="1082159"/>
                      <a:pt x="714614" y="911114"/>
                      <a:pt x="680418" y="742797"/>
                    </a:cubicBezTo>
                    <a:cubicBezTo>
                      <a:pt x="648589" y="580124"/>
                      <a:pt x="613351" y="417662"/>
                      <a:pt x="564220" y="259255"/>
                    </a:cubicBezTo>
                    <a:cubicBezTo>
                      <a:pt x="525649" y="161329"/>
                      <a:pt x="478798" y="-40750"/>
                      <a:pt x="336088" y="7264"/>
                    </a:cubicBezTo>
                    <a:cubicBezTo>
                      <a:pt x="160757" y="102660"/>
                      <a:pt x="112555" y="377697"/>
                      <a:pt x="59259" y="555391"/>
                    </a:cubicBezTo>
                    <a:cubicBezTo>
                      <a:pt x="41721" y="620684"/>
                      <a:pt x="26091" y="686472"/>
                      <a:pt x="4587" y="750648"/>
                    </a:cubicBezTo>
                    <a:cubicBezTo>
                      <a:pt x="1687" y="759381"/>
                      <a:pt x="-2837" y="769093"/>
                      <a:pt x="2418" y="777825"/>
                    </a:cubicBezTo>
                    <a:cubicBezTo>
                      <a:pt x="10945" y="793255"/>
                      <a:pt x="36007" y="786817"/>
                      <a:pt x="35957" y="769303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12725368" y="3527760"/>
                <a:ext cx="910943" cy="1664641"/>
              </a:xfrm>
              <a:custGeom>
                <a:avLst/>
                <a:gdLst/>
                <a:ahLst/>
                <a:cxnLst/>
                <a:rect l="l" t="t" r="r" b="b"/>
                <a:pathLst>
                  <a:path w="910943" h="1664641" extrusionOk="0">
                    <a:moveTo>
                      <a:pt x="63128" y="1653690"/>
                    </a:moveTo>
                    <a:cubicBezTo>
                      <a:pt x="83355" y="1624566"/>
                      <a:pt x="71432" y="1583783"/>
                      <a:pt x="77208" y="1550045"/>
                    </a:cubicBezTo>
                    <a:cubicBezTo>
                      <a:pt x="90903" y="1359377"/>
                      <a:pt x="112705" y="1161317"/>
                      <a:pt x="130603" y="969632"/>
                    </a:cubicBezTo>
                    <a:cubicBezTo>
                      <a:pt x="156929" y="728990"/>
                      <a:pt x="184667" y="487206"/>
                      <a:pt x="254262" y="254354"/>
                    </a:cubicBezTo>
                    <a:cubicBezTo>
                      <a:pt x="332297" y="12236"/>
                      <a:pt x="380710" y="16143"/>
                      <a:pt x="551716" y="193030"/>
                    </a:cubicBezTo>
                    <a:cubicBezTo>
                      <a:pt x="721333" y="383376"/>
                      <a:pt x="804686" y="634636"/>
                      <a:pt x="864476" y="878887"/>
                    </a:cubicBezTo>
                    <a:cubicBezTo>
                      <a:pt x="865332" y="882422"/>
                      <a:pt x="865890" y="886366"/>
                      <a:pt x="865852" y="890199"/>
                    </a:cubicBezTo>
                    <a:cubicBezTo>
                      <a:pt x="865840" y="918268"/>
                      <a:pt x="906692" y="921047"/>
                      <a:pt x="910943" y="893139"/>
                    </a:cubicBezTo>
                    <a:cubicBezTo>
                      <a:pt x="876883" y="706676"/>
                      <a:pt x="814440" y="516367"/>
                      <a:pt x="727927" y="347133"/>
                    </a:cubicBezTo>
                    <a:cubicBezTo>
                      <a:pt x="652743" y="216101"/>
                      <a:pt x="559475" y="77342"/>
                      <a:pt x="420025" y="9780"/>
                    </a:cubicBezTo>
                    <a:cubicBezTo>
                      <a:pt x="269334" y="-45515"/>
                      <a:pt x="218467" y="146951"/>
                      <a:pt x="181854" y="254180"/>
                    </a:cubicBezTo>
                    <a:cubicBezTo>
                      <a:pt x="143865" y="378601"/>
                      <a:pt x="120464" y="505216"/>
                      <a:pt x="100658" y="634363"/>
                    </a:cubicBezTo>
                    <a:cubicBezTo>
                      <a:pt x="53770" y="964000"/>
                      <a:pt x="20986" y="1296293"/>
                      <a:pt x="27" y="1628548"/>
                    </a:cubicBezTo>
                    <a:cubicBezTo>
                      <a:pt x="-1249" y="1660624"/>
                      <a:pt x="42255" y="1676947"/>
                      <a:pt x="63128" y="1653690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15417091" y="4536762"/>
                <a:ext cx="1131835" cy="1021081"/>
              </a:xfrm>
              <a:custGeom>
                <a:avLst/>
                <a:gdLst/>
                <a:ahLst/>
                <a:cxnLst/>
                <a:rect l="l" t="t" r="r" b="b"/>
                <a:pathLst>
                  <a:path w="1131835" h="1021081" extrusionOk="0">
                    <a:moveTo>
                      <a:pt x="35474" y="37073"/>
                    </a:moveTo>
                    <a:cubicBezTo>
                      <a:pt x="325281" y="147912"/>
                      <a:pt x="592356" y="324688"/>
                      <a:pt x="794980" y="561001"/>
                    </a:cubicBezTo>
                    <a:cubicBezTo>
                      <a:pt x="874378" y="658977"/>
                      <a:pt x="945535" y="763564"/>
                      <a:pt x="1005710" y="874428"/>
                    </a:cubicBezTo>
                    <a:cubicBezTo>
                      <a:pt x="1028131" y="915942"/>
                      <a:pt x="1048024" y="958784"/>
                      <a:pt x="1069157" y="1000895"/>
                    </a:cubicBezTo>
                    <a:cubicBezTo>
                      <a:pt x="1073073" y="1008858"/>
                      <a:pt x="1078663" y="1015183"/>
                      <a:pt x="1087067" y="1018570"/>
                    </a:cubicBezTo>
                    <a:cubicBezTo>
                      <a:pt x="1112512" y="1029832"/>
                      <a:pt x="1140809" y="1001031"/>
                      <a:pt x="1129121" y="975827"/>
                    </a:cubicBezTo>
                    <a:cubicBezTo>
                      <a:pt x="1096251" y="902249"/>
                      <a:pt x="1061596" y="829365"/>
                      <a:pt x="1018426" y="761183"/>
                    </a:cubicBezTo>
                    <a:cubicBezTo>
                      <a:pt x="801759" y="399655"/>
                      <a:pt x="448754" y="127620"/>
                      <a:pt x="46096" y="3894"/>
                    </a:cubicBezTo>
                    <a:cubicBezTo>
                      <a:pt x="30083" y="-547"/>
                      <a:pt x="-1027" y="-6240"/>
                      <a:pt x="26" y="18741"/>
                    </a:cubicBezTo>
                    <a:cubicBezTo>
                      <a:pt x="3472" y="37135"/>
                      <a:pt x="21531" y="30599"/>
                      <a:pt x="35474" y="37073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13011298" y="4665999"/>
                <a:ext cx="539462" cy="395959"/>
              </a:xfrm>
              <a:custGeom>
                <a:avLst/>
                <a:gdLst/>
                <a:ahLst/>
                <a:cxnLst/>
                <a:rect l="l" t="t" r="r" b="b"/>
                <a:pathLst>
                  <a:path w="539462" h="395959" extrusionOk="0">
                    <a:moveTo>
                      <a:pt x="538054" y="23611"/>
                    </a:moveTo>
                    <a:cubicBezTo>
                      <a:pt x="514641" y="-38878"/>
                      <a:pt x="408532" y="40480"/>
                      <a:pt x="370518" y="57857"/>
                    </a:cubicBezTo>
                    <a:cubicBezTo>
                      <a:pt x="302386" y="98417"/>
                      <a:pt x="239906" y="147138"/>
                      <a:pt x="177785" y="196120"/>
                    </a:cubicBezTo>
                    <a:cubicBezTo>
                      <a:pt x="120932" y="241939"/>
                      <a:pt x="63038" y="286939"/>
                      <a:pt x="9680" y="336864"/>
                    </a:cubicBezTo>
                    <a:cubicBezTo>
                      <a:pt x="-4215" y="349937"/>
                      <a:pt x="-2517" y="373752"/>
                      <a:pt x="10721" y="386428"/>
                    </a:cubicBezTo>
                    <a:cubicBezTo>
                      <a:pt x="26933" y="402603"/>
                      <a:pt x="52180" y="396624"/>
                      <a:pt x="65764" y="380227"/>
                    </a:cubicBezTo>
                    <a:cubicBezTo>
                      <a:pt x="104051" y="345522"/>
                      <a:pt x="143291" y="312168"/>
                      <a:pt x="183400" y="279510"/>
                    </a:cubicBezTo>
                    <a:cubicBezTo>
                      <a:pt x="285356" y="199519"/>
                      <a:pt x="385181" y="109754"/>
                      <a:pt x="510551" y="67619"/>
                    </a:cubicBezTo>
                    <a:cubicBezTo>
                      <a:pt x="530716" y="63997"/>
                      <a:pt x="543941" y="43519"/>
                      <a:pt x="538054" y="23611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13138795" y="7260994"/>
                <a:ext cx="2653877" cy="685231"/>
              </a:xfrm>
              <a:custGeom>
                <a:avLst/>
                <a:gdLst/>
                <a:ahLst/>
                <a:cxnLst/>
                <a:rect l="l" t="t" r="r" b="b"/>
                <a:pathLst>
                  <a:path w="2653877" h="685231" extrusionOk="0">
                    <a:moveTo>
                      <a:pt x="64094" y="25804"/>
                    </a:moveTo>
                    <a:cubicBezTo>
                      <a:pt x="60227" y="8551"/>
                      <a:pt x="43309" y="-2972"/>
                      <a:pt x="25770" y="675"/>
                    </a:cubicBezTo>
                    <a:cubicBezTo>
                      <a:pt x="-20473" y="13884"/>
                      <a:pt x="9187" y="74885"/>
                      <a:pt x="11368" y="108586"/>
                    </a:cubicBezTo>
                    <a:cubicBezTo>
                      <a:pt x="86131" y="390421"/>
                      <a:pt x="373719" y="571488"/>
                      <a:pt x="652234" y="601269"/>
                    </a:cubicBezTo>
                    <a:cubicBezTo>
                      <a:pt x="901870" y="622529"/>
                      <a:pt x="1153142" y="554210"/>
                      <a:pt x="1279392" y="320154"/>
                    </a:cubicBezTo>
                    <a:cubicBezTo>
                      <a:pt x="1286754" y="307304"/>
                      <a:pt x="1299582" y="281318"/>
                      <a:pt x="1309126" y="253596"/>
                    </a:cubicBezTo>
                    <a:cubicBezTo>
                      <a:pt x="1382476" y="491001"/>
                      <a:pt x="1546343" y="635825"/>
                      <a:pt x="1801036" y="669749"/>
                    </a:cubicBezTo>
                    <a:cubicBezTo>
                      <a:pt x="2057836" y="711028"/>
                      <a:pt x="2366234" y="680367"/>
                      <a:pt x="2523519" y="446695"/>
                    </a:cubicBezTo>
                    <a:cubicBezTo>
                      <a:pt x="2586322" y="365514"/>
                      <a:pt x="2625389" y="269163"/>
                      <a:pt x="2652421" y="170815"/>
                    </a:cubicBezTo>
                    <a:cubicBezTo>
                      <a:pt x="2657639" y="153425"/>
                      <a:pt x="2648455" y="134559"/>
                      <a:pt x="2630954" y="128903"/>
                    </a:cubicBezTo>
                    <a:cubicBezTo>
                      <a:pt x="2613441" y="123247"/>
                      <a:pt x="2595010" y="133244"/>
                      <a:pt x="2589148" y="150386"/>
                    </a:cubicBezTo>
                    <a:cubicBezTo>
                      <a:pt x="2576642" y="186642"/>
                      <a:pt x="2564198" y="222835"/>
                      <a:pt x="2551283" y="258942"/>
                    </a:cubicBezTo>
                    <a:cubicBezTo>
                      <a:pt x="2478217" y="446509"/>
                      <a:pt x="2324180" y="592028"/>
                      <a:pt x="2118593" y="612941"/>
                    </a:cubicBezTo>
                    <a:cubicBezTo>
                      <a:pt x="1987436" y="630281"/>
                      <a:pt x="1852993" y="624067"/>
                      <a:pt x="1724153" y="593033"/>
                    </a:cubicBezTo>
                    <a:cubicBezTo>
                      <a:pt x="1643627" y="577305"/>
                      <a:pt x="1569409" y="538445"/>
                      <a:pt x="1508292" y="483981"/>
                    </a:cubicBezTo>
                    <a:cubicBezTo>
                      <a:pt x="1472212" y="451831"/>
                      <a:pt x="1440705" y="414706"/>
                      <a:pt x="1413884" y="374544"/>
                    </a:cubicBezTo>
                    <a:cubicBezTo>
                      <a:pt x="1392342" y="342295"/>
                      <a:pt x="1374469" y="307725"/>
                      <a:pt x="1358617" y="272376"/>
                    </a:cubicBezTo>
                    <a:cubicBezTo>
                      <a:pt x="1344140" y="240101"/>
                      <a:pt x="1333295" y="206289"/>
                      <a:pt x="1317802" y="174474"/>
                    </a:cubicBezTo>
                    <a:cubicBezTo>
                      <a:pt x="1315026" y="168781"/>
                      <a:pt x="1311964" y="163000"/>
                      <a:pt x="1307031" y="159044"/>
                    </a:cubicBezTo>
                    <a:cubicBezTo>
                      <a:pt x="1298752" y="152420"/>
                      <a:pt x="1289183" y="155062"/>
                      <a:pt x="1284102" y="164005"/>
                    </a:cubicBezTo>
                    <a:cubicBezTo>
                      <a:pt x="1277210" y="176148"/>
                      <a:pt x="1279826" y="195585"/>
                      <a:pt x="1277409" y="209328"/>
                    </a:cubicBezTo>
                    <a:cubicBezTo>
                      <a:pt x="1274558" y="225589"/>
                      <a:pt x="1270108" y="241565"/>
                      <a:pt x="1264209" y="256970"/>
                    </a:cubicBezTo>
                    <a:cubicBezTo>
                      <a:pt x="1244378" y="308718"/>
                      <a:pt x="1205942" y="352168"/>
                      <a:pt x="1168090" y="391686"/>
                    </a:cubicBezTo>
                    <a:cubicBezTo>
                      <a:pt x="1065229" y="499051"/>
                      <a:pt x="919198" y="542885"/>
                      <a:pt x="771444" y="542823"/>
                    </a:cubicBezTo>
                    <a:cubicBezTo>
                      <a:pt x="459340" y="555202"/>
                      <a:pt x="114713" y="352689"/>
                      <a:pt x="64094" y="25804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15895945" y="6800347"/>
                <a:ext cx="1368411" cy="341967"/>
              </a:xfrm>
              <a:custGeom>
                <a:avLst/>
                <a:gdLst/>
                <a:ahLst/>
                <a:cxnLst/>
                <a:rect l="l" t="t" r="r" b="b"/>
                <a:pathLst>
                  <a:path w="1368411" h="341967" extrusionOk="0">
                    <a:moveTo>
                      <a:pt x="74211" y="282027"/>
                    </a:moveTo>
                    <a:cubicBezTo>
                      <a:pt x="53537" y="292025"/>
                      <a:pt x="-11930" y="299628"/>
                      <a:pt x="1902" y="332783"/>
                    </a:cubicBezTo>
                    <a:cubicBezTo>
                      <a:pt x="8718" y="345273"/>
                      <a:pt x="23852" y="343587"/>
                      <a:pt x="33842" y="336256"/>
                    </a:cubicBezTo>
                    <a:cubicBezTo>
                      <a:pt x="123900" y="301352"/>
                      <a:pt x="218965" y="281283"/>
                      <a:pt x="312221" y="256724"/>
                    </a:cubicBezTo>
                    <a:cubicBezTo>
                      <a:pt x="652547" y="176212"/>
                      <a:pt x="996467" y="117717"/>
                      <a:pt x="1341652" y="60599"/>
                    </a:cubicBezTo>
                    <a:cubicBezTo>
                      <a:pt x="1384376" y="53665"/>
                      <a:pt x="1372266" y="-7299"/>
                      <a:pt x="1331228" y="726"/>
                    </a:cubicBezTo>
                    <a:cubicBezTo>
                      <a:pt x="1221141" y="24752"/>
                      <a:pt x="1110545" y="46310"/>
                      <a:pt x="1000062" y="68289"/>
                    </a:cubicBezTo>
                    <a:cubicBezTo>
                      <a:pt x="761965" y="115509"/>
                      <a:pt x="523397" y="160435"/>
                      <a:pt x="288312" y="221287"/>
                    </a:cubicBezTo>
                    <a:cubicBezTo>
                      <a:pt x="216647" y="240550"/>
                      <a:pt x="145033" y="259862"/>
                      <a:pt x="74211" y="282027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16201234" y="7403985"/>
                <a:ext cx="966150" cy="133733"/>
              </a:xfrm>
              <a:custGeom>
                <a:avLst/>
                <a:gdLst/>
                <a:ahLst/>
                <a:cxnLst/>
                <a:rect l="l" t="t" r="r" b="b"/>
                <a:pathLst>
                  <a:path w="966150" h="133733" extrusionOk="0">
                    <a:moveTo>
                      <a:pt x="940578" y="72638"/>
                    </a:moveTo>
                    <a:cubicBezTo>
                      <a:pt x="645863" y="24041"/>
                      <a:pt x="345323" y="30118"/>
                      <a:pt x="48204" y="4431"/>
                    </a:cubicBezTo>
                    <a:cubicBezTo>
                      <a:pt x="36913" y="4406"/>
                      <a:pt x="26130" y="-3471"/>
                      <a:pt x="14752" y="1838"/>
                    </a:cubicBezTo>
                    <a:cubicBezTo>
                      <a:pt x="-6071" y="9156"/>
                      <a:pt x="-4373" y="41244"/>
                      <a:pt x="16834" y="46627"/>
                    </a:cubicBezTo>
                    <a:cubicBezTo>
                      <a:pt x="320324" y="83218"/>
                      <a:pt x="630469" y="73444"/>
                      <a:pt x="931394" y="133366"/>
                    </a:cubicBezTo>
                    <a:cubicBezTo>
                      <a:pt x="971514" y="138935"/>
                      <a:pt x="979930" y="79497"/>
                      <a:pt x="940578" y="72638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16124977" y="7851630"/>
                <a:ext cx="899176" cy="312899"/>
              </a:xfrm>
              <a:custGeom>
                <a:avLst/>
                <a:gdLst/>
                <a:ahLst/>
                <a:cxnLst/>
                <a:rect l="l" t="t" r="r" b="b"/>
                <a:pathLst>
                  <a:path w="899176" h="312899" extrusionOk="0">
                    <a:moveTo>
                      <a:pt x="681889" y="182969"/>
                    </a:moveTo>
                    <a:cubicBezTo>
                      <a:pt x="469932" y="122613"/>
                      <a:pt x="256475" y="67628"/>
                      <a:pt x="46229" y="1467"/>
                    </a:cubicBezTo>
                    <a:cubicBezTo>
                      <a:pt x="-449" y="-10912"/>
                      <a:pt x="-19611" y="58735"/>
                      <a:pt x="26125" y="71994"/>
                    </a:cubicBezTo>
                    <a:cubicBezTo>
                      <a:pt x="302273" y="151935"/>
                      <a:pt x="583353" y="216211"/>
                      <a:pt x="854952" y="311284"/>
                    </a:cubicBezTo>
                    <a:cubicBezTo>
                      <a:pt x="872565" y="317498"/>
                      <a:pt x="892892" y="304983"/>
                      <a:pt x="897849" y="287444"/>
                    </a:cubicBezTo>
                    <a:cubicBezTo>
                      <a:pt x="903179" y="268603"/>
                      <a:pt x="891900" y="250568"/>
                      <a:pt x="874015" y="244515"/>
                    </a:cubicBezTo>
                    <a:cubicBezTo>
                      <a:pt x="810295" y="222946"/>
                      <a:pt x="746340" y="202244"/>
                      <a:pt x="681889" y="182969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1688501" y="6371103"/>
                <a:ext cx="1274018" cy="503343"/>
              </a:xfrm>
              <a:custGeom>
                <a:avLst/>
                <a:gdLst/>
                <a:ahLst/>
                <a:cxnLst/>
                <a:rect l="l" t="t" r="r" b="b"/>
                <a:pathLst>
                  <a:path w="1274018" h="503343" extrusionOk="0">
                    <a:moveTo>
                      <a:pt x="21035" y="58620"/>
                    </a:moveTo>
                    <a:cubicBezTo>
                      <a:pt x="186897" y="99936"/>
                      <a:pt x="344777" y="167325"/>
                      <a:pt x="506996" y="220276"/>
                    </a:cubicBezTo>
                    <a:cubicBezTo>
                      <a:pt x="757152" y="303206"/>
                      <a:pt x="1006355" y="389176"/>
                      <a:pt x="1245307" y="501440"/>
                    </a:cubicBezTo>
                    <a:cubicBezTo>
                      <a:pt x="1271310" y="512405"/>
                      <a:pt x="1286518" y="472850"/>
                      <a:pt x="1260601" y="462940"/>
                    </a:cubicBezTo>
                    <a:cubicBezTo>
                      <a:pt x="1169763" y="423211"/>
                      <a:pt x="1078267" y="377454"/>
                      <a:pt x="985482" y="340764"/>
                    </a:cubicBezTo>
                    <a:cubicBezTo>
                      <a:pt x="797632" y="267000"/>
                      <a:pt x="605829" y="204089"/>
                      <a:pt x="416479" y="134406"/>
                    </a:cubicBezTo>
                    <a:cubicBezTo>
                      <a:pt x="291977" y="89753"/>
                      <a:pt x="166199" y="35958"/>
                      <a:pt x="37929" y="1228"/>
                    </a:cubicBezTo>
                    <a:cubicBezTo>
                      <a:pt x="-519" y="-8980"/>
                      <a:pt x="-15789" y="47469"/>
                      <a:pt x="21035" y="58620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1557872" y="7095561"/>
                <a:ext cx="1222424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1222424" h="117050" extrusionOk="0">
                    <a:moveTo>
                      <a:pt x="1190714" y="2107"/>
                    </a:moveTo>
                    <a:cubicBezTo>
                      <a:pt x="1013238" y="-5372"/>
                      <a:pt x="835651" y="8818"/>
                      <a:pt x="658398" y="17203"/>
                    </a:cubicBezTo>
                    <a:cubicBezTo>
                      <a:pt x="521675" y="25228"/>
                      <a:pt x="385138" y="35250"/>
                      <a:pt x="248329" y="42221"/>
                    </a:cubicBezTo>
                    <a:cubicBezTo>
                      <a:pt x="175102" y="46078"/>
                      <a:pt x="101703" y="48720"/>
                      <a:pt x="28563" y="53979"/>
                    </a:cubicBezTo>
                    <a:cubicBezTo>
                      <a:pt x="11322" y="55195"/>
                      <a:pt x="-1506" y="71729"/>
                      <a:pt x="143" y="88561"/>
                    </a:cubicBezTo>
                    <a:cubicBezTo>
                      <a:pt x="1816" y="106459"/>
                      <a:pt x="17892" y="117895"/>
                      <a:pt x="34760" y="117002"/>
                    </a:cubicBezTo>
                    <a:cubicBezTo>
                      <a:pt x="66193" y="115526"/>
                      <a:pt x="97699" y="113851"/>
                      <a:pt x="129131" y="112239"/>
                    </a:cubicBezTo>
                    <a:cubicBezTo>
                      <a:pt x="482125" y="98905"/>
                      <a:pt x="835242" y="54190"/>
                      <a:pt x="1188631" y="68715"/>
                    </a:cubicBezTo>
                    <a:cubicBezTo>
                      <a:pt x="1232656" y="69372"/>
                      <a:pt x="1233995" y="4427"/>
                      <a:pt x="1190714" y="2107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12013389" y="7490710"/>
                <a:ext cx="725721" cy="512849"/>
              </a:xfrm>
              <a:custGeom>
                <a:avLst/>
                <a:gdLst/>
                <a:ahLst/>
                <a:cxnLst/>
                <a:rect l="l" t="t" r="r" b="b"/>
                <a:pathLst>
                  <a:path w="725721" h="512849" extrusionOk="0">
                    <a:moveTo>
                      <a:pt x="690799" y="4084"/>
                    </a:moveTo>
                    <a:cubicBezTo>
                      <a:pt x="652885" y="18844"/>
                      <a:pt x="615962" y="35763"/>
                      <a:pt x="579472" y="53698"/>
                    </a:cubicBezTo>
                    <a:cubicBezTo>
                      <a:pt x="424021" y="138862"/>
                      <a:pt x="277408" y="239827"/>
                      <a:pt x="140623" y="352538"/>
                    </a:cubicBezTo>
                    <a:cubicBezTo>
                      <a:pt x="95631" y="389054"/>
                      <a:pt x="52214" y="427555"/>
                      <a:pt x="8437" y="465498"/>
                    </a:cubicBezTo>
                    <a:cubicBezTo>
                      <a:pt x="-2917" y="475371"/>
                      <a:pt x="-2421" y="494038"/>
                      <a:pt x="7581" y="504482"/>
                    </a:cubicBezTo>
                    <a:cubicBezTo>
                      <a:pt x="17918" y="515335"/>
                      <a:pt x="35580" y="515646"/>
                      <a:pt x="46463" y="505326"/>
                    </a:cubicBezTo>
                    <a:cubicBezTo>
                      <a:pt x="107877" y="446620"/>
                      <a:pt x="171609" y="390630"/>
                      <a:pt x="237324" y="336773"/>
                    </a:cubicBezTo>
                    <a:cubicBezTo>
                      <a:pt x="348812" y="251040"/>
                      <a:pt x="463374" y="169424"/>
                      <a:pt x="586463" y="101031"/>
                    </a:cubicBezTo>
                    <a:cubicBezTo>
                      <a:pt x="626522" y="77997"/>
                      <a:pt x="669059" y="59590"/>
                      <a:pt x="711758" y="41940"/>
                    </a:cubicBezTo>
                    <a:cubicBezTo>
                      <a:pt x="719814" y="38529"/>
                      <a:pt x="725441" y="31323"/>
                      <a:pt x="725677" y="22429"/>
                    </a:cubicBezTo>
                    <a:cubicBezTo>
                      <a:pt x="726854" y="4952"/>
                      <a:pt x="704309" y="-6533"/>
                      <a:pt x="690799" y="4084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14459041" y="6990583"/>
                <a:ext cx="284440" cy="108962"/>
              </a:xfrm>
              <a:custGeom>
                <a:avLst/>
                <a:gdLst/>
                <a:ahLst/>
                <a:cxnLst/>
                <a:rect l="l" t="t" r="r" b="b"/>
                <a:pathLst>
                  <a:path w="284440" h="108962" extrusionOk="0">
                    <a:moveTo>
                      <a:pt x="279990" y="13215"/>
                    </a:moveTo>
                    <a:cubicBezTo>
                      <a:pt x="276867" y="8998"/>
                      <a:pt x="272256" y="6058"/>
                      <a:pt x="267224" y="4768"/>
                    </a:cubicBezTo>
                    <a:cubicBezTo>
                      <a:pt x="245261" y="4322"/>
                      <a:pt x="223397" y="42"/>
                      <a:pt x="201335" y="5"/>
                    </a:cubicBezTo>
                    <a:cubicBezTo>
                      <a:pt x="131604" y="-479"/>
                      <a:pt x="68107" y="32490"/>
                      <a:pt x="10610" y="68870"/>
                    </a:cubicBezTo>
                    <a:cubicBezTo>
                      <a:pt x="421" y="75034"/>
                      <a:pt x="-3086" y="88579"/>
                      <a:pt x="2987" y="98924"/>
                    </a:cubicBezTo>
                    <a:cubicBezTo>
                      <a:pt x="25632" y="129834"/>
                      <a:pt x="64203" y="80194"/>
                      <a:pt x="90083" y="72641"/>
                    </a:cubicBezTo>
                    <a:cubicBezTo>
                      <a:pt x="113384" y="60894"/>
                      <a:pt x="134405" y="52993"/>
                      <a:pt x="160991" y="46928"/>
                    </a:cubicBezTo>
                    <a:cubicBezTo>
                      <a:pt x="196662" y="35876"/>
                      <a:pt x="235432" y="50488"/>
                      <a:pt x="270793" y="46246"/>
                    </a:cubicBezTo>
                    <a:cubicBezTo>
                      <a:pt x="283832" y="41793"/>
                      <a:pt x="288840" y="24081"/>
                      <a:pt x="279990" y="13215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4828555" y="7044841"/>
                <a:ext cx="2516" cy="942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42" extrusionOk="0">
                    <a:moveTo>
                      <a:pt x="87" y="905"/>
                    </a:moveTo>
                    <a:cubicBezTo>
                      <a:pt x="37" y="905"/>
                      <a:pt x="25" y="930"/>
                      <a:pt x="0" y="943"/>
                    </a:cubicBezTo>
                    <a:cubicBezTo>
                      <a:pt x="818" y="645"/>
                      <a:pt x="1698" y="360"/>
                      <a:pt x="2516" y="0"/>
                    </a:cubicBezTo>
                    <a:cubicBezTo>
                      <a:pt x="2293" y="25"/>
                      <a:pt x="2057" y="12"/>
                      <a:pt x="1835" y="37"/>
                    </a:cubicBezTo>
                    <a:cubicBezTo>
                      <a:pt x="1227" y="248"/>
                      <a:pt x="707" y="583"/>
                      <a:pt x="62" y="732"/>
                    </a:cubicBezTo>
                    <a:cubicBezTo>
                      <a:pt x="62" y="781"/>
                      <a:pt x="75" y="843"/>
                      <a:pt x="87" y="905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4108898" y="6918602"/>
                <a:ext cx="211598" cy="134380"/>
              </a:xfrm>
              <a:custGeom>
                <a:avLst/>
                <a:gdLst/>
                <a:ahLst/>
                <a:cxnLst/>
                <a:rect l="l" t="t" r="r" b="b"/>
                <a:pathLst>
                  <a:path w="211598" h="134380" extrusionOk="0">
                    <a:moveTo>
                      <a:pt x="0" y="19730"/>
                    </a:moveTo>
                    <a:cubicBezTo>
                      <a:pt x="1351" y="29715"/>
                      <a:pt x="14068" y="34912"/>
                      <a:pt x="22149" y="27755"/>
                    </a:cubicBezTo>
                    <a:cubicBezTo>
                      <a:pt x="22248" y="27668"/>
                      <a:pt x="22347" y="27569"/>
                      <a:pt x="22446" y="27470"/>
                    </a:cubicBezTo>
                    <a:cubicBezTo>
                      <a:pt x="85521" y="38980"/>
                      <a:pt x="139784" y="77072"/>
                      <a:pt x="179075" y="128088"/>
                    </a:cubicBezTo>
                    <a:cubicBezTo>
                      <a:pt x="194592" y="146271"/>
                      <a:pt x="222963" y="120993"/>
                      <a:pt x="206751" y="103541"/>
                    </a:cubicBezTo>
                    <a:cubicBezTo>
                      <a:pt x="199178" y="95913"/>
                      <a:pt x="192646" y="89227"/>
                      <a:pt x="184764" y="81636"/>
                    </a:cubicBezTo>
                    <a:cubicBezTo>
                      <a:pt x="167796" y="54162"/>
                      <a:pt x="3830" y="-40614"/>
                      <a:pt x="0" y="19730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4032481" y="6757269"/>
                <a:ext cx="799717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99717" h="219096" extrusionOk="0">
                    <a:moveTo>
                      <a:pt x="6201" y="98827"/>
                    </a:moveTo>
                    <a:cubicBezTo>
                      <a:pt x="-9924" y="110040"/>
                      <a:pt x="8841" y="133470"/>
                      <a:pt x="23392" y="120943"/>
                    </a:cubicBezTo>
                    <a:cubicBezTo>
                      <a:pt x="48875" y="92365"/>
                      <a:pt x="86616" y="77419"/>
                      <a:pt x="122560" y="66007"/>
                    </a:cubicBezTo>
                    <a:cubicBezTo>
                      <a:pt x="344433" y="-3378"/>
                      <a:pt x="592284" y="61530"/>
                      <a:pt x="764950" y="213771"/>
                    </a:cubicBezTo>
                    <a:cubicBezTo>
                      <a:pt x="785996" y="231707"/>
                      <a:pt x="812768" y="200053"/>
                      <a:pt x="792528" y="182155"/>
                    </a:cubicBezTo>
                    <a:cubicBezTo>
                      <a:pt x="650426" y="55402"/>
                      <a:pt x="459106" y="-13400"/>
                      <a:pt x="268641" y="2178"/>
                    </a:cubicBezTo>
                    <a:cubicBezTo>
                      <a:pt x="176897" y="13180"/>
                      <a:pt x="73726" y="30508"/>
                      <a:pt x="6201" y="98827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14091153" y="6089600"/>
                <a:ext cx="88126" cy="409731"/>
              </a:xfrm>
              <a:custGeom>
                <a:avLst/>
                <a:gdLst/>
                <a:ahLst/>
                <a:cxnLst/>
                <a:rect l="l" t="t" r="r" b="b"/>
                <a:pathLst>
                  <a:path w="88126" h="409731" extrusionOk="0">
                    <a:moveTo>
                      <a:pt x="8448" y="39372"/>
                    </a:moveTo>
                    <a:cubicBezTo>
                      <a:pt x="19368" y="58660"/>
                      <a:pt x="25131" y="80304"/>
                      <a:pt x="30610" y="101676"/>
                    </a:cubicBezTo>
                    <a:cubicBezTo>
                      <a:pt x="46152" y="168705"/>
                      <a:pt x="45904" y="243325"/>
                      <a:pt x="45235" y="312810"/>
                    </a:cubicBezTo>
                    <a:cubicBezTo>
                      <a:pt x="49164" y="337691"/>
                      <a:pt x="27598" y="406407"/>
                      <a:pt x="62587" y="409731"/>
                    </a:cubicBezTo>
                    <a:cubicBezTo>
                      <a:pt x="96672" y="409930"/>
                      <a:pt x="84389" y="366319"/>
                      <a:pt x="87525" y="344029"/>
                    </a:cubicBezTo>
                    <a:cubicBezTo>
                      <a:pt x="87624" y="337605"/>
                      <a:pt x="87897" y="330820"/>
                      <a:pt x="88008" y="324184"/>
                    </a:cubicBezTo>
                    <a:cubicBezTo>
                      <a:pt x="87959" y="245830"/>
                      <a:pt x="93958" y="48402"/>
                      <a:pt x="26569" y="611"/>
                    </a:cubicBezTo>
                    <a:cubicBezTo>
                      <a:pt x="26569" y="661"/>
                      <a:pt x="26569" y="711"/>
                      <a:pt x="26569" y="748"/>
                    </a:cubicBezTo>
                    <a:cubicBezTo>
                      <a:pt x="4433" y="-5256"/>
                      <a:pt x="-10032" y="26473"/>
                      <a:pt x="8448" y="39372"/>
                    </a:cubicBezTo>
                    <a:close/>
                  </a:path>
                </a:pathLst>
              </a:custGeom>
              <a:solidFill>
                <a:srgbClr val="7D4E47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14463753" y="4427746"/>
              <a:ext cx="574063" cy="239657"/>
            </a:xfrm>
            <a:custGeom>
              <a:avLst/>
              <a:gdLst/>
              <a:ahLst/>
              <a:cxnLst/>
              <a:rect l="l" t="t" r="r" b="b"/>
              <a:pathLst>
                <a:path w="574063" h="239657" extrusionOk="0">
                  <a:moveTo>
                    <a:pt x="551487" y="176912"/>
                  </a:moveTo>
                  <a:cubicBezTo>
                    <a:pt x="456458" y="179939"/>
                    <a:pt x="363389" y="173998"/>
                    <a:pt x="272463" y="144378"/>
                  </a:cubicBezTo>
                  <a:cubicBezTo>
                    <a:pt x="183174" y="115291"/>
                    <a:pt x="97702" y="67103"/>
                    <a:pt x="27996" y="4031"/>
                  </a:cubicBezTo>
                  <a:cubicBezTo>
                    <a:pt x="12651" y="-9848"/>
                    <a:pt x="-9064" y="15368"/>
                    <a:pt x="4025" y="30463"/>
                  </a:cubicBezTo>
                  <a:cubicBezTo>
                    <a:pt x="134898" y="181502"/>
                    <a:pt x="354465" y="274454"/>
                    <a:pt x="554251" y="227358"/>
                  </a:cubicBezTo>
                  <a:cubicBezTo>
                    <a:pt x="580638" y="221144"/>
                    <a:pt x="581605" y="175957"/>
                    <a:pt x="551487" y="176912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4318217" y="4541737"/>
              <a:ext cx="201815" cy="129102"/>
            </a:xfrm>
            <a:custGeom>
              <a:avLst/>
              <a:gdLst/>
              <a:ahLst/>
              <a:cxnLst/>
              <a:rect l="l" t="t" r="r" b="b"/>
              <a:pathLst>
                <a:path w="201815" h="129102" extrusionOk="0">
                  <a:moveTo>
                    <a:pt x="184439" y="77036"/>
                  </a:moveTo>
                  <a:cubicBezTo>
                    <a:pt x="156837" y="65824"/>
                    <a:pt x="128789" y="54958"/>
                    <a:pt x="101967" y="41959"/>
                  </a:cubicBezTo>
                  <a:cubicBezTo>
                    <a:pt x="101260" y="41612"/>
                    <a:pt x="94815" y="38362"/>
                    <a:pt x="95014" y="38498"/>
                  </a:cubicBezTo>
                  <a:cubicBezTo>
                    <a:pt x="92014" y="36911"/>
                    <a:pt x="89040" y="35273"/>
                    <a:pt x="86040" y="33686"/>
                  </a:cubicBezTo>
                  <a:cubicBezTo>
                    <a:pt x="79285" y="30200"/>
                    <a:pt x="77612" y="29320"/>
                    <a:pt x="81045" y="31069"/>
                  </a:cubicBezTo>
                  <a:cubicBezTo>
                    <a:pt x="79384" y="30188"/>
                    <a:pt x="77736" y="29295"/>
                    <a:pt x="76088" y="28389"/>
                  </a:cubicBezTo>
                  <a:cubicBezTo>
                    <a:pt x="72803" y="26579"/>
                    <a:pt x="69556" y="24693"/>
                    <a:pt x="66296" y="22833"/>
                  </a:cubicBezTo>
                  <a:cubicBezTo>
                    <a:pt x="52811" y="15142"/>
                    <a:pt x="39338" y="6088"/>
                    <a:pt x="24651" y="965"/>
                  </a:cubicBezTo>
                  <a:cubicBezTo>
                    <a:pt x="10162" y="-4083"/>
                    <a:pt x="-5654" y="11620"/>
                    <a:pt x="1994" y="26045"/>
                  </a:cubicBezTo>
                  <a:cubicBezTo>
                    <a:pt x="10236" y="41575"/>
                    <a:pt x="23560" y="53842"/>
                    <a:pt x="36933" y="65005"/>
                  </a:cubicBezTo>
                  <a:cubicBezTo>
                    <a:pt x="49167" y="75225"/>
                    <a:pt x="62181" y="84181"/>
                    <a:pt x="75901" y="92268"/>
                  </a:cubicBezTo>
                  <a:cubicBezTo>
                    <a:pt x="90552" y="100901"/>
                    <a:pt x="105648" y="108827"/>
                    <a:pt x="121364" y="115314"/>
                  </a:cubicBezTo>
                  <a:cubicBezTo>
                    <a:pt x="137713" y="122049"/>
                    <a:pt x="155808" y="125981"/>
                    <a:pt x="173185" y="128834"/>
                  </a:cubicBezTo>
                  <a:cubicBezTo>
                    <a:pt x="186274" y="130992"/>
                    <a:pt x="198606" y="119804"/>
                    <a:pt x="201197" y="107810"/>
                  </a:cubicBezTo>
                  <a:cubicBezTo>
                    <a:pt x="204035" y="94637"/>
                    <a:pt x="196883" y="82097"/>
                    <a:pt x="184439" y="77036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4200138" y="4597926"/>
              <a:ext cx="103183" cy="67900"/>
            </a:xfrm>
            <a:custGeom>
              <a:avLst/>
              <a:gdLst/>
              <a:ahLst/>
              <a:cxnLst/>
              <a:rect l="l" t="t" r="r" b="b"/>
              <a:pathLst>
                <a:path w="103183" h="67900" extrusionOk="0">
                  <a:moveTo>
                    <a:pt x="82432" y="22795"/>
                  </a:moveTo>
                  <a:cubicBezTo>
                    <a:pt x="80201" y="22522"/>
                    <a:pt x="77994" y="22100"/>
                    <a:pt x="75788" y="21691"/>
                  </a:cubicBezTo>
                  <a:cubicBezTo>
                    <a:pt x="69331" y="20103"/>
                    <a:pt x="62935" y="18193"/>
                    <a:pt x="56527" y="16457"/>
                  </a:cubicBezTo>
                  <a:cubicBezTo>
                    <a:pt x="49847" y="14646"/>
                    <a:pt x="43463" y="12016"/>
                    <a:pt x="37266" y="8953"/>
                  </a:cubicBezTo>
                  <a:cubicBezTo>
                    <a:pt x="34031" y="7117"/>
                    <a:pt x="30809" y="5269"/>
                    <a:pt x="27760" y="3110"/>
                  </a:cubicBezTo>
                  <a:cubicBezTo>
                    <a:pt x="20521" y="-2025"/>
                    <a:pt x="10432" y="-586"/>
                    <a:pt x="4595" y="5839"/>
                  </a:cubicBezTo>
                  <a:cubicBezTo>
                    <a:pt x="-1330" y="12363"/>
                    <a:pt x="-1565" y="22324"/>
                    <a:pt x="4124" y="29170"/>
                  </a:cubicBezTo>
                  <a:cubicBezTo>
                    <a:pt x="12639" y="39428"/>
                    <a:pt x="23038" y="48582"/>
                    <a:pt x="34490" y="55429"/>
                  </a:cubicBezTo>
                  <a:cubicBezTo>
                    <a:pt x="38357" y="57736"/>
                    <a:pt x="42373" y="59832"/>
                    <a:pt x="46525" y="61606"/>
                  </a:cubicBezTo>
                  <a:cubicBezTo>
                    <a:pt x="51074" y="63553"/>
                    <a:pt x="55573" y="64508"/>
                    <a:pt x="60431" y="65538"/>
                  </a:cubicBezTo>
                  <a:cubicBezTo>
                    <a:pt x="66505" y="66828"/>
                    <a:pt x="72628" y="67621"/>
                    <a:pt x="78837" y="67882"/>
                  </a:cubicBezTo>
                  <a:cubicBezTo>
                    <a:pt x="90637" y="68353"/>
                    <a:pt x="102734" y="59696"/>
                    <a:pt x="103167" y="47131"/>
                  </a:cubicBezTo>
                  <a:cubicBezTo>
                    <a:pt x="103601" y="34467"/>
                    <a:pt x="95012" y="24321"/>
                    <a:pt x="82432" y="22795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4059522" y="8173081"/>
              <a:ext cx="641459" cy="141367"/>
            </a:xfrm>
            <a:custGeom>
              <a:avLst/>
              <a:gdLst/>
              <a:ahLst/>
              <a:cxnLst/>
              <a:rect l="l" t="t" r="r" b="b"/>
              <a:pathLst>
                <a:path w="641459" h="141367" extrusionOk="0">
                  <a:moveTo>
                    <a:pt x="621217" y="40972"/>
                  </a:moveTo>
                  <a:cubicBezTo>
                    <a:pt x="432363" y="86891"/>
                    <a:pt x="222104" y="112107"/>
                    <a:pt x="48248" y="5175"/>
                  </a:cubicBezTo>
                  <a:cubicBezTo>
                    <a:pt x="14299" y="-15700"/>
                    <a:pt x="-18980" y="31719"/>
                    <a:pt x="12825" y="56030"/>
                  </a:cubicBezTo>
                  <a:cubicBezTo>
                    <a:pt x="193250" y="193996"/>
                    <a:pt x="430281" y="137311"/>
                    <a:pt x="627935" y="76074"/>
                  </a:cubicBezTo>
                  <a:cubicBezTo>
                    <a:pt x="649340" y="69451"/>
                    <a:pt x="644023" y="35428"/>
                    <a:pt x="621217" y="40972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5"/>
          <p:cNvGrpSpPr/>
          <p:nvPr/>
        </p:nvGrpSpPr>
        <p:grpSpPr>
          <a:xfrm rot="1397604" flipH="1">
            <a:off x="4678349" y="2958884"/>
            <a:ext cx="987450" cy="1672246"/>
            <a:chOff x="9356834" y="5917253"/>
            <a:chExt cx="1975098" cy="3344213"/>
          </a:xfrm>
        </p:grpSpPr>
        <p:sp>
          <p:nvSpPr>
            <p:cNvPr id="227" name="Google Shape;227;p5"/>
            <p:cNvSpPr/>
            <p:nvPr/>
          </p:nvSpPr>
          <p:spPr>
            <a:xfrm>
              <a:off x="9936006" y="7399158"/>
              <a:ext cx="723788" cy="1157929"/>
            </a:xfrm>
            <a:custGeom>
              <a:avLst/>
              <a:gdLst/>
              <a:ahLst/>
              <a:cxnLst/>
              <a:rect l="l" t="t" r="r" b="b"/>
              <a:pathLst>
                <a:path w="723788" h="1157929" extrusionOk="0">
                  <a:moveTo>
                    <a:pt x="716964" y="91001"/>
                  </a:moveTo>
                  <a:cubicBezTo>
                    <a:pt x="696068" y="120548"/>
                    <a:pt x="676597" y="151723"/>
                    <a:pt x="658007" y="183710"/>
                  </a:cubicBezTo>
                  <a:cubicBezTo>
                    <a:pt x="628970" y="254394"/>
                    <a:pt x="597762" y="324332"/>
                    <a:pt x="571235" y="396100"/>
                  </a:cubicBezTo>
                  <a:cubicBezTo>
                    <a:pt x="531207" y="504600"/>
                    <a:pt x="496471" y="615336"/>
                    <a:pt x="467977" y="727427"/>
                  </a:cubicBezTo>
                  <a:cubicBezTo>
                    <a:pt x="443553" y="823592"/>
                    <a:pt x="423607" y="920910"/>
                    <a:pt x="408410" y="1018973"/>
                  </a:cubicBezTo>
                  <a:cubicBezTo>
                    <a:pt x="402032" y="1060109"/>
                    <a:pt x="400811" y="1108158"/>
                    <a:pt x="368246" y="1138858"/>
                  </a:cubicBezTo>
                  <a:cubicBezTo>
                    <a:pt x="332628" y="1172539"/>
                    <a:pt x="290972" y="1155258"/>
                    <a:pt x="253522" y="1135537"/>
                  </a:cubicBezTo>
                  <a:cubicBezTo>
                    <a:pt x="176926" y="1095146"/>
                    <a:pt x="102569" y="1047436"/>
                    <a:pt x="58132" y="970788"/>
                  </a:cubicBezTo>
                  <a:cubicBezTo>
                    <a:pt x="11862" y="890888"/>
                    <a:pt x="-1842" y="794858"/>
                    <a:pt x="193" y="703775"/>
                  </a:cubicBezTo>
                  <a:cubicBezTo>
                    <a:pt x="4331" y="516189"/>
                    <a:pt x="80927" y="334159"/>
                    <a:pt x="212069" y="199907"/>
                  </a:cubicBezTo>
                  <a:cubicBezTo>
                    <a:pt x="273740" y="136745"/>
                    <a:pt x="347350" y="83546"/>
                    <a:pt x="427338" y="46002"/>
                  </a:cubicBezTo>
                  <a:cubicBezTo>
                    <a:pt x="512211" y="6153"/>
                    <a:pt x="612145" y="-23395"/>
                    <a:pt x="699799" y="25535"/>
                  </a:cubicBezTo>
                  <a:cubicBezTo>
                    <a:pt x="720899" y="37327"/>
                    <a:pt x="731754" y="70128"/>
                    <a:pt x="716964" y="91001"/>
                  </a:cubicBezTo>
                  <a:close/>
                </a:path>
              </a:pathLst>
            </a:custGeom>
            <a:solidFill>
              <a:srgbClr val="7D4E4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356838" y="5917253"/>
              <a:ext cx="1975094" cy="3324433"/>
            </a:xfrm>
            <a:custGeom>
              <a:avLst/>
              <a:gdLst/>
              <a:ahLst/>
              <a:cxnLst/>
              <a:rect l="l" t="t" r="r" b="b"/>
              <a:pathLst>
                <a:path w="1975094" h="3324433" extrusionOk="0">
                  <a:moveTo>
                    <a:pt x="1953084" y="1829164"/>
                  </a:moveTo>
                  <a:cubicBezTo>
                    <a:pt x="1915736" y="1728485"/>
                    <a:pt x="1839968" y="1625109"/>
                    <a:pt x="1797898" y="1548468"/>
                  </a:cubicBezTo>
                  <a:cubicBezTo>
                    <a:pt x="1720983" y="1408266"/>
                    <a:pt x="1617304" y="1202476"/>
                    <a:pt x="1454995" y="1151032"/>
                  </a:cubicBezTo>
                  <a:cubicBezTo>
                    <a:pt x="1451725" y="1149975"/>
                    <a:pt x="1425734" y="1141124"/>
                    <a:pt x="1405801" y="1136319"/>
                  </a:cubicBezTo>
                  <a:cubicBezTo>
                    <a:pt x="1405801" y="1136319"/>
                    <a:pt x="1405706" y="1136319"/>
                    <a:pt x="1405611" y="1136224"/>
                  </a:cubicBezTo>
                  <a:cubicBezTo>
                    <a:pt x="1403304" y="1135743"/>
                    <a:pt x="1400896" y="1135167"/>
                    <a:pt x="1398583" y="1134591"/>
                  </a:cubicBezTo>
                  <a:cubicBezTo>
                    <a:pt x="1398488" y="1134591"/>
                    <a:pt x="1398298" y="1134496"/>
                    <a:pt x="1398196" y="1134496"/>
                  </a:cubicBezTo>
                  <a:cubicBezTo>
                    <a:pt x="1390014" y="1132863"/>
                    <a:pt x="1383949" y="1132287"/>
                    <a:pt x="1382985" y="1134110"/>
                  </a:cubicBezTo>
                  <a:cubicBezTo>
                    <a:pt x="1383562" y="1133053"/>
                    <a:pt x="1384139" y="1132090"/>
                    <a:pt x="1384620" y="1131033"/>
                  </a:cubicBezTo>
                  <a:cubicBezTo>
                    <a:pt x="1424573" y="1058336"/>
                    <a:pt x="1459805" y="983139"/>
                    <a:pt x="1489839" y="905726"/>
                  </a:cubicBezTo>
                  <a:cubicBezTo>
                    <a:pt x="1508897" y="856586"/>
                    <a:pt x="1527771" y="806294"/>
                    <a:pt x="1539223" y="754850"/>
                  </a:cubicBezTo>
                  <a:cubicBezTo>
                    <a:pt x="1550003" y="706482"/>
                    <a:pt x="1553280" y="654266"/>
                    <a:pt x="1534894" y="607335"/>
                  </a:cubicBezTo>
                  <a:cubicBezTo>
                    <a:pt x="1519589" y="568103"/>
                    <a:pt x="1489744" y="528580"/>
                    <a:pt x="1447579" y="503485"/>
                  </a:cubicBezTo>
                  <a:cubicBezTo>
                    <a:pt x="1459323" y="453579"/>
                    <a:pt x="1460768" y="415113"/>
                    <a:pt x="1450083" y="364530"/>
                  </a:cubicBezTo>
                  <a:cubicBezTo>
                    <a:pt x="1439302" y="313662"/>
                    <a:pt x="1411771" y="259236"/>
                    <a:pt x="1366425" y="231253"/>
                  </a:cubicBezTo>
                  <a:cubicBezTo>
                    <a:pt x="1366235" y="193655"/>
                    <a:pt x="1360644" y="156151"/>
                    <a:pt x="1346309" y="121439"/>
                  </a:cubicBezTo>
                  <a:cubicBezTo>
                    <a:pt x="1323880" y="67400"/>
                    <a:pt x="1280941" y="26914"/>
                    <a:pt x="1224719" y="9795"/>
                  </a:cubicBezTo>
                  <a:cubicBezTo>
                    <a:pt x="1171292" y="-6551"/>
                    <a:pt x="1110741" y="-1651"/>
                    <a:pt x="1059146" y="18639"/>
                  </a:cubicBezTo>
                  <a:cubicBezTo>
                    <a:pt x="1001092" y="41525"/>
                    <a:pt x="951905" y="81624"/>
                    <a:pt x="909835" y="127017"/>
                  </a:cubicBezTo>
                  <a:cubicBezTo>
                    <a:pt x="735307" y="315302"/>
                    <a:pt x="621906" y="536665"/>
                    <a:pt x="504746" y="763030"/>
                  </a:cubicBezTo>
                  <a:cubicBezTo>
                    <a:pt x="307694" y="1143923"/>
                    <a:pt x="129888" y="1551165"/>
                    <a:pt x="49412" y="1978311"/>
                  </a:cubicBezTo>
                  <a:cubicBezTo>
                    <a:pt x="-19036" y="2341802"/>
                    <a:pt x="-53690" y="2782705"/>
                    <a:pt x="203336" y="3085711"/>
                  </a:cubicBezTo>
                  <a:cubicBezTo>
                    <a:pt x="481835" y="3414198"/>
                    <a:pt x="946708" y="3381309"/>
                    <a:pt x="1256015" y="3123214"/>
                  </a:cubicBezTo>
                  <a:cubicBezTo>
                    <a:pt x="1361431" y="3035222"/>
                    <a:pt x="1454323" y="2933967"/>
                    <a:pt x="1554929" y="2840885"/>
                  </a:cubicBezTo>
                  <a:cubicBezTo>
                    <a:pt x="1654178" y="2749051"/>
                    <a:pt x="1761228" y="2675968"/>
                    <a:pt x="1838625" y="2562596"/>
                  </a:cubicBezTo>
                  <a:cubicBezTo>
                    <a:pt x="1896387" y="2477971"/>
                    <a:pt x="1936625" y="2376140"/>
                    <a:pt x="1929597" y="2272188"/>
                  </a:cubicBezTo>
                  <a:cubicBezTo>
                    <a:pt x="1924976" y="2203815"/>
                    <a:pt x="1897635" y="2131790"/>
                    <a:pt x="1845653" y="2087556"/>
                  </a:cubicBezTo>
                  <a:cubicBezTo>
                    <a:pt x="1907649" y="2073325"/>
                    <a:pt x="1963193" y="2030820"/>
                    <a:pt x="1973112" y="1963992"/>
                  </a:cubicBezTo>
                  <a:cubicBezTo>
                    <a:pt x="1979367" y="1921575"/>
                    <a:pt x="1970317" y="1875613"/>
                    <a:pt x="1953084" y="1829164"/>
                  </a:cubicBezTo>
                  <a:close/>
                  <a:moveTo>
                    <a:pt x="1488883" y="2156119"/>
                  </a:moveTo>
                  <a:cubicBezTo>
                    <a:pt x="1404845" y="2228531"/>
                    <a:pt x="1332062" y="2314206"/>
                    <a:pt x="1241958" y="2379502"/>
                  </a:cubicBezTo>
                  <a:cubicBezTo>
                    <a:pt x="1161868" y="2437486"/>
                    <a:pt x="1065408" y="2480953"/>
                    <a:pt x="964327" y="2466911"/>
                  </a:cubicBezTo>
                  <a:cubicBezTo>
                    <a:pt x="821197" y="2446987"/>
                    <a:pt x="745429" y="2306995"/>
                    <a:pt x="755680" y="2172743"/>
                  </a:cubicBezTo>
                  <a:cubicBezTo>
                    <a:pt x="768008" y="2011349"/>
                    <a:pt x="860770" y="1839200"/>
                    <a:pt x="1004667" y="1757904"/>
                  </a:cubicBezTo>
                  <a:cubicBezTo>
                    <a:pt x="1061690" y="1725686"/>
                    <a:pt x="1130029" y="1710472"/>
                    <a:pt x="1193918" y="1724981"/>
                  </a:cubicBezTo>
                  <a:cubicBezTo>
                    <a:pt x="1343500" y="1758961"/>
                    <a:pt x="1421751" y="1928467"/>
                    <a:pt x="1548565" y="2005142"/>
                  </a:cubicBezTo>
                  <a:cubicBezTo>
                    <a:pt x="1581490" y="2025045"/>
                    <a:pt x="1615954" y="2042164"/>
                    <a:pt x="1651376" y="2057067"/>
                  </a:cubicBezTo>
                  <a:cubicBezTo>
                    <a:pt x="1591028" y="2076591"/>
                    <a:pt x="1535186" y="2116304"/>
                    <a:pt x="1488883" y="2156119"/>
                  </a:cubicBezTo>
                  <a:close/>
                </a:path>
              </a:pathLst>
            </a:custGeom>
            <a:solidFill>
              <a:srgbClr val="FAE8D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297970" y="6148499"/>
              <a:ext cx="606879" cy="990848"/>
            </a:xfrm>
            <a:custGeom>
              <a:avLst/>
              <a:gdLst/>
              <a:ahLst/>
              <a:cxnLst/>
              <a:rect l="l" t="t" r="r" b="b"/>
              <a:pathLst>
                <a:path w="606879" h="990848" extrusionOk="0">
                  <a:moveTo>
                    <a:pt x="598098" y="523603"/>
                  </a:moveTo>
                  <a:cubicBezTo>
                    <a:pt x="586646" y="575047"/>
                    <a:pt x="567772" y="625339"/>
                    <a:pt x="548715" y="674479"/>
                  </a:cubicBezTo>
                  <a:cubicBezTo>
                    <a:pt x="518680" y="751892"/>
                    <a:pt x="483449" y="827090"/>
                    <a:pt x="443495" y="899786"/>
                  </a:cubicBezTo>
                  <a:cubicBezTo>
                    <a:pt x="366004" y="881034"/>
                    <a:pt x="297753" y="879306"/>
                    <a:pt x="239509" y="886707"/>
                  </a:cubicBezTo>
                  <a:cubicBezTo>
                    <a:pt x="84235" y="906326"/>
                    <a:pt x="0" y="990849"/>
                    <a:pt x="0" y="990849"/>
                  </a:cubicBezTo>
                  <a:cubicBezTo>
                    <a:pt x="108204" y="702753"/>
                    <a:pt x="432620" y="156074"/>
                    <a:pt x="425307" y="0"/>
                  </a:cubicBezTo>
                  <a:cubicBezTo>
                    <a:pt x="470647" y="27982"/>
                    <a:pt x="498178" y="82408"/>
                    <a:pt x="508965" y="133276"/>
                  </a:cubicBezTo>
                  <a:cubicBezTo>
                    <a:pt x="518402" y="177801"/>
                    <a:pt x="518402" y="212899"/>
                    <a:pt x="510213" y="254631"/>
                  </a:cubicBezTo>
                  <a:cubicBezTo>
                    <a:pt x="509155" y="260399"/>
                    <a:pt x="507906" y="266173"/>
                    <a:pt x="506455" y="272231"/>
                  </a:cubicBezTo>
                  <a:cubicBezTo>
                    <a:pt x="548620" y="297326"/>
                    <a:pt x="578464" y="336850"/>
                    <a:pt x="593770" y="376082"/>
                  </a:cubicBezTo>
                  <a:cubicBezTo>
                    <a:pt x="612162" y="423019"/>
                    <a:pt x="608885" y="475236"/>
                    <a:pt x="598098" y="523603"/>
                  </a:cubicBezTo>
                  <a:close/>
                </a:path>
              </a:pathLst>
            </a:custGeom>
            <a:solidFill>
              <a:srgbClr val="7D4E4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0948874" y="7931289"/>
              <a:ext cx="252343" cy="81282"/>
            </a:xfrm>
            <a:custGeom>
              <a:avLst/>
              <a:gdLst/>
              <a:ahLst/>
              <a:cxnLst/>
              <a:rect l="l" t="t" r="r" b="b"/>
              <a:pathLst>
                <a:path w="252343" h="81282" extrusionOk="0">
                  <a:moveTo>
                    <a:pt x="234744" y="38950"/>
                  </a:moveTo>
                  <a:cubicBezTo>
                    <a:pt x="214479" y="37852"/>
                    <a:pt x="193678" y="40292"/>
                    <a:pt x="173297" y="40082"/>
                  </a:cubicBezTo>
                  <a:cubicBezTo>
                    <a:pt x="152815" y="39872"/>
                    <a:pt x="132327" y="39079"/>
                    <a:pt x="112021" y="36240"/>
                  </a:cubicBezTo>
                  <a:cubicBezTo>
                    <a:pt x="94612" y="33800"/>
                    <a:pt x="77427" y="29652"/>
                    <a:pt x="61152" y="22956"/>
                  </a:cubicBezTo>
                  <a:cubicBezTo>
                    <a:pt x="44659" y="16166"/>
                    <a:pt x="29876" y="6238"/>
                    <a:pt x="12935" y="457"/>
                  </a:cubicBezTo>
                  <a:cubicBezTo>
                    <a:pt x="5771" y="-1983"/>
                    <a:pt x="-1950" y="5804"/>
                    <a:pt x="445" y="12933"/>
                  </a:cubicBezTo>
                  <a:cubicBezTo>
                    <a:pt x="13844" y="52816"/>
                    <a:pt x="66491" y="69338"/>
                    <a:pt x="103934" y="75763"/>
                  </a:cubicBezTo>
                  <a:cubicBezTo>
                    <a:pt x="127516" y="79809"/>
                    <a:pt x="151560" y="80683"/>
                    <a:pt x="175441" y="80913"/>
                  </a:cubicBezTo>
                  <a:cubicBezTo>
                    <a:pt x="200021" y="81150"/>
                    <a:pt x="226426" y="84125"/>
                    <a:pt x="246867" y="68193"/>
                  </a:cubicBezTo>
                  <a:cubicBezTo>
                    <a:pt x="259547" y="58312"/>
                    <a:pt x="247980" y="39669"/>
                    <a:pt x="234744" y="38950"/>
                  </a:cubicBezTo>
                  <a:close/>
                </a:path>
              </a:pathLst>
            </a:custGeom>
            <a:solidFill>
              <a:srgbClr val="7D4E4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9356834" y="8094568"/>
              <a:ext cx="1955265" cy="1166898"/>
            </a:xfrm>
            <a:custGeom>
              <a:avLst/>
              <a:gdLst/>
              <a:ahLst/>
              <a:cxnLst/>
              <a:rect l="l" t="t" r="r" b="b"/>
              <a:pathLst>
                <a:path w="1955265" h="1166898" extrusionOk="0">
                  <a:moveTo>
                    <a:pt x="1945361" y="67873"/>
                  </a:moveTo>
                  <a:cubicBezTo>
                    <a:pt x="1939234" y="45408"/>
                    <a:pt x="1931073" y="25490"/>
                    <a:pt x="1918556" y="5837"/>
                  </a:cubicBezTo>
                  <a:cubicBezTo>
                    <a:pt x="1911086" y="-5887"/>
                    <a:pt x="1891920" y="1452"/>
                    <a:pt x="1895733" y="15447"/>
                  </a:cubicBezTo>
                  <a:cubicBezTo>
                    <a:pt x="1907450" y="58413"/>
                    <a:pt x="1914512" y="102199"/>
                    <a:pt x="1912362" y="146879"/>
                  </a:cubicBezTo>
                  <a:cubicBezTo>
                    <a:pt x="1910211" y="191384"/>
                    <a:pt x="1900231" y="234804"/>
                    <a:pt x="1884532" y="276476"/>
                  </a:cubicBezTo>
                  <a:cubicBezTo>
                    <a:pt x="1851166" y="365051"/>
                    <a:pt x="1790901" y="438818"/>
                    <a:pt x="1723321" y="503776"/>
                  </a:cubicBezTo>
                  <a:cubicBezTo>
                    <a:pt x="1652031" y="572298"/>
                    <a:pt x="1572911" y="631949"/>
                    <a:pt x="1499314" y="697875"/>
                  </a:cubicBezTo>
                  <a:cubicBezTo>
                    <a:pt x="1424503" y="764886"/>
                    <a:pt x="1357270" y="839731"/>
                    <a:pt x="1283313" y="907643"/>
                  </a:cubicBezTo>
                  <a:cubicBezTo>
                    <a:pt x="1214458" y="970872"/>
                    <a:pt x="1138595" y="1026464"/>
                    <a:pt x="1051646" y="1062226"/>
                  </a:cubicBezTo>
                  <a:cubicBezTo>
                    <a:pt x="967751" y="1096734"/>
                    <a:pt x="877959" y="1115154"/>
                    <a:pt x="787306" y="1117438"/>
                  </a:cubicBezTo>
                  <a:cubicBezTo>
                    <a:pt x="612547" y="1121850"/>
                    <a:pt x="439376" y="1065919"/>
                    <a:pt x="305594" y="952391"/>
                  </a:cubicBezTo>
                  <a:cubicBezTo>
                    <a:pt x="177797" y="843933"/>
                    <a:pt x="86655" y="691932"/>
                    <a:pt x="53344" y="527563"/>
                  </a:cubicBezTo>
                  <a:cubicBezTo>
                    <a:pt x="49389" y="508045"/>
                    <a:pt x="46349" y="488256"/>
                    <a:pt x="43968" y="468481"/>
                  </a:cubicBezTo>
                  <a:cubicBezTo>
                    <a:pt x="42550" y="456716"/>
                    <a:pt x="34890" y="446544"/>
                    <a:pt x="22007" y="446544"/>
                  </a:cubicBezTo>
                  <a:cubicBezTo>
                    <a:pt x="10792" y="446544"/>
                    <a:pt x="-823" y="456601"/>
                    <a:pt x="46" y="468481"/>
                  </a:cubicBezTo>
                  <a:cubicBezTo>
                    <a:pt x="13065" y="646912"/>
                    <a:pt x="96113" y="816832"/>
                    <a:pt x="221495" y="943432"/>
                  </a:cubicBezTo>
                  <a:cubicBezTo>
                    <a:pt x="353065" y="1076281"/>
                    <a:pt x="529941" y="1156033"/>
                    <a:pt x="716857" y="1165832"/>
                  </a:cubicBezTo>
                  <a:cubicBezTo>
                    <a:pt x="910423" y="1175984"/>
                    <a:pt x="1101831" y="1113263"/>
                    <a:pt x="1252892" y="992613"/>
                  </a:cubicBezTo>
                  <a:cubicBezTo>
                    <a:pt x="1334203" y="927676"/>
                    <a:pt x="1404204" y="850310"/>
                    <a:pt x="1478683" y="777999"/>
                  </a:cubicBezTo>
                  <a:cubicBezTo>
                    <a:pt x="1552911" y="705940"/>
                    <a:pt x="1634914" y="642988"/>
                    <a:pt x="1712113" y="574290"/>
                  </a:cubicBezTo>
                  <a:cubicBezTo>
                    <a:pt x="1786491" y="508106"/>
                    <a:pt x="1856831" y="434488"/>
                    <a:pt x="1902151" y="344930"/>
                  </a:cubicBezTo>
                  <a:cubicBezTo>
                    <a:pt x="1944438" y="261390"/>
                    <a:pt x="1970619" y="160522"/>
                    <a:pt x="1945361" y="67873"/>
                  </a:cubicBezTo>
                  <a:close/>
                </a:path>
              </a:pathLst>
            </a:custGeom>
            <a:solidFill>
              <a:srgbClr val="7D4E4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0537472" y="6421130"/>
              <a:ext cx="367376" cy="627155"/>
            </a:xfrm>
            <a:custGeom>
              <a:avLst/>
              <a:gdLst/>
              <a:ahLst/>
              <a:cxnLst/>
              <a:rect l="l" t="t" r="r" b="b"/>
              <a:pathLst>
                <a:path w="367376" h="627155" extrusionOk="0">
                  <a:moveTo>
                    <a:pt x="354267" y="103457"/>
                  </a:moveTo>
                  <a:cubicBezTo>
                    <a:pt x="339036" y="64415"/>
                    <a:pt x="309388" y="25109"/>
                    <a:pt x="267542" y="0"/>
                  </a:cubicBezTo>
                  <a:cubicBezTo>
                    <a:pt x="272827" y="3680"/>
                    <a:pt x="250608" y="47696"/>
                    <a:pt x="248302" y="53369"/>
                  </a:cubicBezTo>
                  <a:cubicBezTo>
                    <a:pt x="235120" y="85797"/>
                    <a:pt x="222976" y="118665"/>
                    <a:pt x="209895" y="151140"/>
                  </a:cubicBezTo>
                  <a:cubicBezTo>
                    <a:pt x="161285" y="271811"/>
                    <a:pt x="109012" y="391215"/>
                    <a:pt x="52660" y="508490"/>
                  </a:cubicBezTo>
                  <a:cubicBezTo>
                    <a:pt x="35523" y="543880"/>
                    <a:pt x="17911" y="579073"/>
                    <a:pt x="0" y="614076"/>
                  </a:cubicBezTo>
                  <a:cubicBezTo>
                    <a:pt x="58244" y="606669"/>
                    <a:pt x="126495" y="608403"/>
                    <a:pt x="203986" y="627155"/>
                  </a:cubicBezTo>
                  <a:cubicBezTo>
                    <a:pt x="243939" y="554459"/>
                    <a:pt x="279171" y="479261"/>
                    <a:pt x="309205" y="401848"/>
                  </a:cubicBezTo>
                  <a:cubicBezTo>
                    <a:pt x="328263" y="352708"/>
                    <a:pt x="347137" y="302416"/>
                    <a:pt x="358589" y="250972"/>
                  </a:cubicBezTo>
                  <a:cubicBezTo>
                    <a:pt x="369383" y="202605"/>
                    <a:pt x="372660" y="150388"/>
                    <a:pt x="354267" y="103457"/>
                  </a:cubicBezTo>
                  <a:close/>
                </a:path>
              </a:pathLst>
            </a:custGeom>
            <a:solidFill>
              <a:srgbClr val="7D4E4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0577024" y="6204072"/>
              <a:ext cx="247644" cy="784714"/>
            </a:xfrm>
            <a:custGeom>
              <a:avLst/>
              <a:gdLst/>
              <a:ahLst/>
              <a:cxnLst/>
              <a:rect l="l" t="t" r="r" b="b"/>
              <a:pathLst>
                <a:path w="247644" h="784714" extrusionOk="0">
                  <a:moveTo>
                    <a:pt x="214184" y="4790"/>
                  </a:moveTo>
                  <a:cubicBezTo>
                    <a:pt x="208255" y="-4881"/>
                    <a:pt x="191701" y="1279"/>
                    <a:pt x="195351" y="12719"/>
                  </a:cubicBezTo>
                  <a:cubicBezTo>
                    <a:pt x="202970" y="36621"/>
                    <a:pt x="211064" y="59534"/>
                    <a:pt x="215541" y="84338"/>
                  </a:cubicBezTo>
                  <a:cubicBezTo>
                    <a:pt x="219911" y="108552"/>
                    <a:pt x="221641" y="133071"/>
                    <a:pt x="221166" y="157665"/>
                  </a:cubicBezTo>
                  <a:cubicBezTo>
                    <a:pt x="220175" y="208804"/>
                    <a:pt x="209815" y="259089"/>
                    <a:pt x="195114" y="307938"/>
                  </a:cubicBezTo>
                  <a:cubicBezTo>
                    <a:pt x="164591" y="409341"/>
                    <a:pt x="121924" y="507662"/>
                    <a:pt x="78117" y="603915"/>
                  </a:cubicBezTo>
                  <a:cubicBezTo>
                    <a:pt x="53089" y="658917"/>
                    <a:pt x="26169" y="713038"/>
                    <a:pt x="1107" y="768006"/>
                  </a:cubicBezTo>
                  <a:cubicBezTo>
                    <a:pt x="-4660" y="780645"/>
                    <a:pt x="13665" y="791848"/>
                    <a:pt x="20070" y="779080"/>
                  </a:cubicBezTo>
                  <a:cubicBezTo>
                    <a:pt x="69969" y="679560"/>
                    <a:pt x="116306" y="577790"/>
                    <a:pt x="160032" y="475431"/>
                  </a:cubicBezTo>
                  <a:cubicBezTo>
                    <a:pt x="201314" y="378784"/>
                    <a:pt x="242896" y="276892"/>
                    <a:pt x="247225" y="170548"/>
                  </a:cubicBezTo>
                  <a:cubicBezTo>
                    <a:pt x="249457" y="115959"/>
                    <a:pt x="243398" y="52432"/>
                    <a:pt x="214184" y="4790"/>
                  </a:cubicBezTo>
                  <a:close/>
                </a:path>
              </a:pathLst>
            </a:custGeom>
            <a:solidFill>
              <a:srgbClr val="DD867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0751691" y="6486631"/>
              <a:ext cx="168543" cy="526981"/>
            </a:xfrm>
            <a:custGeom>
              <a:avLst/>
              <a:gdLst/>
              <a:ahLst/>
              <a:cxnLst/>
              <a:rect l="l" t="t" r="r" b="b"/>
              <a:pathLst>
                <a:path w="168543" h="526981" extrusionOk="0">
                  <a:moveTo>
                    <a:pt x="138237" y="4776"/>
                  </a:moveTo>
                  <a:cubicBezTo>
                    <a:pt x="131276" y="-5606"/>
                    <a:pt x="114689" y="2513"/>
                    <a:pt x="120713" y="14102"/>
                  </a:cubicBezTo>
                  <a:cubicBezTo>
                    <a:pt x="161196" y="91955"/>
                    <a:pt x="143353" y="177711"/>
                    <a:pt x="112477" y="255450"/>
                  </a:cubicBezTo>
                  <a:cubicBezTo>
                    <a:pt x="78053" y="342094"/>
                    <a:pt x="38337" y="426908"/>
                    <a:pt x="1030" y="512352"/>
                  </a:cubicBezTo>
                  <a:cubicBezTo>
                    <a:pt x="-5049" y="526272"/>
                    <a:pt x="17516" y="533306"/>
                    <a:pt x="23540" y="519522"/>
                  </a:cubicBezTo>
                  <a:lnTo>
                    <a:pt x="83087" y="383155"/>
                  </a:lnTo>
                  <a:cubicBezTo>
                    <a:pt x="102388" y="338943"/>
                    <a:pt x="122884" y="295028"/>
                    <a:pt x="139933" y="249879"/>
                  </a:cubicBezTo>
                  <a:cubicBezTo>
                    <a:pt x="168848" y="173300"/>
                    <a:pt x="187024" y="77507"/>
                    <a:pt x="138237" y="4776"/>
                  </a:cubicBezTo>
                  <a:close/>
                </a:path>
              </a:pathLst>
            </a:custGeom>
            <a:solidFill>
              <a:srgbClr val="DD867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 ExtraBold"/>
              <a:buNone/>
              <a:defRPr sz="400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●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○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■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●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○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■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●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○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700"/>
              <a:buFont typeface="Nunito"/>
              <a:buChar char="■"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7"/>
          <p:cNvSpPr txBox="1"/>
          <p:nvPr/>
        </p:nvSpPr>
        <p:spPr>
          <a:xfrm>
            <a:off x="1440750" y="1285875"/>
            <a:ext cx="626250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Báo cáo đồ án cá nhân</a:t>
            </a:r>
            <a:endParaRPr sz="2800" dirty="0">
              <a:solidFill>
                <a:schemeClr val="accent6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FC422-18C2-49B6-8181-47FE9F7B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28" y="0"/>
            <a:ext cx="6407944" cy="1285875"/>
          </a:xfrm>
          <a:prstGeom prst="rect">
            <a:avLst/>
          </a:prstGeom>
        </p:spPr>
      </p:pic>
      <p:sp>
        <p:nvSpPr>
          <p:cNvPr id="76" name="Google Shape;1194;p27">
            <a:extLst>
              <a:ext uri="{FF2B5EF4-FFF2-40B4-BE49-F238E27FC236}">
                <a16:creationId xmlns:a16="http://schemas.microsoft.com/office/drawing/2014/main" id="{38BA3CA4-E92F-4B72-BABB-7612EA5BB817}"/>
              </a:ext>
            </a:extLst>
          </p:cNvPr>
          <p:cNvSpPr txBox="1"/>
          <p:nvPr/>
        </p:nvSpPr>
        <p:spPr>
          <a:xfrm>
            <a:off x="0" y="1988344"/>
            <a:ext cx="9144000" cy="5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Đề</a:t>
            </a:r>
            <a:r>
              <a:rPr lang="en" sz="3600" dirty="0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3600" dirty="0" err="1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tài</a:t>
            </a:r>
            <a:r>
              <a:rPr lang="en" sz="3600" dirty="0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: </a:t>
            </a:r>
            <a:r>
              <a:rPr lang="en" sz="3600" b="1" dirty="0">
                <a:solidFill>
                  <a:schemeClr val="accent6"/>
                </a:solidFill>
                <a:latin typeface="Consolas"/>
                <a:ea typeface="Dosis ExtraBold"/>
                <a:cs typeface="Dosis ExtraBold"/>
                <a:sym typeface="Dosis ExtraBold"/>
              </a:rPr>
              <a:t>XÂY DỰNG WEBSITE BÁN HÀNG</a:t>
            </a:r>
            <a:endParaRPr sz="3600" b="1" dirty="0">
              <a:solidFill>
                <a:schemeClr val="accent6"/>
              </a:solidFill>
              <a:latin typeface="Consolas"/>
              <a:ea typeface="Dosis ExtraBold"/>
              <a:cs typeface="Dosis ExtraBold"/>
              <a:sym typeface="Dosis ExtraBold"/>
            </a:endParaRPr>
          </a:p>
        </p:txBody>
      </p:sp>
      <p:pic>
        <p:nvPicPr>
          <p:cNvPr id="1026" name="Picture 2" descr="C:\Users\ASUS\Downloads\tải xuố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910183"/>
            <a:ext cx="2914650" cy="14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404463" y="4203204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 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đơn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hàng</a:t>
            </a: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F8841AF3-0FDD-C7A5-5D28-BE3B3DA6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7" y="1138293"/>
            <a:ext cx="7205294" cy="1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3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404463" y="4203204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danh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mục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 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bài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viết</a:t>
            </a: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195D17-7B18-071B-B14A-0449F2A4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" y="1282547"/>
            <a:ext cx="7556987" cy="15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565655" y="4481627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bài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viết</a:t>
            </a: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30205E-DA37-CEAE-8194-0349A52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5" y="763354"/>
            <a:ext cx="7681545" cy="30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565655" y="4481627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bài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viết</a:t>
            </a: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BCFB14-76AB-67AF-82E6-A600D36F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6" y="634914"/>
            <a:ext cx="7505699" cy="1888076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0FAB13-CECB-7D24-71EC-F701AE12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6" y="2520297"/>
            <a:ext cx="7505699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897126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Tìm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kiếm</a:t>
            </a:r>
            <a:endParaRPr lang="en"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E1621DC-AA1E-26F3-8243-A3FA7B16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1" y="839365"/>
            <a:ext cx="8414237" cy="1918790"/>
          </a:xfrm>
          <a:prstGeom prst="rect">
            <a:avLst/>
          </a:prstGeom>
        </p:spPr>
      </p:pic>
      <p:pic>
        <p:nvPicPr>
          <p:cNvPr id="3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6A08651-FFEC-AFA4-6154-07BABFDF5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81" y="2895442"/>
            <a:ext cx="8414238" cy="19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872215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Giỏ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hàng</a:t>
            </a:r>
            <a:endParaRPr lang="en"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A0517E1-3692-0C05-AE2D-1F77D68A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03" y="764064"/>
            <a:ext cx="5336930" cy="1556505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3AABF2D-4C07-32DD-5A69-1A5BD2530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38" y="2938700"/>
            <a:ext cx="6194180" cy="15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752786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Đăng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ký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thành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viên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-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đăng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ký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đặt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hàng</a:t>
            </a:r>
            <a:endParaRPr lang="en"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C548EA-AFAC-9025-37D0-82B49F11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74" y="877907"/>
            <a:ext cx="6663102" cy="2017552"/>
          </a:xfrm>
          <a:prstGeom prst="rect">
            <a:avLst/>
          </a:prstGeom>
        </p:spPr>
      </p:pic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8F746B5-2DEF-69E2-CE44-B3CB138F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74" y="2971329"/>
            <a:ext cx="6663102" cy="17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728607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Đặt</a:t>
            </a:r>
            <a:r>
              <a:rPr lang="en-US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hàng</a:t>
            </a:r>
            <a:r>
              <a:rPr lang="en-US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thành</a:t>
            </a:r>
            <a:r>
              <a:rPr lang="en-US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công</a:t>
            </a:r>
            <a:r>
              <a:rPr lang="en-US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- </a:t>
            </a: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Đăng</a:t>
            </a:r>
            <a:r>
              <a:rPr lang="en-US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xuất</a:t>
            </a: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E175CF-1CA2-F956-0D86-4EBDA3C2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7" y="1114473"/>
            <a:ext cx="4831372" cy="760436"/>
          </a:xfrm>
          <a:prstGeom prst="rect">
            <a:avLst/>
          </a:prstGeom>
        </p:spPr>
      </p:pic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7E71B66-34C1-DACA-A218-C9D6D2B99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81" y="1878257"/>
            <a:ext cx="5586044" cy="22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803342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Đăng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nhập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khi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có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tài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khoản</a:t>
            </a:r>
            <a:endParaRPr lang="en"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81352A-57F7-11F9-93FC-618BDDDE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" y="878400"/>
            <a:ext cx="2743200" cy="705047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97CF33-2FB6-5C66-9587-7A259674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35" y="756083"/>
            <a:ext cx="2743200" cy="876409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F491FED-04FD-8AB2-2988-CE9DE4C67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7" y="2574040"/>
            <a:ext cx="3886199" cy="10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803342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Đổi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mật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khẩu</a:t>
            </a:r>
            <a:endParaRPr lang="en"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54325C-1E8A-FF50-DEA0-253BE0D4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" y="753100"/>
            <a:ext cx="2743200" cy="1761608"/>
          </a:xfrm>
          <a:prstGeom prst="rect">
            <a:avLst/>
          </a:prstGeom>
        </p:spPr>
      </p:pic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45F69-02DE-9AF1-6446-0749F6355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31" y="754699"/>
            <a:ext cx="2743200" cy="17584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03C0914-65FB-17B2-2426-994DE8449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5" y="2906060"/>
            <a:ext cx="2743200" cy="13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4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5"/>
          <p:cNvSpPr/>
          <p:nvPr/>
        </p:nvSpPr>
        <p:spPr>
          <a:xfrm>
            <a:off x="0" y="0"/>
            <a:ext cx="9144000" cy="16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5"/>
          <p:cNvSpPr txBox="1"/>
          <p:nvPr/>
        </p:nvSpPr>
        <p:spPr>
          <a:xfrm>
            <a:off x="1327478" y="580079"/>
            <a:ext cx="6489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Thông tin sinh viên</a:t>
            </a:r>
            <a:endParaRPr sz="700" dirty="0">
              <a:solidFill>
                <a:schemeClr val="accent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7D3657-1511-4636-AB6D-FB25BA8B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22899"/>
              </p:ext>
            </p:extLst>
          </p:nvPr>
        </p:nvGraphicFramePr>
        <p:xfrm>
          <a:off x="1103234" y="2346960"/>
          <a:ext cx="7048524" cy="10098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3925">
                  <a:extLst>
                    <a:ext uri="{9D8B030D-6E8A-4147-A177-3AD203B41FA5}">
                      <a16:colId xmlns:a16="http://schemas.microsoft.com/office/drawing/2014/main" val="1468715818"/>
                    </a:ext>
                  </a:extLst>
                </a:gridCol>
                <a:gridCol w="2221707">
                  <a:extLst>
                    <a:ext uri="{9D8B030D-6E8A-4147-A177-3AD203B41FA5}">
                      <a16:colId xmlns:a16="http://schemas.microsoft.com/office/drawing/2014/main" val="1808339699"/>
                    </a:ext>
                  </a:extLst>
                </a:gridCol>
                <a:gridCol w="1735931">
                  <a:extLst>
                    <a:ext uri="{9D8B030D-6E8A-4147-A177-3AD203B41FA5}">
                      <a16:colId xmlns:a16="http://schemas.microsoft.com/office/drawing/2014/main" val="3739779829"/>
                    </a:ext>
                  </a:extLst>
                </a:gridCol>
                <a:gridCol w="2266961">
                  <a:extLst>
                    <a:ext uri="{9D8B030D-6E8A-4147-A177-3AD203B41FA5}">
                      <a16:colId xmlns:a16="http://schemas.microsoft.com/office/drawing/2014/main" val="744510951"/>
                    </a:ext>
                  </a:extLst>
                </a:gridCol>
              </a:tblGrid>
              <a:tr h="5049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1747"/>
                  </a:ext>
                </a:extLst>
              </a:tr>
              <a:tr h="504921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Nguyễn Mạnh Hùng </a:t>
                      </a:r>
                      <a:r>
                        <a:rPr lang="en-US" dirty="0" err="1"/>
                        <a:t>Vĩ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09_CNPM3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0950080117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0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8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165;p26">
            <a:extLst>
              <a:ext uri="{FF2B5EF4-FFF2-40B4-BE49-F238E27FC236}">
                <a16:creationId xmlns:a16="http://schemas.microsoft.com/office/drawing/2014/main" id="{A1D7A41C-2759-4A1B-AC5C-4073E281084F}"/>
              </a:ext>
            </a:extLst>
          </p:cNvPr>
          <p:cNvSpPr txBox="1"/>
          <p:nvPr/>
        </p:nvSpPr>
        <p:spPr>
          <a:xfrm>
            <a:off x="388322" y="1384525"/>
            <a:ext cx="3254038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  <a:ea typeface="Dosis ExtraBold"/>
                <a:cs typeface="Dosis ExtraBold"/>
                <a:sym typeface="Dosis ExtraBold"/>
              </a:rPr>
              <a:t>CẢM ƠN THẦY VÀ CÁC BẠN ĐÃ LẮNG NGHE</a:t>
            </a:r>
            <a:endParaRPr sz="7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  <a:ea typeface="Dosis ExtraBold"/>
              <a:cs typeface="Dosis ExtraBold"/>
              <a:sym typeface="Dosis ExtraBold"/>
            </a:endParaRPr>
          </a:p>
        </p:txBody>
      </p:sp>
      <p:pic>
        <p:nvPicPr>
          <p:cNvPr id="2" name="Picture 2" descr="A picture containing flower, plant, daisy&#10;&#10;Description automatically generated">
            <a:extLst>
              <a:ext uri="{FF2B5EF4-FFF2-40B4-BE49-F238E27FC236}">
                <a16:creationId xmlns:a16="http://schemas.microsoft.com/office/drawing/2014/main" id="{585BD727-B1C1-2E0F-7391-C30A573A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56" y="144966"/>
            <a:ext cx="5439508" cy="4919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7"/>
          <p:cNvSpPr/>
          <p:nvPr/>
        </p:nvSpPr>
        <p:spPr>
          <a:xfrm>
            <a:off x="0" y="0"/>
            <a:ext cx="4307681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7"/>
          <p:cNvSpPr txBox="1"/>
          <p:nvPr/>
        </p:nvSpPr>
        <p:spPr>
          <a:xfrm>
            <a:off x="332185" y="1694310"/>
            <a:ext cx="342185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</a:t>
            </a:r>
            <a:r>
              <a:rPr lang="en-US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ổng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quan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về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website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bán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hàng</a:t>
            </a:r>
            <a:endParaRPr sz="700" dirty="0" err="1">
              <a:solidFill>
                <a:schemeClr val="accent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pic>
        <p:nvPicPr>
          <p:cNvPr id="2050" name="Picture 2" descr="C:\Users\ASUS\Downloads\tải xuống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67" y="1283011"/>
            <a:ext cx="3707661" cy="2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5"/>
          <p:cNvSpPr/>
          <p:nvPr/>
        </p:nvSpPr>
        <p:spPr>
          <a:xfrm>
            <a:off x="0" y="0"/>
            <a:ext cx="9144000" cy="16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5"/>
          <p:cNvSpPr txBox="1"/>
          <p:nvPr/>
        </p:nvSpPr>
        <p:spPr>
          <a:xfrm>
            <a:off x="1327478" y="580079"/>
            <a:ext cx="6489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Phạm vi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dự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án</a:t>
            </a:r>
            <a:endParaRPr lang="en" sz="4000" dirty="0" err="1">
              <a:solidFill>
                <a:schemeClr val="accent1"/>
              </a:solidFill>
              <a:latin typeface="Dosis ExtraBold"/>
              <a:ea typeface="Dosis ExtraBold"/>
              <a:cs typeface="Dosis ExtraBol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7D3657-1511-4636-AB6D-FB25BA8B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1301"/>
              </p:ext>
            </p:extLst>
          </p:nvPr>
        </p:nvGraphicFramePr>
        <p:xfrm>
          <a:off x="1073926" y="2200422"/>
          <a:ext cx="7048515" cy="1089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4398">
                  <a:extLst>
                    <a:ext uri="{9D8B030D-6E8A-4147-A177-3AD203B41FA5}">
                      <a16:colId xmlns:a16="http://schemas.microsoft.com/office/drawing/2014/main" val="1468715818"/>
                    </a:ext>
                  </a:extLst>
                </a:gridCol>
                <a:gridCol w="3504117">
                  <a:extLst>
                    <a:ext uri="{9D8B030D-6E8A-4147-A177-3AD203B41FA5}">
                      <a16:colId xmlns:a16="http://schemas.microsoft.com/office/drawing/2014/main" val="3739779829"/>
                    </a:ext>
                  </a:extLst>
                </a:gridCol>
              </a:tblGrid>
              <a:tr h="1089852">
                <a:tc>
                  <a:txBody>
                    <a:bodyPr/>
                    <a:lstStyle/>
                    <a:p>
                      <a:pPr algn="just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hiểu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ngôn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ngữ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web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mã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nguồn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mở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website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hàng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online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ngôn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ngữ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PHP, HTML, CSS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803342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</a:rPr>
              <a:t>Database</a:t>
            </a:r>
            <a:endParaRPr lang="en" sz="2400" b="1" dirty="0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22550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2ABECE-11E6-C28D-F73D-8C0D5B9A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71" y="1095712"/>
            <a:ext cx="7175986" cy="32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5"/>
          <p:cNvSpPr/>
          <p:nvPr/>
        </p:nvSpPr>
        <p:spPr>
          <a:xfrm>
            <a:off x="0" y="0"/>
            <a:ext cx="9144000" cy="16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5"/>
          <p:cNvSpPr txBox="1"/>
          <p:nvPr/>
        </p:nvSpPr>
        <p:spPr>
          <a:xfrm>
            <a:off x="1327478" y="580079"/>
            <a:ext cx="6489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Một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số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việc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đã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làm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-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chưa</a:t>
            </a:r>
            <a:r>
              <a:rPr lang="en" sz="4000" dirty="0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làm</a:t>
            </a:r>
            <a:endParaRPr sz="700" dirty="0" err="1">
              <a:solidFill>
                <a:schemeClr val="accent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7D3657-1511-4636-AB6D-FB25BA8B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20737"/>
              </p:ext>
            </p:extLst>
          </p:nvPr>
        </p:nvGraphicFramePr>
        <p:xfrm>
          <a:off x="1103234" y="2346960"/>
          <a:ext cx="704852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8605">
                  <a:extLst>
                    <a:ext uri="{9D8B030D-6E8A-4147-A177-3AD203B41FA5}">
                      <a16:colId xmlns:a16="http://schemas.microsoft.com/office/drawing/2014/main" val="1468715818"/>
                    </a:ext>
                  </a:extLst>
                </a:gridCol>
                <a:gridCol w="3549915">
                  <a:extLst>
                    <a:ext uri="{9D8B030D-6E8A-4147-A177-3AD203B41FA5}">
                      <a16:colId xmlns:a16="http://schemas.microsoft.com/office/drawing/2014/main" val="3739779829"/>
                    </a:ext>
                  </a:extLst>
                </a:gridCol>
              </a:tblGrid>
              <a:tr h="107275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làm</a:t>
                      </a: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bản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admincp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phẩm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phẩm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đơn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hàng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mật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khẩu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làm</a:t>
                      </a: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Giao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đẹp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mắt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thanh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toán,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doanh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kho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Footer,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giỏ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hàng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phẩm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bán chạy</a:t>
                      </a:r>
                    </a:p>
                    <a:p>
                      <a:pPr marL="285750" lvl="0" indent="-285750" algn="just">
                        <a:buFont typeface="Calibri"/>
                        <a:buChar char="-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2"/>
          <p:cNvSpPr txBox="1"/>
          <p:nvPr/>
        </p:nvSpPr>
        <p:spPr>
          <a:xfrm>
            <a:off x="0" y="72554"/>
            <a:ext cx="448262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5000"/>
              </a:lnSpc>
            </a:pP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 1.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Đăng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nhập</a:t>
            </a:r>
            <a:r>
              <a:rPr lang="en" sz="2400" b="1" dirty="0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 </a:t>
            </a:r>
            <a:r>
              <a:rPr lang="en" sz="2400" b="1" dirty="0" err="1">
                <a:solidFill>
                  <a:schemeClr val="accent1"/>
                </a:solidFill>
                <a:latin typeface="Nunito"/>
                <a:ea typeface="Dosis ExtraBold"/>
                <a:cs typeface="Dosis ExtraBold"/>
                <a:sym typeface="Dosis ExtraBold"/>
              </a:rPr>
              <a:t>Admincp</a:t>
            </a:r>
            <a:endParaRPr sz="2400" b="1" dirty="0" err="1">
              <a:solidFill>
                <a:schemeClr val="accent1"/>
              </a:solidFill>
              <a:latin typeface="Nunito" pitchFamily="2" charset="0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B3A2D1-2B8C-BC44-1D49-76B35DC2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7" y="1187246"/>
            <a:ext cx="2743200" cy="1464816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49CBD8-C5D6-8B83-4712-67548B20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35" y="1185468"/>
            <a:ext cx="2743200" cy="1468372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1670E21-A4C7-B191-0F10-61DE1FA9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535" y="3117264"/>
            <a:ext cx="2743200" cy="7846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844D49-AF9D-4331-2678-8D3D73341634}"/>
              </a:ext>
            </a:extLst>
          </p:cNvPr>
          <p:cNvCxnSpPr/>
          <p:nvPr/>
        </p:nvCxnSpPr>
        <p:spPr>
          <a:xfrm>
            <a:off x="6041779" y="2686048"/>
            <a:ext cx="5861" cy="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404463" y="4408358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danh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mục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sản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phẩm</a:t>
            </a:r>
            <a:endParaRPr lang="en-US" dirty="0" err="1">
              <a:solidFill>
                <a:schemeClr val="accent1"/>
              </a:solidFill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2332B2F5-2D89-C4CA-6934-0F9CE2D0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05" y="964490"/>
            <a:ext cx="6333392" cy="943173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1305EE-B521-E618-F5B4-F6CF1204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04" y="1978648"/>
            <a:ext cx="6333393" cy="937090"/>
          </a:xfrm>
          <a:prstGeom prst="rect">
            <a:avLst/>
          </a:prstGeom>
        </p:spPr>
      </p:pic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979439-ED51-2FD1-2A83-FB63A6AD0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304" y="2994996"/>
            <a:ext cx="6333391" cy="9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/>
          <p:nvPr/>
        </p:nvSpPr>
        <p:spPr>
          <a:xfrm>
            <a:off x="1565655" y="4481627"/>
            <a:ext cx="6019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Quản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lý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sản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phẩm</a:t>
            </a:r>
            <a:endParaRPr lang="en-US" dirty="0" err="1">
              <a:solidFill>
                <a:schemeClr val="accent1"/>
              </a:solidFill>
            </a:endParaRPr>
          </a:p>
        </p:txBody>
      </p:sp>
      <p:grpSp>
        <p:nvGrpSpPr>
          <p:cNvPr id="1381" name="Google Shape;1381;p32"/>
          <p:cNvGrpSpPr/>
          <p:nvPr/>
        </p:nvGrpSpPr>
        <p:grpSpPr>
          <a:xfrm>
            <a:off x="0" y="415223"/>
            <a:ext cx="9144000" cy="184547"/>
            <a:chOff x="0" y="0"/>
            <a:chExt cx="24384000" cy="492125"/>
          </a:xfrm>
        </p:grpSpPr>
        <p:cxnSp>
          <p:nvCxnSpPr>
            <p:cNvPr id="1382" name="Google Shape;1382;p32"/>
            <p:cNvCxnSpPr/>
            <p:nvPr/>
          </p:nvCxnSpPr>
          <p:spPr>
            <a:xfrm>
              <a:off x="0" y="240686"/>
              <a:ext cx="24384000" cy="0"/>
            </a:xfrm>
            <a:prstGeom prst="straightConnector1">
              <a:avLst/>
            </a:pr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6" name="Google Shape;1386;p32"/>
            <p:cNvSpPr/>
            <p:nvPr/>
          </p:nvSpPr>
          <p:spPr>
            <a:xfrm>
              <a:off x="20075100" y="0"/>
              <a:ext cx="489929" cy="4921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773CCD-FD7F-C6E3-4489-0724DD93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46" y="698138"/>
            <a:ext cx="6589834" cy="180559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9F7392A-F053-6007-D7C4-DF8CFABF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47" y="2547341"/>
            <a:ext cx="6589833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3637"/>
      </p:ext>
    </p:extLst>
  </p:cSld>
  <p:clrMapOvr>
    <a:masterClrMapping/>
  </p:clrMapOvr>
</p:sld>
</file>

<file path=ppt/theme/theme1.xml><?xml version="1.0" encoding="utf-8"?>
<a:theme xmlns:a="http://schemas.openxmlformats.org/drawingml/2006/main" name="Beige Pink and Brown Cute Illustrative Scrapbook Student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7D4E47"/>
      </a:accent1>
      <a:accent2>
        <a:srgbClr val="B8766B"/>
      </a:accent2>
      <a:accent3>
        <a:srgbClr val="DD8670"/>
      </a:accent3>
      <a:accent4>
        <a:srgbClr val="FAE8D0"/>
      </a:accent4>
      <a:accent5>
        <a:srgbClr val="FFA994"/>
      </a:accent5>
      <a:accent6>
        <a:srgbClr val="FFFFFF"/>
      </a:accent6>
      <a:hlink>
        <a:srgbClr val="DD8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96</Words>
  <Application>Microsoft Office PowerPoint</Application>
  <PresentationFormat>On-screen Show (16:9)</PresentationFormat>
  <Paragraphs>25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Beige Pink and Brown Cute Illustrative Scrapbook Student About Me Creative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402</cp:revision>
  <dcterms:modified xsi:type="dcterms:W3CDTF">2023-04-16T16:05:13Z</dcterms:modified>
</cp:coreProperties>
</file>