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2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627092" y="956149"/>
            <a:ext cx="2569791" cy="1433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9" r:id="rId7"/>
    <p:sldLayoutId id="2147483661" r:id="rId8"/>
    <p:sldLayoutId id="2147483662" r:id="rId9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"/>
          <p:cNvSpPr txBox="1">
            <a:spLocks noGrp="1"/>
          </p:cNvSpPr>
          <p:nvPr>
            <p:ph type="title"/>
          </p:nvPr>
        </p:nvSpPr>
        <p:spPr>
          <a:xfrm>
            <a:off x="1206500" y="937943"/>
            <a:ext cx="17538700" cy="34265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18E16"/>
                </a:solidFill>
              </a:defRPr>
            </a:lvl1pPr>
          </a:lstStyle>
          <a:p>
            <a:pPr algn="ctr"/>
            <a:br>
              <a:rPr lang="en-US" sz="6600" dirty="0"/>
            </a:br>
            <a:r>
              <a:rPr lang="en-US" sz="6600" dirty="0"/>
              <a:t>Webinar : Financial Planning for a happy now and the future - Tuesday 21 November 2024 </a:t>
            </a:r>
            <a:br>
              <a:rPr lang="en-US" sz="6600" dirty="0"/>
            </a:br>
            <a:r>
              <a:rPr lang="en-US" sz="6600" dirty="0"/>
              <a:t> </a:t>
            </a:r>
            <a:br>
              <a:rPr lang="en-US" sz="6600" dirty="0"/>
            </a:br>
            <a:r>
              <a:rPr lang="en-US" sz="6600" dirty="0"/>
              <a:t>Time : 4.00pm – 5.00pm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3995" y="12275688"/>
            <a:ext cx="8044956" cy="9698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28CFE5-F44E-4884-A11F-C13222072735}"/>
              </a:ext>
            </a:extLst>
          </p:cNvPr>
          <p:cNvSpPr/>
          <p:nvPr/>
        </p:nvSpPr>
        <p:spPr>
          <a:xfrm>
            <a:off x="1206500" y="2226364"/>
            <a:ext cx="2197100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ZW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7E67A-DA75-4BE3-96C5-E4F649186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/>
          <a:stretch/>
        </p:blipFill>
        <p:spPr>
          <a:xfrm>
            <a:off x="1574800" y="5144027"/>
            <a:ext cx="6925732" cy="6989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D66BC-AC81-47F3-8408-8A972586CD5B}"/>
              </a:ext>
            </a:extLst>
          </p:cNvPr>
          <p:cNvSpPr txBox="1"/>
          <p:nvPr/>
        </p:nvSpPr>
        <p:spPr>
          <a:xfrm flipH="1">
            <a:off x="8884920" y="6708503"/>
            <a:ext cx="14246014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4.00pm Welcome remarks         			 Emilliah 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4.05 pm Opening remarks and introduction of Speaker	 Faithful 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4,10 pm Presentation on </a:t>
            </a:r>
            <a:r>
              <a:rPr lang="en-US" dirty="0"/>
              <a:t>Financial planning 		Nobert Phiri from Muvingi and 				Mugadza Legal 	Practitioners.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4.40pm Question and answer	  		Emilliah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4.55 pm Winners and closing 			Gladys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ZW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3896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84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Wingdings</vt:lpstr>
      <vt:lpstr>21_BasicWhite</vt:lpstr>
      <vt:lpstr> Webinar : Financial Planning for a happy now and the future - Tuesday 21 November 2024    Time : 4.00pm – 5.00pm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notha</dc:creator>
  <cp:lastModifiedBy>Mabika E</cp:lastModifiedBy>
  <cp:revision>74</cp:revision>
  <dcterms:modified xsi:type="dcterms:W3CDTF">2024-01-22T07:15:35Z</dcterms:modified>
</cp:coreProperties>
</file>