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8" r:id="rId1"/>
    <p:sldMasterId id="2147483806" r:id="rId2"/>
  </p:sldMasterIdLst>
  <p:notesMasterIdLst>
    <p:notesMasterId r:id="rId11"/>
  </p:notesMasterIdLst>
  <p:sldIdLst>
    <p:sldId id="282" r:id="rId3"/>
    <p:sldId id="2147374929" r:id="rId4"/>
    <p:sldId id="2147374936" r:id="rId5"/>
    <p:sldId id="2147374930" r:id="rId6"/>
    <p:sldId id="2147374932" r:id="rId7"/>
    <p:sldId id="2147374937" r:id="rId8"/>
    <p:sldId id="2147374935" r:id="rId9"/>
    <p:sldId id="2147374928" r:id="rId10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F2C"/>
    <a:srgbClr val="1D1D1B"/>
    <a:srgbClr val="0E4D92"/>
    <a:srgbClr val="969696"/>
    <a:srgbClr val="00B050"/>
    <a:srgbClr val="6E83A3"/>
    <a:srgbClr val="E8E8E8"/>
    <a:srgbClr val="FFFFFF"/>
    <a:srgbClr val="FF9999"/>
    <a:srgbClr val="C4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3486439-E8E5-43D7-8518-DE29A4041406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79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CFB4-26F1-46F9-8DCC-AE17995E0A30}" type="datetimeFigureOut">
              <a:rPr lang="en-IN" smtClean="0"/>
              <a:t>15-11-2023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4225-0923-4C29-B8C4-FC5388E35E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62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0259-6CAD-4FA7-91C3-71694C431228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76BD-5309-4966-AAA5-666F6D5B92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7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0259-6CAD-4FA7-91C3-71694C431228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76BD-5309-4966-AAA5-666F6D5B92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9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42260" y="2054396"/>
            <a:ext cx="11649592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42260" y="595419"/>
            <a:ext cx="11649592" cy="1384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 rot="17995275" flipV="1">
            <a:off x="9372781" y="5593694"/>
            <a:ext cx="1661119" cy="2148001"/>
            <a:chOff x="5710110" y="861237"/>
            <a:chExt cx="2762761" cy="3572539"/>
          </a:xfrm>
        </p:grpSpPr>
        <p:sp>
          <p:nvSpPr>
            <p:cNvPr id="6" name="Isosceles Triangle 5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Isosceles Triangle 8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174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/>
          <p:cNvSpPr>
            <a:spLocks noGrp="1"/>
          </p:cNvSpPr>
          <p:nvPr>
            <p:ph type="title"/>
          </p:nvPr>
        </p:nvSpPr>
        <p:spPr>
          <a:xfrm>
            <a:off x="673100" y="339726"/>
            <a:ext cx="10515600" cy="734804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US" sz="4400" kern="1200" dirty="0">
                <a:solidFill>
                  <a:srgbClr val="005EB8"/>
                </a:solidFill>
                <a:latin typeface="KPMG Extralight" panose="020B0303030202040204" pitchFamily="34" charset="0"/>
                <a:ea typeface="+mj-ea"/>
                <a:cs typeface="KPMG Extralight" panose="020B0303030202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10683240" y="6439427"/>
            <a:ext cx="670560" cy="280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72000" tIns="72000" rIns="0" bIns="0" numCol="1" anchor="t" anchorCtr="0" compatLnSpc="1">
            <a:prstTxWarp prst="textNoShape">
              <a:avLst/>
            </a:prstTxWarp>
          </a:bodyPr>
          <a:lstStyle/>
          <a:p>
            <a:pPr algn="r" rtl="0" fontAlgn="base">
              <a:spcBef>
                <a:spcPct val="40000"/>
              </a:spcBef>
              <a:spcAft>
                <a:spcPct val="0"/>
              </a:spcAft>
            </a:pPr>
            <a:fld id="{358FC8E3-FE67-4452-9F4E-9A47A20D0542}" type="slidenum">
              <a:rPr lang="en-GB" sz="800" kern="1200" noProof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 rtl="0" fontAlgn="base">
                <a:spcBef>
                  <a:spcPct val="40000"/>
                </a:spcBef>
                <a:spcAft>
                  <a:spcPct val="0"/>
                </a:spcAft>
              </a:pPr>
              <a:t>‹#›</a:t>
            </a:fld>
            <a:endParaRPr lang="en-GB" sz="8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35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rot="16200000" flipH="1">
            <a:off x="9114379" y="3780379"/>
            <a:ext cx="2684240" cy="3471003"/>
            <a:chOff x="5710110" y="861237"/>
            <a:chExt cx="2762761" cy="3572539"/>
          </a:xfrm>
        </p:grpSpPr>
        <p:sp>
          <p:nvSpPr>
            <p:cNvPr id="11" name="Isosceles Triangle 10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7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CFB4-26F1-46F9-8DCC-AE17995E0A30}" type="datetimeFigureOut">
              <a:rPr lang="en-IN" smtClean="0"/>
              <a:t>15-11-2023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34225-0923-4C29-B8C4-FC5388E35E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27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0259-6CAD-4FA7-91C3-71694C431228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76BD-5309-4966-AAA5-666F6D5B924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31F68A9-6DA2-3085-E016-4470DF04CB4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" y="515765"/>
            <a:ext cx="12185438" cy="63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1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rtal.kibu.ac.k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F86C2D8F-9C13-7ADE-094A-7F8F91452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83" y="0"/>
            <a:ext cx="99523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C507E03-D5BB-B57E-A726-EA7347C9BF68}"/>
              </a:ext>
            </a:extLst>
          </p:cNvPr>
          <p:cNvSpPr txBox="1"/>
          <p:nvPr/>
        </p:nvSpPr>
        <p:spPr>
          <a:xfrm>
            <a:off x="1645103" y="3281434"/>
            <a:ext cx="8901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JIUNGE PAYMENT PROCESS</a:t>
            </a:r>
          </a:p>
        </p:txBody>
      </p:sp>
      <p:sp>
        <p:nvSpPr>
          <p:cNvPr id="2" name="Subtitle 6">
            <a:extLst>
              <a:ext uri="{FF2B5EF4-FFF2-40B4-BE49-F238E27FC236}">
                <a16:creationId xmlns="" xmlns:a16="http://schemas.microsoft.com/office/drawing/2014/main" id="{514144EB-36C3-3782-73D0-E3AA589FCD86}"/>
              </a:ext>
            </a:extLst>
          </p:cNvPr>
          <p:cNvSpPr txBox="1">
            <a:spLocks/>
          </p:cNvSpPr>
          <p:nvPr/>
        </p:nvSpPr>
        <p:spPr>
          <a:xfrm>
            <a:off x="4501888" y="4761431"/>
            <a:ext cx="3415747" cy="1295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 2004 - 2023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C507E03-D5BB-B57E-A726-EA7347C9BF68}"/>
              </a:ext>
            </a:extLst>
          </p:cNvPr>
          <p:cNvSpPr txBox="1"/>
          <p:nvPr/>
        </p:nvSpPr>
        <p:spPr>
          <a:xfrm>
            <a:off x="1758866" y="4068074"/>
            <a:ext cx="8901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ON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STUDENT PORTAL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77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08360" y="5349960"/>
            <a:ext cx="3886200" cy="851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623080" y="4446720"/>
            <a:ext cx="64080" cy="27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930440" y="380880"/>
            <a:ext cx="5613480" cy="519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>
              <a:lnSpc>
                <a:spcPct val="100000"/>
              </a:lnSpc>
            </a:pPr>
            <a:r>
              <a:rPr lang="en-IN" sz="2800" b="1" spc="-1" dirty="0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7520160" y="2184480"/>
            <a:ext cx="3025800" cy="367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algn="ctr">
              <a:lnSpc>
                <a:spcPct val="100000"/>
              </a:lnSpc>
            </a:pPr>
            <a:r>
              <a:rPr lang="en-IN" spc="-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930440" y="443170"/>
            <a:ext cx="7885440" cy="45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/>
            <a:r>
              <a:rPr lang="en-IN" sz="2400" spc="-1" dirty="0">
                <a:solidFill>
                  <a:srgbClr val="0E4D92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</a:p>
          <a:p>
            <a:pPr algn="ctr"/>
            <a:r>
              <a:rPr lang="en-IN" sz="2400" spc="-1" dirty="0">
                <a:solidFill>
                  <a:srgbClr val="0E4D9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First Quarter Rocks</a:t>
            </a:r>
            <a:endParaRPr lang="en-IN" spc="-1" dirty="0">
              <a:solidFill>
                <a:srgbClr val="0E4D9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IN" spc="-1" dirty="0">
              <a:solidFill>
                <a:srgbClr val="0E4D9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IN" sz="2400" spc="-1" dirty="0">
              <a:solidFill>
                <a:srgbClr val="0E4D92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2316000" y="1581120"/>
            <a:ext cx="7702560" cy="2220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4" name="Title 1">
            <a:extLst>
              <a:ext uri="{FF2B5EF4-FFF2-40B4-BE49-F238E27FC236}">
                <a16:creationId xmlns="" xmlns:a16="http://schemas.microsoft.com/office/drawing/2014/main" id="{0A3A7419-E72E-488C-87B8-9D53D96ECAD1}"/>
              </a:ext>
            </a:extLst>
          </p:cNvPr>
          <p:cNvSpPr txBox="1">
            <a:spLocks/>
          </p:cNvSpPr>
          <p:nvPr/>
        </p:nvSpPr>
        <p:spPr>
          <a:xfrm>
            <a:off x="5728767" y="1771444"/>
            <a:ext cx="609599" cy="4610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59A3326-D8B7-4279-8C5A-B882C013791A}"/>
              </a:ext>
            </a:extLst>
          </p:cNvPr>
          <p:cNvGrpSpPr>
            <a:grpSpLocks noChangeAspect="1"/>
          </p:cNvGrpSpPr>
          <p:nvPr/>
        </p:nvGrpSpPr>
        <p:grpSpPr>
          <a:xfrm>
            <a:off x="3646134" y="2942177"/>
            <a:ext cx="394491" cy="384376"/>
            <a:chOff x="1973263" y="-365125"/>
            <a:chExt cx="371475" cy="361950"/>
          </a:xfrm>
          <a:solidFill>
            <a:schemeClr val="bg1"/>
          </a:solidFill>
        </p:grpSpPr>
        <p:sp>
          <p:nvSpPr>
            <p:cNvPr id="17" name="Freeform 14">
              <a:extLst>
                <a:ext uri="{FF2B5EF4-FFF2-40B4-BE49-F238E27FC236}">
                  <a16:creationId xmlns="" xmlns:a16="http://schemas.microsoft.com/office/drawing/2014/main" id="{42EAC279-CCBD-4736-968B-D7128CEA0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263" y="-365125"/>
              <a:ext cx="279400" cy="254000"/>
            </a:xfrm>
            <a:custGeom>
              <a:avLst/>
              <a:gdLst>
                <a:gd name="T0" fmla="*/ 4 w 72"/>
                <a:gd name="T1" fmla="*/ 66 h 66"/>
                <a:gd name="T2" fmla="*/ 2 w 72"/>
                <a:gd name="T3" fmla="*/ 65 h 66"/>
                <a:gd name="T4" fmla="*/ 2 w 72"/>
                <a:gd name="T5" fmla="*/ 63 h 66"/>
                <a:gd name="T6" fmla="*/ 9 w 72"/>
                <a:gd name="T7" fmla="*/ 50 h 66"/>
                <a:gd name="T8" fmla="*/ 0 w 72"/>
                <a:gd name="T9" fmla="*/ 30 h 66"/>
                <a:gd name="T10" fmla="*/ 36 w 72"/>
                <a:gd name="T11" fmla="*/ 0 h 66"/>
                <a:gd name="T12" fmla="*/ 72 w 72"/>
                <a:gd name="T13" fmla="*/ 30 h 66"/>
                <a:gd name="T14" fmla="*/ 70 w 72"/>
                <a:gd name="T15" fmla="*/ 32 h 66"/>
                <a:gd name="T16" fmla="*/ 68 w 72"/>
                <a:gd name="T17" fmla="*/ 30 h 66"/>
                <a:gd name="T18" fmla="*/ 36 w 72"/>
                <a:gd name="T19" fmla="*/ 4 h 66"/>
                <a:gd name="T20" fmla="*/ 4 w 72"/>
                <a:gd name="T21" fmla="*/ 30 h 66"/>
                <a:gd name="T22" fmla="*/ 13 w 72"/>
                <a:gd name="T23" fmla="*/ 48 h 66"/>
                <a:gd name="T24" fmla="*/ 14 w 72"/>
                <a:gd name="T25" fmla="*/ 51 h 66"/>
                <a:gd name="T26" fmla="*/ 9 w 72"/>
                <a:gd name="T27" fmla="*/ 60 h 66"/>
                <a:gd name="T28" fmla="*/ 23 w 72"/>
                <a:gd name="T29" fmla="*/ 54 h 66"/>
                <a:gd name="T30" fmla="*/ 25 w 72"/>
                <a:gd name="T31" fmla="*/ 54 h 66"/>
                <a:gd name="T32" fmla="*/ 30 w 72"/>
                <a:gd name="T33" fmla="*/ 55 h 66"/>
                <a:gd name="T34" fmla="*/ 32 w 72"/>
                <a:gd name="T35" fmla="*/ 58 h 66"/>
                <a:gd name="T36" fmla="*/ 29 w 72"/>
                <a:gd name="T37" fmla="*/ 59 h 66"/>
                <a:gd name="T38" fmla="*/ 24 w 72"/>
                <a:gd name="T39" fmla="*/ 58 h 66"/>
                <a:gd name="T40" fmla="*/ 5 w 72"/>
                <a:gd name="T41" fmla="*/ 66 h 66"/>
                <a:gd name="T42" fmla="*/ 4 w 72"/>
                <a:gd name="T4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66">
                  <a:moveTo>
                    <a:pt x="4" y="66"/>
                  </a:moveTo>
                  <a:cubicBezTo>
                    <a:pt x="3" y="66"/>
                    <a:pt x="3" y="66"/>
                    <a:pt x="2" y="65"/>
                  </a:cubicBezTo>
                  <a:cubicBezTo>
                    <a:pt x="2" y="65"/>
                    <a:pt x="2" y="64"/>
                    <a:pt x="2" y="6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3" y="45"/>
                    <a:pt x="0" y="38"/>
                    <a:pt x="0" y="30"/>
                  </a:cubicBezTo>
                  <a:cubicBezTo>
                    <a:pt x="0" y="13"/>
                    <a:pt x="16" y="0"/>
                    <a:pt x="36" y="0"/>
                  </a:cubicBezTo>
                  <a:cubicBezTo>
                    <a:pt x="56" y="0"/>
                    <a:pt x="72" y="13"/>
                    <a:pt x="72" y="30"/>
                  </a:cubicBezTo>
                  <a:cubicBezTo>
                    <a:pt x="72" y="31"/>
                    <a:pt x="71" y="32"/>
                    <a:pt x="70" y="32"/>
                  </a:cubicBezTo>
                  <a:cubicBezTo>
                    <a:pt x="69" y="32"/>
                    <a:pt x="68" y="31"/>
                    <a:pt x="68" y="30"/>
                  </a:cubicBezTo>
                  <a:cubicBezTo>
                    <a:pt x="68" y="16"/>
                    <a:pt x="54" y="4"/>
                    <a:pt x="36" y="4"/>
                  </a:cubicBezTo>
                  <a:cubicBezTo>
                    <a:pt x="18" y="4"/>
                    <a:pt x="4" y="16"/>
                    <a:pt x="4" y="30"/>
                  </a:cubicBezTo>
                  <a:cubicBezTo>
                    <a:pt x="4" y="37"/>
                    <a:pt x="7" y="44"/>
                    <a:pt x="13" y="48"/>
                  </a:cubicBezTo>
                  <a:cubicBezTo>
                    <a:pt x="14" y="49"/>
                    <a:pt x="14" y="50"/>
                    <a:pt x="14" y="51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4" y="54"/>
                    <a:pt x="24" y="54"/>
                    <a:pt x="25" y="54"/>
                  </a:cubicBezTo>
                  <a:cubicBezTo>
                    <a:pt x="26" y="55"/>
                    <a:pt x="28" y="55"/>
                    <a:pt x="30" y="55"/>
                  </a:cubicBezTo>
                  <a:cubicBezTo>
                    <a:pt x="31" y="55"/>
                    <a:pt x="32" y="56"/>
                    <a:pt x="32" y="58"/>
                  </a:cubicBezTo>
                  <a:cubicBezTo>
                    <a:pt x="32" y="59"/>
                    <a:pt x="31" y="59"/>
                    <a:pt x="29" y="59"/>
                  </a:cubicBezTo>
                  <a:cubicBezTo>
                    <a:pt x="28" y="59"/>
                    <a:pt x="26" y="59"/>
                    <a:pt x="24" y="58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4" y="66"/>
                    <a:pt x="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="" xmlns:a16="http://schemas.microsoft.com/office/drawing/2014/main" id="{3612C5AF-84F1-430B-81F0-BDBAC633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2963" y="-219075"/>
              <a:ext cx="231775" cy="215900"/>
            </a:xfrm>
            <a:custGeom>
              <a:avLst/>
              <a:gdLst>
                <a:gd name="T0" fmla="*/ 56 w 60"/>
                <a:gd name="T1" fmla="*/ 56 h 56"/>
                <a:gd name="T2" fmla="*/ 55 w 60"/>
                <a:gd name="T3" fmla="*/ 56 h 56"/>
                <a:gd name="T4" fmla="*/ 40 w 60"/>
                <a:gd name="T5" fmla="*/ 50 h 56"/>
                <a:gd name="T6" fmla="*/ 29 w 60"/>
                <a:gd name="T7" fmla="*/ 52 h 56"/>
                <a:gd name="T8" fmla="*/ 29 w 60"/>
                <a:gd name="T9" fmla="*/ 52 h 56"/>
                <a:gd name="T10" fmla="*/ 0 w 60"/>
                <a:gd name="T11" fmla="*/ 26 h 56"/>
                <a:gd name="T12" fmla="*/ 30 w 60"/>
                <a:gd name="T13" fmla="*/ 0 h 56"/>
                <a:gd name="T14" fmla="*/ 60 w 60"/>
                <a:gd name="T15" fmla="*/ 26 h 56"/>
                <a:gd name="T16" fmla="*/ 52 w 60"/>
                <a:gd name="T17" fmla="*/ 43 h 56"/>
                <a:gd name="T18" fmla="*/ 58 w 60"/>
                <a:gd name="T19" fmla="*/ 53 h 56"/>
                <a:gd name="T20" fmla="*/ 58 w 60"/>
                <a:gd name="T21" fmla="*/ 54 h 56"/>
                <a:gd name="T22" fmla="*/ 56 w 60"/>
                <a:gd name="T23" fmla="*/ 56 h 56"/>
                <a:gd name="T24" fmla="*/ 56 w 60"/>
                <a:gd name="T25" fmla="*/ 56 h 56"/>
                <a:gd name="T26" fmla="*/ 40 w 60"/>
                <a:gd name="T27" fmla="*/ 46 h 56"/>
                <a:gd name="T28" fmla="*/ 41 w 60"/>
                <a:gd name="T29" fmla="*/ 46 h 56"/>
                <a:gd name="T30" fmla="*/ 52 w 60"/>
                <a:gd name="T31" fmla="*/ 50 h 56"/>
                <a:gd name="T32" fmla="*/ 48 w 60"/>
                <a:gd name="T33" fmla="*/ 43 h 56"/>
                <a:gd name="T34" fmla="*/ 49 w 60"/>
                <a:gd name="T35" fmla="*/ 40 h 56"/>
                <a:gd name="T36" fmla="*/ 56 w 60"/>
                <a:gd name="T37" fmla="*/ 26 h 56"/>
                <a:gd name="T38" fmla="*/ 30 w 60"/>
                <a:gd name="T39" fmla="*/ 4 h 56"/>
                <a:gd name="T40" fmla="*/ 4 w 60"/>
                <a:gd name="T41" fmla="*/ 26 h 56"/>
                <a:gd name="T42" fmla="*/ 29 w 60"/>
                <a:gd name="T43" fmla="*/ 48 h 56"/>
                <a:gd name="T44" fmla="*/ 29 w 60"/>
                <a:gd name="T45" fmla="*/ 48 h 56"/>
                <a:gd name="T46" fmla="*/ 39 w 60"/>
                <a:gd name="T47" fmla="*/ 46 h 56"/>
                <a:gd name="T48" fmla="*/ 40 w 60"/>
                <a:gd name="T49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56">
                  <a:moveTo>
                    <a:pt x="56" y="56"/>
                  </a:moveTo>
                  <a:cubicBezTo>
                    <a:pt x="56" y="56"/>
                    <a:pt x="56" y="56"/>
                    <a:pt x="55" y="5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6" y="52"/>
                    <a:pt x="33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13" y="52"/>
                    <a:pt x="0" y="40"/>
                    <a:pt x="0" y="26"/>
                  </a:cubicBezTo>
                  <a:cubicBezTo>
                    <a:pt x="0" y="12"/>
                    <a:pt x="14" y="0"/>
                    <a:pt x="30" y="0"/>
                  </a:cubicBezTo>
                  <a:cubicBezTo>
                    <a:pt x="46" y="0"/>
                    <a:pt x="60" y="12"/>
                    <a:pt x="60" y="26"/>
                  </a:cubicBezTo>
                  <a:cubicBezTo>
                    <a:pt x="60" y="32"/>
                    <a:pt x="57" y="38"/>
                    <a:pt x="52" y="4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3"/>
                    <a:pt x="58" y="53"/>
                    <a:pt x="58" y="54"/>
                  </a:cubicBezTo>
                  <a:cubicBezTo>
                    <a:pt x="58" y="55"/>
                    <a:pt x="57" y="56"/>
                    <a:pt x="56" y="56"/>
                  </a:cubicBezTo>
                  <a:cubicBezTo>
                    <a:pt x="56" y="56"/>
                    <a:pt x="56" y="56"/>
                    <a:pt x="56" y="56"/>
                  </a:cubicBezTo>
                  <a:close/>
                  <a:moveTo>
                    <a:pt x="40" y="46"/>
                  </a:moveTo>
                  <a:cubicBezTo>
                    <a:pt x="40" y="46"/>
                    <a:pt x="40" y="46"/>
                    <a:pt x="41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2"/>
                    <a:pt x="48" y="41"/>
                    <a:pt x="49" y="40"/>
                  </a:cubicBezTo>
                  <a:cubicBezTo>
                    <a:pt x="54" y="37"/>
                    <a:pt x="56" y="32"/>
                    <a:pt x="56" y="26"/>
                  </a:cubicBezTo>
                  <a:cubicBezTo>
                    <a:pt x="56" y="14"/>
                    <a:pt x="44" y="4"/>
                    <a:pt x="30" y="4"/>
                  </a:cubicBezTo>
                  <a:cubicBezTo>
                    <a:pt x="16" y="4"/>
                    <a:pt x="4" y="14"/>
                    <a:pt x="4" y="26"/>
                  </a:cubicBezTo>
                  <a:cubicBezTo>
                    <a:pt x="4" y="38"/>
                    <a:pt x="15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2" y="48"/>
                    <a:pt x="36" y="48"/>
                    <a:pt x="39" y="46"/>
                  </a:cubicBezTo>
                  <a:cubicBezTo>
                    <a:pt x="39" y="46"/>
                    <a:pt x="40" y="46"/>
                    <a:pt x="4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16BDB1B-554C-41DE-B42D-B49E9F641562}"/>
              </a:ext>
            </a:extLst>
          </p:cNvPr>
          <p:cNvSpPr txBox="1"/>
          <p:nvPr/>
        </p:nvSpPr>
        <p:spPr>
          <a:xfrm>
            <a:off x="4831190" y="2192594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en-US" sz="2800" b="1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A5E8085-87D7-4DE6-98DA-FFC8E781D95C}"/>
              </a:ext>
            </a:extLst>
          </p:cNvPr>
          <p:cNvSpPr txBox="1"/>
          <p:nvPr/>
        </p:nvSpPr>
        <p:spPr>
          <a:xfrm>
            <a:off x="2052458" y="2603395"/>
            <a:ext cx="107457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lang="en-US" sz="1000" b="1" dirty="0">
                <a:solidFill>
                  <a:prstClr val="white"/>
                </a:solidFill>
              </a:rPr>
              <a:t>PEOPLE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4B6C1D4-A718-4756-91FF-9FBBE08D0F8A}"/>
              </a:ext>
            </a:extLst>
          </p:cNvPr>
          <p:cNvCxnSpPr/>
          <p:nvPr/>
        </p:nvCxnSpPr>
        <p:spPr>
          <a:xfrm>
            <a:off x="4695632" y="2076291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F2E2457-4C22-4F4C-B3C0-780B22FD264A}"/>
              </a:ext>
            </a:extLst>
          </p:cNvPr>
          <p:cNvSpPr txBox="1"/>
          <p:nvPr/>
        </p:nvSpPr>
        <p:spPr>
          <a:xfrm>
            <a:off x="4831190" y="3048073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en-US" sz="28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486EC54-8115-4B6E-936E-96D45BBEFD7F}"/>
              </a:ext>
            </a:extLst>
          </p:cNvPr>
          <p:cNvSpPr txBox="1"/>
          <p:nvPr/>
        </p:nvSpPr>
        <p:spPr>
          <a:xfrm>
            <a:off x="3306090" y="3379467"/>
            <a:ext cx="107457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lang="en-US" sz="1000" b="1" dirty="0">
                <a:solidFill>
                  <a:prstClr val="white"/>
                </a:solidFill>
              </a:rPr>
              <a:t>LOREM IPSUM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C274CAF0-9579-49F5-8648-2EFD59CE6097}"/>
              </a:ext>
            </a:extLst>
          </p:cNvPr>
          <p:cNvCxnSpPr/>
          <p:nvPr/>
        </p:nvCxnSpPr>
        <p:spPr>
          <a:xfrm>
            <a:off x="4695632" y="2931769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C2BAC9A-7306-4073-AEEE-177F41FE18D0}"/>
              </a:ext>
            </a:extLst>
          </p:cNvPr>
          <p:cNvSpPr txBox="1"/>
          <p:nvPr/>
        </p:nvSpPr>
        <p:spPr>
          <a:xfrm>
            <a:off x="4831190" y="3903602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en-US" sz="2800" b="1" dirty="0">
                <a:solidFill>
                  <a:prstClr val="white"/>
                </a:solidFill>
              </a:rPr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A0FDD493-00CB-4A34-B11B-6D060A70E513}"/>
              </a:ext>
            </a:extLst>
          </p:cNvPr>
          <p:cNvCxnSpPr/>
          <p:nvPr/>
        </p:nvCxnSpPr>
        <p:spPr>
          <a:xfrm>
            <a:off x="4695632" y="3787299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DD77C69-6638-5153-05B5-E9732176D38C}"/>
              </a:ext>
            </a:extLst>
          </p:cNvPr>
          <p:cNvSpPr txBox="1"/>
          <p:nvPr/>
        </p:nvSpPr>
        <p:spPr>
          <a:xfrm>
            <a:off x="2316001" y="1528222"/>
            <a:ext cx="7061081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D1D1B"/>
                </a:solidFill>
                <a:latin typeface="Century Gothic" panose="020B0502020202020204" pitchFamily="34" charset="0"/>
              </a:rPr>
              <a:t> on the key deliverables for all three products – , Delytt &amp; LollaPay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1D1D1B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Stabilize , Delytt and Pay</a:t>
            </a:r>
            <a:endParaRPr lang="en-IN" sz="1400" dirty="0">
              <a:solidFill>
                <a:srgbClr val="1D1D1B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446ED2E-3BE3-ECD2-1327-9C5140341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167"/>
            <a:ext cx="12192000" cy="783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E2DFE42-48C3-EFB3-3FA8-772C13DD4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6" y="2721085"/>
            <a:ext cx="11055113" cy="45901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C9BDAAB-5E84-4020-C063-27224DF24A07}"/>
              </a:ext>
            </a:extLst>
          </p:cNvPr>
          <p:cNvSpPr txBox="1"/>
          <p:nvPr/>
        </p:nvSpPr>
        <p:spPr>
          <a:xfrm>
            <a:off x="659810" y="1437064"/>
            <a:ext cx="10137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Once you are logged  in to your student </a:t>
            </a:r>
            <a:r>
              <a:rPr lang="en-US" sz="2000" dirty="0" smtClean="0">
                <a:latin typeface="Century Gothic" panose="020B0502020202020204" pitchFamily="34" charset="0"/>
              </a:rPr>
              <a:t>portal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>
                <a:latin typeface="Century Gothic" panose="020B0502020202020204" pitchFamily="34" charset="0"/>
                <a:hlinkClick r:id="rId4"/>
              </a:rPr>
              <a:t>https://portal.kibu.ac.ke</a:t>
            </a:r>
            <a:r>
              <a:rPr lang="en-US" sz="2000" dirty="0" smtClean="0">
                <a:latin typeface="Century Gothic" panose="020B0502020202020204" pitchFamily="34" charset="0"/>
                <a:hlinkClick r:id="rId4"/>
              </a:rPr>
              <a:t>/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latin typeface="Century Gothic" panose="020B0502020202020204" pitchFamily="34" charset="0"/>
              </a:rPr>
              <a:t>Click </a:t>
            </a:r>
            <a:r>
              <a:rPr lang="en-US" sz="2000" dirty="0">
                <a:latin typeface="Century Gothic" panose="020B0502020202020204" pitchFamily="34" charset="0"/>
              </a:rPr>
              <a:t>on </a:t>
            </a:r>
            <a:r>
              <a:rPr lang="en-US" sz="2000" b="1" dirty="0">
                <a:latin typeface="Century Gothic" panose="020B0502020202020204" pitchFamily="34" charset="0"/>
              </a:rPr>
              <a:t>Pay Now</a:t>
            </a:r>
            <a:r>
              <a:rPr lang="en-US" sz="2000" dirty="0">
                <a:latin typeface="Century Gothic" panose="020B0502020202020204" pitchFamily="34" charset="0"/>
              </a:rPr>
              <a:t>. You will be redirected to </a:t>
            </a:r>
            <a:r>
              <a:rPr lang="en-US" sz="2000" b="1" dirty="0" err="1">
                <a:latin typeface="Century Gothic" panose="020B0502020202020204" pitchFamily="34" charset="0"/>
              </a:rPr>
              <a:t>Jiunge</a:t>
            </a:r>
            <a:r>
              <a:rPr lang="en-US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9055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08360" y="5349960"/>
            <a:ext cx="3886200" cy="851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623080" y="4446720"/>
            <a:ext cx="64080" cy="27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930440" y="380880"/>
            <a:ext cx="5613480" cy="519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>
              <a:lnSpc>
                <a:spcPct val="100000"/>
              </a:lnSpc>
            </a:pPr>
            <a:r>
              <a:rPr lang="en-IN" sz="2800" b="1" spc="-1" dirty="0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7520160" y="2184480"/>
            <a:ext cx="3025800" cy="367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algn="ctr">
              <a:lnSpc>
                <a:spcPct val="100000"/>
              </a:lnSpc>
            </a:pPr>
            <a:r>
              <a:rPr lang="en-IN" spc="-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930440" y="443170"/>
            <a:ext cx="7885440" cy="45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/>
            <a:r>
              <a:rPr lang="en-IN" sz="2400" spc="-1" dirty="0">
                <a:solidFill>
                  <a:srgbClr val="0E4D92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</a:p>
          <a:p>
            <a:pPr algn="ctr"/>
            <a:r>
              <a:rPr lang="en-IN" sz="2400" spc="-1" dirty="0">
                <a:solidFill>
                  <a:srgbClr val="0E4D9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First Quarter Rocks</a:t>
            </a:r>
            <a:endParaRPr lang="en-IN" spc="-1" dirty="0">
              <a:solidFill>
                <a:srgbClr val="0E4D9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IN" spc="-1" dirty="0">
              <a:solidFill>
                <a:srgbClr val="0E4D9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IN" sz="2400" spc="-1" dirty="0">
              <a:solidFill>
                <a:srgbClr val="0E4D92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2316000" y="1581120"/>
            <a:ext cx="7702560" cy="2220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4" name="Title 1">
            <a:extLst>
              <a:ext uri="{FF2B5EF4-FFF2-40B4-BE49-F238E27FC236}">
                <a16:creationId xmlns="" xmlns:a16="http://schemas.microsoft.com/office/drawing/2014/main" id="{0A3A7419-E72E-488C-87B8-9D53D96ECAD1}"/>
              </a:ext>
            </a:extLst>
          </p:cNvPr>
          <p:cNvSpPr txBox="1">
            <a:spLocks/>
          </p:cNvSpPr>
          <p:nvPr/>
        </p:nvSpPr>
        <p:spPr>
          <a:xfrm>
            <a:off x="5728767" y="1771444"/>
            <a:ext cx="609599" cy="4610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59A3326-D8B7-4279-8C5A-B882C013791A}"/>
              </a:ext>
            </a:extLst>
          </p:cNvPr>
          <p:cNvGrpSpPr>
            <a:grpSpLocks noChangeAspect="1"/>
          </p:cNvGrpSpPr>
          <p:nvPr/>
        </p:nvGrpSpPr>
        <p:grpSpPr>
          <a:xfrm>
            <a:off x="3646134" y="2942177"/>
            <a:ext cx="394491" cy="384376"/>
            <a:chOff x="1973263" y="-365125"/>
            <a:chExt cx="371475" cy="361950"/>
          </a:xfrm>
          <a:solidFill>
            <a:schemeClr val="bg1"/>
          </a:solidFill>
        </p:grpSpPr>
        <p:sp>
          <p:nvSpPr>
            <p:cNvPr id="17" name="Freeform 14">
              <a:extLst>
                <a:ext uri="{FF2B5EF4-FFF2-40B4-BE49-F238E27FC236}">
                  <a16:creationId xmlns="" xmlns:a16="http://schemas.microsoft.com/office/drawing/2014/main" id="{42EAC279-CCBD-4736-968B-D7128CEA0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263" y="-365125"/>
              <a:ext cx="279400" cy="254000"/>
            </a:xfrm>
            <a:custGeom>
              <a:avLst/>
              <a:gdLst>
                <a:gd name="T0" fmla="*/ 4 w 72"/>
                <a:gd name="T1" fmla="*/ 66 h 66"/>
                <a:gd name="T2" fmla="*/ 2 w 72"/>
                <a:gd name="T3" fmla="*/ 65 h 66"/>
                <a:gd name="T4" fmla="*/ 2 w 72"/>
                <a:gd name="T5" fmla="*/ 63 h 66"/>
                <a:gd name="T6" fmla="*/ 9 w 72"/>
                <a:gd name="T7" fmla="*/ 50 h 66"/>
                <a:gd name="T8" fmla="*/ 0 w 72"/>
                <a:gd name="T9" fmla="*/ 30 h 66"/>
                <a:gd name="T10" fmla="*/ 36 w 72"/>
                <a:gd name="T11" fmla="*/ 0 h 66"/>
                <a:gd name="T12" fmla="*/ 72 w 72"/>
                <a:gd name="T13" fmla="*/ 30 h 66"/>
                <a:gd name="T14" fmla="*/ 70 w 72"/>
                <a:gd name="T15" fmla="*/ 32 h 66"/>
                <a:gd name="T16" fmla="*/ 68 w 72"/>
                <a:gd name="T17" fmla="*/ 30 h 66"/>
                <a:gd name="T18" fmla="*/ 36 w 72"/>
                <a:gd name="T19" fmla="*/ 4 h 66"/>
                <a:gd name="T20" fmla="*/ 4 w 72"/>
                <a:gd name="T21" fmla="*/ 30 h 66"/>
                <a:gd name="T22" fmla="*/ 13 w 72"/>
                <a:gd name="T23" fmla="*/ 48 h 66"/>
                <a:gd name="T24" fmla="*/ 14 w 72"/>
                <a:gd name="T25" fmla="*/ 51 h 66"/>
                <a:gd name="T26" fmla="*/ 9 w 72"/>
                <a:gd name="T27" fmla="*/ 60 h 66"/>
                <a:gd name="T28" fmla="*/ 23 w 72"/>
                <a:gd name="T29" fmla="*/ 54 h 66"/>
                <a:gd name="T30" fmla="*/ 25 w 72"/>
                <a:gd name="T31" fmla="*/ 54 h 66"/>
                <a:gd name="T32" fmla="*/ 30 w 72"/>
                <a:gd name="T33" fmla="*/ 55 h 66"/>
                <a:gd name="T34" fmla="*/ 32 w 72"/>
                <a:gd name="T35" fmla="*/ 58 h 66"/>
                <a:gd name="T36" fmla="*/ 29 w 72"/>
                <a:gd name="T37" fmla="*/ 59 h 66"/>
                <a:gd name="T38" fmla="*/ 24 w 72"/>
                <a:gd name="T39" fmla="*/ 58 h 66"/>
                <a:gd name="T40" fmla="*/ 5 w 72"/>
                <a:gd name="T41" fmla="*/ 66 h 66"/>
                <a:gd name="T42" fmla="*/ 4 w 72"/>
                <a:gd name="T4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66">
                  <a:moveTo>
                    <a:pt x="4" y="66"/>
                  </a:moveTo>
                  <a:cubicBezTo>
                    <a:pt x="3" y="66"/>
                    <a:pt x="3" y="66"/>
                    <a:pt x="2" y="65"/>
                  </a:cubicBezTo>
                  <a:cubicBezTo>
                    <a:pt x="2" y="65"/>
                    <a:pt x="2" y="64"/>
                    <a:pt x="2" y="6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3" y="45"/>
                    <a:pt x="0" y="38"/>
                    <a:pt x="0" y="30"/>
                  </a:cubicBezTo>
                  <a:cubicBezTo>
                    <a:pt x="0" y="13"/>
                    <a:pt x="16" y="0"/>
                    <a:pt x="36" y="0"/>
                  </a:cubicBezTo>
                  <a:cubicBezTo>
                    <a:pt x="56" y="0"/>
                    <a:pt x="72" y="13"/>
                    <a:pt x="72" y="30"/>
                  </a:cubicBezTo>
                  <a:cubicBezTo>
                    <a:pt x="72" y="31"/>
                    <a:pt x="71" y="32"/>
                    <a:pt x="70" y="32"/>
                  </a:cubicBezTo>
                  <a:cubicBezTo>
                    <a:pt x="69" y="32"/>
                    <a:pt x="68" y="31"/>
                    <a:pt x="68" y="30"/>
                  </a:cubicBezTo>
                  <a:cubicBezTo>
                    <a:pt x="68" y="16"/>
                    <a:pt x="54" y="4"/>
                    <a:pt x="36" y="4"/>
                  </a:cubicBezTo>
                  <a:cubicBezTo>
                    <a:pt x="18" y="4"/>
                    <a:pt x="4" y="16"/>
                    <a:pt x="4" y="30"/>
                  </a:cubicBezTo>
                  <a:cubicBezTo>
                    <a:pt x="4" y="37"/>
                    <a:pt x="7" y="44"/>
                    <a:pt x="13" y="48"/>
                  </a:cubicBezTo>
                  <a:cubicBezTo>
                    <a:pt x="14" y="49"/>
                    <a:pt x="14" y="50"/>
                    <a:pt x="14" y="51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4" y="54"/>
                    <a:pt x="24" y="54"/>
                    <a:pt x="25" y="54"/>
                  </a:cubicBezTo>
                  <a:cubicBezTo>
                    <a:pt x="26" y="55"/>
                    <a:pt x="28" y="55"/>
                    <a:pt x="30" y="55"/>
                  </a:cubicBezTo>
                  <a:cubicBezTo>
                    <a:pt x="31" y="55"/>
                    <a:pt x="32" y="56"/>
                    <a:pt x="32" y="58"/>
                  </a:cubicBezTo>
                  <a:cubicBezTo>
                    <a:pt x="32" y="59"/>
                    <a:pt x="31" y="59"/>
                    <a:pt x="29" y="59"/>
                  </a:cubicBezTo>
                  <a:cubicBezTo>
                    <a:pt x="28" y="59"/>
                    <a:pt x="26" y="59"/>
                    <a:pt x="24" y="58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4" y="66"/>
                    <a:pt x="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="" xmlns:a16="http://schemas.microsoft.com/office/drawing/2014/main" id="{3612C5AF-84F1-430B-81F0-BDBAC633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2963" y="-219075"/>
              <a:ext cx="231775" cy="215900"/>
            </a:xfrm>
            <a:custGeom>
              <a:avLst/>
              <a:gdLst>
                <a:gd name="T0" fmla="*/ 56 w 60"/>
                <a:gd name="T1" fmla="*/ 56 h 56"/>
                <a:gd name="T2" fmla="*/ 55 w 60"/>
                <a:gd name="T3" fmla="*/ 56 h 56"/>
                <a:gd name="T4" fmla="*/ 40 w 60"/>
                <a:gd name="T5" fmla="*/ 50 h 56"/>
                <a:gd name="T6" fmla="*/ 29 w 60"/>
                <a:gd name="T7" fmla="*/ 52 h 56"/>
                <a:gd name="T8" fmla="*/ 29 w 60"/>
                <a:gd name="T9" fmla="*/ 52 h 56"/>
                <a:gd name="T10" fmla="*/ 0 w 60"/>
                <a:gd name="T11" fmla="*/ 26 h 56"/>
                <a:gd name="T12" fmla="*/ 30 w 60"/>
                <a:gd name="T13" fmla="*/ 0 h 56"/>
                <a:gd name="T14" fmla="*/ 60 w 60"/>
                <a:gd name="T15" fmla="*/ 26 h 56"/>
                <a:gd name="T16" fmla="*/ 52 w 60"/>
                <a:gd name="T17" fmla="*/ 43 h 56"/>
                <a:gd name="T18" fmla="*/ 58 w 60"/>
                <a:gd name="T19" fmla="*/ 53 h 56"/>
                <a:gd name="T20" fmla="*/ 58 w 60"/>
                <a:gd name="T21" fmla="*/ 54 h 56"/>
                <a:gd name="T22" fmla="*/ 56 w 60"/>
                <a:gd name="T23" fmla="*/ 56 h 56"/>
                <a:gd name="T24" fmla="*/ 56 w 60"/>
                <a:gd name="T25" fmla="*/ 56 h 56"/>
                <a:gd name="T26" fmla="*/ 40 w 60"/>
                <a:gd name="T27" fmla="*/ 46 h 56"/>
                <a:gd name="T28" fmla="*/ 41 w 60"/>
                <a:gd name="T29" fmla="*/ 46 h 56"/>
                <a:gd name="T30" fmla="*/ 52 w 60"/>
                <a:gd name="T31" fmla="*/ 50 h 56"/>
                <a:gd name="T32" fmla="*/ 48 w 60"/>
                <a:gd name="T33" fmla="*/ 43 h 56"/>
                <a:gd name="T34" fmla="*/ 49 w 60"/>
                <a:gd name="T35" fmla="*/ 40 h 56"/>
                <a:gd name="T36" fmla="*/ 56 w 60"/>
                <a:gd name="T37" fmla="*/ 26 h 56"/>
                <a:gd name="T38" fmla="*/ 30 w 60"/>
                <a:gd name="T39" fmla="*/ 4 h 56"/>
                <a:gd name="T40" fmla="*/ 4 w 60"/>
                <a:gd name="T41" fmla="*/ 26 h 56"/>
                <a:gd name="T42" fmla="*/ 29 w 60"/>
                <a:gd name="T43" fmla="*/ 48 h 56"/>
                <a:gd name="T44" fmla="*/ 29 w 60"/>
                <a:gd name="T45" fmla="*/ 48 h 56"/>
                <a:gd name="T46" fmla="*/ 39 w 60"/>
                <a:gd name="T47" fmla="*/ 46 h 56"/>
                <a:gd name="T48" fmla="*/ 40 w 60"/>
                <a:gd name="T49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56">
                  <a:moveTo>
                    <a:pt x="56" y="56"/>
                  </a:moveTo>
                  <a:cubicBezTo>
                    <a:pt x="56" y="56"/>
                    <a:pt x="56" y="56"/>
                    <a:pt x="55" y="5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6" y="52"/>
                    <a:pt x="33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13" y="52"/>
                    <a:pt x="0" y="40"/>
                    <a:pt x="0" y="26"/>
                  </a:cubicBezTo>
                  <a:cubicBezTo>
                    <a:pt x="0" y="12"/>
                    <a:pt x="14" y="0"/>
                    <a:pt x="30" y="0"/>
                  </a:cubicBezTo>
                  <a:cubicBezTo>
                    <a:pt x="46" y="0"/>
                    <a:pt x="60" y="12"/>
                    <a:pt x="60" y="26"/>
                  </a:cubicBezTo>
                  <a:cubicBezTo>
                    <a:pt x="60" y="32"/>
                    <a:pt x="57" y="38"/>
                    <a:pt x="52" y="4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3"/>
                    <a:pt x="58" y="53"/>
                    <a:pt x="58" y="54"/>
                  </a:cubicBezTo>
                  <a:cubicBezTo>
                    <a:pt x="58" y="55"/>
                    <a:pt x="57" y="56"/>
                    <a:pt x="56" y="56"/>
                  </a:cubicBezTo>
                  <a:cubicBezTo>
                    <a:pt x="56" y="56"/>
                    <a:pt x="56" y="56"/>
                    <a:pt x="56" y="56"/>
                  </a:cubicBezTo>
                  <a:close/>
                  <a:moveTo>
                    <a:pt x="40" y="46"/>
                  </a:moveTo>
                  <a:cubicBezTo>
                    <a:pt x="40" y="46"/>
                    <a:pt x="40" y="46"/>
                    <a:pt x="41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2"/>
                    <a:pt x="48" y="41"/>
                    <a:pt x="49" y="40"/>
                  </a:cubicBezTo>
                  <a:cubicBezTo>
                    <a:pt x="54" y="37"/>
                    <a:pt x="56" y="32"/>
                    <a:pt x="56" y="26"/>
                  </a:cubicBezTo>
                  <a:cubicBezTo>
                    <a:pt x="56" y="14"/>
                    <a:pt x="44" y="4"/>
                    <a:pt x="30" y="4"/>
                  </a:cubicBezTo>
                  <a:cubicBezTo>
                    <a:pt x="16" y="4"/>
                    <a:pt x="4" y="14"/>
                    <a:pt x="4" y="26"/>
                  </a:cubicBezTo>
                  <a:cubicBezTo>
                    <a:pt x="4" y="38"/>
                    <a:pt x="15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2" y="48"/>
                    <a:pt x="36" y="48"/>
                    <a:pt x="39" y="46"/>
                  </a:cubicBezTo>
                  <a:cubicBezTo>
                    <a:pt x="39" y="46"/>
                    <a:pt x="40" y="46"/>
                    <a:pt x="4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16BDB1B-554C-41DE-B42D-B49E9F641562}"/>
              </a:ext>
            </a:extLst>
          </p:cNvPr>
          <p:cNvSpPr txBox="1"/>
          <p:nvPr/>
        </p:nvSpPr>
        <p:spPr>
          <a:xfrm>
            <a:off x="4831190" y="2192594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en-US" sz="2800" b="1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A5E8085-87D7-4DE6-98DA-FFC8E781D95C}"/>
              </a:ext>
            </a:extLst>
          </p:cNvPr>
          <p:cNvSpPr txBox="1"/>
          <p:nvPr/>
        </p:nvSpPr>
        <p:spPr>
          <a:xfrm>
            <a:off x="2052458" y="2603395"/>
            <a:ext cx="107457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lang="en-US" sz="1000" b="1" dirty="0">
                <a:solidFill>
                  <a:prstClr val="white"/>
                </a:solidFill>
              </a:rPr>
              <a:t>PEOPLE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4B6C1D4-A718-4756-91FF-9FBBE08D0F8A}"/>
              </a:ext>
            </a:extLst>
          </p:cNvPr>
          <p:cNvCxnSpPr/>
          <p:nvPr/>
        </p:nvCxnSpPr>
        <p:spPr>
          <a:xfrm>
            <a:off x="4695632" y="2076291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F2E2457-4C22-4F4C-B3C0-780B22FD264A}"/>
              </a:ext>
            </a:extLst>
          </p:cNvPr>
          <p:cNvSpPr txBox="1"/>
          <p:nvPr/>
        </p:nvSpPr>
        <p:spPr>
          <a:xfrm>
            <a:off x="4831190" y="3048073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en-US" sz="28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486EC54-8115-4B6E-936E-96D45BBEFD7F}"/>
              </a:ext>
            </a:extLst>
          </p:cNvPr>
          <p:cNvSpPr txBox="1"/>
          <p:nvPr/>
        </p:nvSpPr>
        <p:spPr>
          <a:xfrm>
            <a:off x="3306090" y="3379467"/>
            <a:ext cx="107457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lang="en-US" sz="1000" b="1" dirty="0">
                <a:solidFill>
                  <a:prstClr val="white"/>
                </a:solidFill>
              </a:rPr>
              <a:t>LOREM IPSUM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C274CAF0-9579-49F5-8648-2EFD59CE6097}"/>
              </a:ext>
            </a:extLst>
          </p:cNvPr>
          <p:cNvCxnSpPr/>
          <p:nvPr/>
        </p:nvCxnSpPr>
        <p:spPr>
          <a:xfrm>
            <a:off x="4695632" y="2931769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C2BAC9A-7306-4073-AEEE-177F41FE18D0}"/>
              </a:ext>
            </a:extLst>
          </p:cNvPr>
          <p:cNvSpPr txBox="1"/>
          <p:nvPr/>
        </p:nvSpPr>
        <p:spPr>
          <a:xfrm>
            <a:off x="4831190" y="3903602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en-US" sz="2800" b="1" dirty="0">
                <a:solidFill>
                  <a:prstClr val="white"/>
                </a:solidFill>
              </a:rPr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A0FDD493-00CB-4A34-B11B-6D060A70E513}"/>
              </a:ext>
            </a:extLst>
          </p:cNvPr>
          <p:cNvCxnSpPr/>
          <p:nvPr/>
        </p:nvCxnSpPr>
        <p:spPr>
          <a:xfrm>
            <a:off x="4695632" y="3787299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DD77C69-6638-5153-05B5-E9732176D38C}"/>
              </a:ext>
            </a:extLst>
          </p:cNvPr>
          <p:cNvSpPr txBox="1"/>
          <p:nvPr/>
        </p:nvSpPr>
        <p:spPr>
          <a:xfrm>
            <a:off x="2316001" y="1528222"/>
            <a:ext cx="7061081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D1D1B"/>
                </a:solidFill>
                <a:latin typeface="Century Gothic" panose="020B0502020202020204" pitchFamily="34" charset="0"/>
              </a:rPr>
              <a:t> on the key deliverables for all three products – , Delytt &amp; LollaPay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1D1D1B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Stabilize , Delytt and Pay</a:t>
            </a:r>
            <a:endParaRPr lang="en-IN" sz="1400" dirty="0">
              <a:solidFill>
                <a:srgbClr val="1D1D1B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446ED2E-3BE3-ECD2-1327-9C5140341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324" y="-117257"/>
            <a:ext cx="18063802" cy="783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3D7B5CF-2457-3BCD-92C0-C16AA7EF6720}"/>
              </a:ext>
            </a:extLst>
          </p:cNvPr>
          <p:cNvSpPr txBox="1"/>
          <p:nvPr/>
        </p:nvSpPr>
        <p:spPr>
          <a:xfrm>
            <a:off x="736416" y="282610"/>
            <a:ext cx="6983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CREATE ACCOUNT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8259C85-92B7-8F52-778C-C89AFAA1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47" y="1244470"/>
            <a:ext cx="3710696" cy="5857613"/>
          </a:xfrm>
          <a:prstGeom prst="rect">
            <a:avLst/>
          </a:prstGeom>
        </p:spPr>
      </p:pic>
      <p:pic>
        <p:nvPicPr>
          <p:cNvPr id="3" name="Picture 2" descr="Media">
            <a:extLst>
              <a:ext uri="{FF2B5EF4-FFF2-40B4-BE49-F238E27FC236}">
                <a16:creationId xmlns="" xmlns:a16="http://schemas.microsoft.com/office/drawing/2014/main" id="{40D9FB6A-7C45-FCCA-BEB4-E625D4ED1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" t="4735" r="-793"/>
          <a:stretch/>
        </p:blipFill>
        <p:spPr bwMode="auto">
          <a:xfrm>
            <a:off x="6338366" y="1203962"/>
            <a:ext cx="4572400" cy="58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BF1DE514-6BD1-9A6D-BA2E-BBA3C07D5C2E}"/>
              </a:ext>
            </a:extLst>
          </p:cNvPr>
          <p:cNvSpPr/>
          <p:nvPr/>
        </p:nvSpPr>
        <p:spPr>
          <a:xfrm>
            <a:off x="4831190" y="3882851"/>
            <a:ext cx="1468635" cy="5908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2E5C1E4-35A7-8C3D-6965-F78253C184AE}"/>
              </a:ext>
            </a:extLst>
          </p:cNvPr>
          <p:cNvSpPr txBox="1"/>
          <p:nvPr/>
        </p:nvSpPr>
        <p:spPr>
          <a:xfrm>
            <a:off x="10628159" y="3048073"/>
            <a:ext cx="4367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Click on </a:t>
            </a:r>
            <a:r>
              <a:rPr lang="en-US" sz="2000" b="1" dirty="0">
                <a:latin typeface="Century Gothic" panose="020B0502020202020204" pitchFamily="34" charset="0"/>
              </a:rPr>
              <a:t>sign up </a:t>
            </a:r>
            <a:r>
              <a:rPr lang="en-US" sz="2000" i="1" dirty="0">
                <a:latin typeface="Century Gothic" panose="020B0502020202020204" pitchFamily="34" charset="0"/>
              </a:rPr>
              <a:t> ( Marked in Red)</a:t>
            </a:r>
          </a:p>
          <a:p>
            <a:pPr marL="342900" indent="-342900">
              <a:buAutoNum type="arabicPeriod"/>
            </a:pPr>
            <a:endParaRPr lang="en-US" sz="2000" i="1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Capture your details.</a:t>
            </a:r>
          </a:p>
          <a:p>
            <a:pPr marL="342900" indent="-342900">
              <a:buAutoNum type="arabicPeriod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 A verification message will be sent to your email to verify your email.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E131C97-EB1C-958D-976B-C1C1660B3E1D}"/>
              </a:ext>
            </a:extLst>
          </p:cNvPr>
          <p:cNvSpPr/>
          <p:nvPr/>
        </p:nvSpPr>
        <p:spPr>
          <a:xfrm>
            <a:off x="3425588" y="6741993"/>
            <a:ext cx="615037" cy="3360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9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08360" y="5349960"/>
            <a:ext cx="3886200" cy="851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623080" y="4446720"/>
            <a:ext cx="64080" cy="27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930440" y="380880"/>
            <a:ext cx="5613480" cy="519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>
              <a:lnSpc>
                <a:spcPct val="100000"/>
              </a:lnSpc>
            </a:pPr>
            <a:r>
              <a:rPr lang="en-IN" sz="2800" b="1" spc="-1" dirty="0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7520160" y="2184480"/>
            <a:ext cx="3025800" cy="367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algn="ctr">
              <a:lnSpc>
                <a:spcPct val="100000"/>
              </a:lnSpc>
            </a:pPr>
            <a:r>
              <a:rPr lang="en-IN" spc="-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930440" y="443170"/>
            <a:ext cx="7885440" cy="45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/>
            <a:r>
              <a:rPr lang="en-IN" sz="2400" spc="-1" dirty="0">
                <a:solidFill>
                  <a:srgbClr val="0E4D92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</a:p>
          <a:p>
            <a:pPr algn="ctr"/>
            <a:r>
              <a:rPr lang="en-IN" sz="2400" spc="-1" dirty="0">
                <a:solidFill>
                  <a:srgbClr val="0E4D9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First Quarter Rocks</a:t>
            </a:r>
            <a:endParaRPr lang="en-IN" spc="-1" dirty="0">
              <a:solidFill>
                <a:srgbClr val="0E4D9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IN" spc="-1" dirty="0">
              <a:solidFill>
                <a:srgbClr val="0E4D9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IN" sz="2400" spc="-1" dirty="0">
              <a:solidFill>
                <a:srgbClr val="0E4D92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2316000" y="1581120"/>
            <a:ext cx="7702560" cy="2220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4" name="Title 1">
            <a:extLst>
              <a:ext uri="{FF2B5EF4-FFF2-40B4-BE49-F238E27FC236}">
                <a16:creationId xmlns="" xmlns:a16="http://schemas.microsoft.com/office/drawing/2014/main" id="{0A3A7419-E72E-488C-87B8-9D53D96ECAD1}"/>
              </a:ext>
            </a:extLst>
          </p:cNvPr>
          <p:cNvSpPr txBox="1">
            <a:spLocks/>
          </p:cNvSpPr>
          <p:nvPr/>
        </p:nvSpPr>
        <p:spPr>
          <a:xfrm>
            <a:off x="5728767" y="1771444"/>
            <a:ext cx="609599" cy="4610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59A3326-D8B7-4279-8C5A-B882C013791A}"/>
              </a:ext>
            </a:extLst>
          </p:cNvPr>
          <p:cNvGrpSpPr>
            <a:grpSpLocks noChangeAspect="1"/>
          </p:cNvGrpSpPr>
          <p:nvPr/>
        </p:nvGrpSpPr>
        <p:grpSpPr>
          <a:xfrm>
            <a:off x="3646134" y="2942177"/>
            <a:ext cx="394491" cy="384376"/>
            <a:chOff x="1973263" y="-365125"/>
            <a:chExt cx="371475" cy="361950"/>
          </a:xfrm>
          <a:solidFill>
            <a:schemeClr val="bg1"/>
          </a:solidFill>
        </p:grpSpPr>
        <p:sp>
          <p:nvSpPr>
            <p:cNvPr id="17" name="Freeform 14">
              <a:extLst>
                <a:ext uri="{FF2B5EF4-FFF2-40B4-BE49-F238E27FC236}">
                  <a16:creationId xmlns="" xmlns:a16="http://schemas.microsoft.com/office/drawing/2014/main" id="{42EAC279-CCBD-4736-968B-D7128CEA0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263" y="-365125"/>
              <a:ext cx="279400" cy="254000"/>
            </a:xfrm>
            <a:custGeom>
              <a:avLst/>
              <a:gdLst>
                <a:gd name="T0" fmla="*/ 4 w 72"/>
                <a:gd name="T1" fmla="*/ 66 h 66"/>
                <a:gd name="T2" fmla="*/ 2 w 72"/>
                <a:gd name="T3" fmla="*/ 65 h 66"/>
                <a:gd name="T4" fmla="*/ 2 w 72"/>
                <a:gd name="T5" fmla="*/ 63 h 66"/>
                <a:gd name="T6" fmla="*/ 9 w 72"/>
                <a:gd name="T7" fmla="*/ 50 h 66"/>
                <a:gd name="T8" fmla="*/ 0 w 72"/>
                <a:gd name="T9" fmla="*/ 30 h 66"/>
                <a:gd name="T10" fmla="*/ 36 w 72"/>
                <a:gd name="T11" fmla="*/ 0 h 66"/>
                <a:gd name="T12" fmla="*/ 72 w 72"/>
                <a:gd name="T13" fmla="*/ 30 h 66"/>
                <a:gd name="T14" fmla="*/ 70 w 72"/>
                <a:gd name="T15" fmla="*/ 32 h 66"/>
                <a:gd name="T16" fmla="*/ 68 w 72"/>
                <a:gd name="T17" fmla="*/ 30 h 66"/>
                <a:gd name="T18" fmla="*/ 36 w 72"/>
                <a:gd name="T19" fmla="*/ 4 h 66"/>
                <a:gd name="T20" fmla="*/ 4 w 72"/>
                <a:gd name="T21" fmla="*/ 30 h 66"/>
                <a:gd name="T22" fmla="*/ 13 w 72"/>
                <a:gd name="T23" fmla="*/ 48 h 66"/>
                <a:gd name="T24" fmla="*/ 14 w 72"/>
                <a:gd name="T25" fmla="*/ 51 h 66"/>
                <a:gd name="T26" fmla="*/ 9 w 72"/>
                <a:gd name="T27" fmla="*/ 60 h 66"/>
                <a:gd name="T28" fmla="*/ 23 w 72"/>
                <a:gd name="T29" fmla="*/ 54 h 66"/>
                <a:gd name="T30" fmla="*/ 25 w 72"/>
                <a:gd name="T31" fmla="*/ 54 h 66"/>
                <a:gd name="T32" fmla="*/ 30 w 72"/>
                <a:gd name="T33" fmla="*/ 55 h 66"/>
                <a:gd name="T34" fmla="*/ 32 w 72"/>
                <a:gd name="T35" fmla="*/ 58 h 66"/>
                <a:gd name="T36" fmla="*/ 29 w 72"/>
                <a:gd name="T37" fmla="*/ 59 h 66"/>
                <a:gd name="T38" fmla="*/ 24 w 72"/>
                <a:gd name="T39" fmla="*/ 58 h 66"/>
                <a:gd name="T40" fmla="*/ 5 w 72"/>
                <a:gd name="T41" fmla="*/ 66 h 66"/>
                <a:gd name="T42" fmla="*/ 4 w 72"/>
                <a:gd name="T4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66">
                  <a:moveTo>
                    <a:pt x="4" y="66"/>
                  </a:moveTo>
                  <a:cubicBezTo>
                    <a:pt x="3" y="66"/>
                    <a:pt x="3" y="66"/>
                    <a:pt x="2" y="65"/>
                  </a:cubicBezTo>
                  <a:cubicBezTo>
                    <a:pt x="2" y="65"/>
                    <a:pt x="2" y="64"/>
                    <a:pt x="2" y="6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3" y="45"/>
                    <a:pt x="0" y="38"/>
                    <a:pt x="0" y="30"/>
                  </a:cubicBezTo>
                  <a:cubicBezTo>
                    <a:pt x="0" y="13"/>
                    <a:pt x="16" y="0"/>
                    <a:pt x="36" y="0"/>
                  </a:cubicBezTo>
                  <a:cubicBezTo>
                    <a:pt x="56" y="0"/>
                    <a:pt x="72" y="13"/>
                    <a:pt x="72" y="30"/>
                  </a:cubicBezTo>
                  <a:cubicBezTo>
                    <a:pt x="72" y="31"/>
                    <a:pt x="71" y="32"/>
                    <a:pt x="70" y="32"/>
                  </a:cubicBezTo>
                  <a:cubicBezTo>
                    <a:pt x="69" y="32"/>
                    <a:pt x="68" y="31"/>
                    <a:pt x="68" y="30"/>
                  </a:cubicBezTo>
                  <a:cubicBezTo>
                    <a:pt x="68" y="16"/>
                    <a:pt x="54" y="4"/>
                    <a:pt x="36" y="4"/>
                  </a:cubicBezTo>
                  <a:cubicBezTo>
                    <a:pt x="18" y="4"/>
                    <a:pt x="4" y="16"/>
                    <a:pt x="4" y="30"/>
                  </a:cubicBezTo>
                  <a:cubicBezTo>
                    <a:pt x="4" y="37"/>
                    <a:pt x="7" y="44"/>
                    <a:pt x="13" y="48"/>
                  </a:cubicBezTo>
                  <a:cubicBezTo>
                    <a:pt x="14" y="49"/>
                    <a:pt x="14" y="50"/>
                    <a:pt x="14" y="51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4" y="54"/>
                    <a:pt x="24" y="54"/>
                    <a:pt x="25" y="54"/>
                  </a:cubicBezTo>
                  <a:cubicBezTo>
                    <a:pt x="26" y="55"/>
                    <a:pt x="28" y="55"/>
                    <a:pt x="30" y="55"/>
                  </a:cubicBezTo>
                  <a:cubicBezTo>
                    <a:pt x="31" y="55"/>
                    <a:pt x="32" y="56"/>
                    <a:pt x="32" y="58"/>
                  </a:cubicBezTo>
                  <a:cubicBezTo>
                    <a:pt x="32" y="59"/>
                    <a:pt x="31" y="59"/>
                    <a:pt x="29" y="59"/>
                  </a:cubicBezTo>
                  <a:cubicBezTo>
                    <a:pt x="28" y="59"/>
                    <a:pt x="26" y="59"/>
                    <a:pt x="24" y="58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4" y="66"/>
                    <a:pt x="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="" xmlns:a16="http://schemas.microsoft.com/office/drawing/2014/main" id="{3612C5AF-84F1-430B-81F0-BDBAC633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2963" y="-219075"/>
              <a:ext cx="231775" cy="215900"/>
            </a:xfrm>
            <a:custGeom>
              <a:avLst/>
              <a:gdLst>
                <a:gd name="T0" fmla="*/ 56 w 60"/>
                <a:gd name="T1" fmla="*/ 56 h 56"/>
                <a:gd name="T2" fmla="*/ 55 w 60"/>
                <a:gd name="T3" fmla="*/ 56 h 56"/>
                <a:gd name="T4" fmla="*/ 40 w 60"/>
                <a:gd name="T5" fmla="*/ 50 h 56"/>
                <a:gd name="T6" fmla="*/ 29 w 60"/>
                <a:gd name="T7" fmla="*/ 52 h 56"/>
                <a:gd name="T8" fmla="*/ 29 w 60"/>
                <a:gd name="T9" fmla="*/ 52 h 56"/>
                <a:gd name="T10" fmla="*/ 0 w 60"/>
                <a:gd name="T11" fmla="*/ 26 h 56"/>
                <a:gd name="T12" fmla="*/ 30 w 60"/>
                <a:gd name="T13" fmla="*/ 0 h 56"/>
                <a:gd name="T14" fmla="*/ 60 w 60"/>
                <a:gd name="T15" fmla="*/ 26 h 56"/>
                <a:gd name="T16" fmla="*/ 52 w 60"/>
                <a:gd name="T17" fmla="*/ 43 h 56"/>
                <a:gd name="T18" fmla="*/ 58 w 60"/>
                <a:gd name="T19" fmla="*/ 53 h 56"/>
                <a:gd name="T20" fmla="*/ 58 w 60"/>
                <a:gd name="T21" fmla="*/ 54 h 56"/>
                <a:gd name="T22" fmla="*/ 56 w 60"/>
                <a:gd name="T23" fmla="*/ 56 h 56"/>
                <a:gd name="T24" fmla="*/ 56 w 60"/>
                <a:gd name="T25" fmla="*/ 56 h 56"/>
                <a:gd name="T26" fmla="*/ 40 w 60"/>
                <a:gd name="T27" fmla="*/ 46 h 56"/>
                <a:gd name="T28" fmla="*/ 41 w 60"/>
                <a:gd name="T29" fmla="*/ 46 h 56"/>
                <a:gd name="T30" fmla="*/ 52 w 60"/>
                <a:gd name="T31" fmla="*/ 50 h 56"/>
                <a:gd name="T32" fmla="*/ 48 w 60"/>
                <a:gd name="T33" fmla="*/ 43 h 56"/>
                <a:gd name="T34" fmla="*/ 49 w 60"/>
                <a:gd name="T35" fmla="*/ 40 h 56"/>
                <a:gd name="T36" fmla="*/ 56 w 60"/>
                <a:gd name="T37" fmla="*/ 26 h 56"/>
                <a:gd name="T38" fmla="*/ 30 w 60"/>
                <a:gd name="T39" fmla="*/ 4 h 56"/>
                <a:gd name="T40" fmla="*/ 4 w 60"/>
                <a:gd name="T41" fmla="*/ 26 h 56"/>
                <a:gd name="T42" fmla="*/ 29 w 60"/>
                <a:gd name="T43" fmla="*/ 48 h 56"/>
                <a:gd name="T44" fmla="*/ 29 w 60"/>
                <a:gd name="T45" fmla="*/ 48 h 56"/>
                <a:gd name="T46" fmla="*/ 39 w 60"/>
                <a:gd name="T47" fmla="*/ 46 h 56"/>
                <a:gd name="T48" fmla="*/ 40 w 60"/>
                <a:gd name="T49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56">
                  <a:moveTo>
                    <a:pt x="56" y="56"/>
                  </a:moveTo>
                  <a:cubicBezTo>
                    <a:pt x="56" y="56"/>
                    <a:pt x="56" y="56"/>
                    <a:pt x="55" y="5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6" y="52"/>
                    <a:pt x="33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13" y="52"/>
                    <a:pt x="0" y="40"/>
                    <a:pt x="0" y="26"/>
                  </a:cubicBezTo>
                  <a:cubicBezTo>
                    <a:pt x="0" y="12"/>
                    <a:pt x="14" y="0"/>
                    <a:pt x="30" y="0"/>
                  </a:cubicBezTo>
                  <a:cubicBezTo>
                    <a:pt x="46" y="0"/>
                    <a:pt x="60" y="12"/>
                    <a:pt x="60" y="26"/>
                  </a:cubicBezTo>
                  <a:cubicBezTo>
                    <a:pt x="60" y="32"/>
                    <a:pt x="57" y="38"/>
                    <a:pt x="52" y="4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3"/>
                    <a:pt x="58" y="53"/>
                    <a:pt x="58" y="54"/>
                  </a:cubicBezTo>
                  <a:cubicBezTo>
                    <a:pt x="58" y="55"/>
                    <a:pt x="57" y="56"/>
                    <a:pt x="56" y="56"/>
                  </a:cubicBezTo>
                  <a:cubicBezTo>
                    <a:pt x="56" y="56"/>
                    <a:pt x="56" y="56"/>
                    <a:pt x="56" y="56"/>
                  </a:cubicBezTo>
                  <a:close/>
                  <a:moveTo>
                    <a:pt x="40" y="46"/>
                  </a:moveTo>
                  <a:cubicBezTo>
                    <a:pt x="40" y="46"/>
                    <a:pt x="40" y="46"/>
                    <a:pt x="41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2"/>
                    <a:pt x="48" y="41"/>
                    <a:pt x="49" y="40"/>
                  </a:cubicBezTo>
                  <a:cubicBezTo>
                    <a:pt x="54" y="37"/>
                    <a:pt x="56" y="32"/>
                    <a:pt x="56" y="26"/>
                  </a:cubicBezTo>
                  <a:cubicBezTo>
                    <a:pt x="56" y="14"/>
                    <a:pt x="44" y="4"/>
                    <a:pt x="30" y="4"/>
                  </a:cubicBezTo>
                  <a:cubicBezTo>
                    <a:pt x="16" y="4"/>
                    <a:pt x="4" y="14"/>
                    <a:pt x="4" y="26"/>
                  </a:cubicBezTo>
                  <a:cubicBezTo>
                    <a:pt x="4" y="38"/>
                    <a:pt x="15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2" y="48"/>
                    <a:pt x="36" y="48"/>
                    <a:pt x="39" y="46"/>
                  </a:cubicBezTo>
                  <a:cubicBezTo>
                    <a:pt x="39" y="46"/>
                    <a:pt x="40" y="46"/>
                    <a:pt x="4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16BDB1B-554C-41DE-B42D-B49E9F641562}"/>
              </a:ext>
            </a:extLst>
          </p:cNvPr>
          <p:cNvSpPr txBox="1"/>
          <p:nvPr/>
        </p:nvSpPr>
        <p:spPr>
          <a:xfrm>
            <a:off x="4831190" y="2192594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en-US" sz="2800" b="1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A5E8085-87D7-4DE6-98DA-FFC8E781D95C}"/>
              </a:ext>
            </a:extLst>
          </p:cNvPr>
          <p:cNvSpPr txBox="1"/>
          <p:nvPr/>
        </p:nvSpPr>
        <p:spPr>
          <a:xfrm>
            <a:off x="2052458" y="2603395"/>
            <a:ext cx="107457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lang="en-US" sz="1000" b="1" dirty="0">
                <a:solidFill>
                  <a:prstClr val="white"/>
                </a:solidFill>
              </a:rPr>
              <a:t>PEOPLE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4B6C1D4-A718-4756-91FF-9FBBE08D0F8A}"/>
              </a:ext>
            </a:extLst>
          </p:cNvPr>
          <p:cNvCxnSpPr/>
          <p:nvPr/>
        </p:nvCxnSpPr>
        <p:spPr>
          <a:xfrm>
            <a:off x="4695632" y="2076291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F2E2457-4C22-4F4C-B3C0-780B22FD264A}"/>
              </a:ext>
            </a:extLst>
          </p:cNvPr>
          <p:cNvSpPr txBox="1"/>
          <p:nvPr/>
        </p:nvSpPr>
        <p:spPr>
          <a:xfrm>
            <a:off x="4831190" y="3048073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en-US" sz="28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486EC54-8115-4B6E-936E-96D45BBEFD7F}"/>
              </a:ext>
            </a:extLst>
          </p:cNvPr>
          <p:cNvSpPr txBox="1"/>
          <p:nvPr/>
        </p:nvSpPr>
        <p:spPr>
          <a:xfrm>
            <a:off x="3306090" y="3379467"/>
            <a:ext cx="107457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lang="en-US" sz="1000" b="1" dirty="0">
                <a:solidFill>
                  <a:prstClr val="white"/>
                </a:solidFill>
              </a:rPr>
              <a:t>LOREM IPSUM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C274CAF0-9579-49F5-8648-2EFD59CE6097}"/>
              </a:ext>
            </a:extLst>
          </p:cNvPr>
          <p:cNvCxnSpPr/>
          <p:nvPr/>
        </p:nvCxnSpPr>
        <p:spPr>
          <a:xfrm>
            <a:off x="4695632" y="2931769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C2BAC9A-7306-4073-AEEE-177F41FE18D0}"/>
              </a:ext>
            </a:extLst>
          </p:cNvPr>
          <p:cNvSpPr txBox="1"/>
          <p:nvPr/>
        </p:nvSpPr>
        <p:spPr>
          <a:xfrm>
            <a:off x="4831190" y="3903602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en-US" sz="2800" b="1" dirty="0">
                <a:solidFill>
                  <a:prstClr val="white"/>
                </a:solidFill>
              </a:rPr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A0FDD493-00CB-4A34-B11B-6D060A70E513}"/>
              </a:ext>
            </a:extLst>
          </p:cNvPr>
          <p:cNvCxnSpPr/>
          <p:nvPr/>
        </p:nvCxnSpPr>
        <p:spPr>
          <a:xfrm>
            <a:off x="4695632" y="3787299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DD77C69-6638-5153-05B5-E9732176D38C}"/>
              </a:ext>
            </a:extLst>
          </p:cNvPr>
          <p:cNvSpPr txBox="1"/>
          <p:nvPr/>
        </p:nvSpPr>
        <p:spPr>
          <a:xfrm>
            <a:off x="2316001" y="1528222"/>
            <a:ext cx="7061081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D1D1B"/>
                </a:solidFill>
                <a:latin typeface="Century Gothic" panose="020B0502020202020204" pitchFamily="34" charset="0"/>
              </a:rPr>
              <a:t> on the key deliverables for all three products – , Delytt &amp; LollaPay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1D1D1B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Stabilize , Delytt and Pay</a:t>
            </a:r>
            <a:endParaRPr lang="en-IN" sz="1400" dirty="0">
              <a:solidFill>
                <a:srgbClr val="1D1D1B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446ED2E-3BE3-ECD2-1327-9C5140341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845"/>
            <a:ext cx="12192000" cy="783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3D7B5CF-2457-3BCD-92C0-C16AA7EF6720}"/>
              </a:ext>
            </a:extLst>
          </p:cNvPr>
          <p:cNvSpPr txBox="1"/>
          <p:nvPr/>
        </p:nvSpPr>
        <p:spPr>
          <a:xfrm>
            <a:off x="764106" y="515162"/>
            <a:ext cx="6983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LOGIN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346815B-3050-EA3C-1B50-3C099FD54D65}"/>
              </a:ext>
            </a:extLst>
          </p:cNvPr>
          <p:cNvGrpSpPr/>
          <p:nvPr/>
        </p:nvGrpSpPr>
        <p:grpSpPr>
          <a:xfrm>
            <a:off x="4937412" y="1405683"/>
            <a:ext cx="6507231" cy="5763743"/>
            <a:chOff x="4903175" y="1489082"/>
            <a:chExt cx="6507231" cy="5763743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AA0BD0DC-6617-4696-6E9F-128242E18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3175" y="1489082"/>
              <a:ext cx="3211620" cy="576374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36A58D7-6ED5-6F7E-0673-224C41F455A0}"/>
                </a:ext>
              </a:extLst>
            </p:cNvPr>
            <p:cNvSpPr txBox="1"/>
            <p:nvPr/>
          </p:nvSpPr>
          <p:spPr>
            <a:xfrm>
              <a:off x="8771677" y="1566743"/>
              <a:ext cx="263872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>
                  <a:latin typeface="Century Gothic" panose="020B0502020202020204" pitchFamily="34" charset="0"/>
                </a:rPr>
                <a:t>Enter your email. </a:t>
              </a:r>
            </a:p>
            <a:p>
              <a:pPr marL="342900" indent="-342900">
                <a:buAutoNum type="arabicPeriod"/>
              </a:pPr>
              <a:endParaRPr lang="en-US" dirty="0">
                <a:latin typeface="Century Gothic" panose="020B0502020202020204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dirty="0">
                  <a:latin typeface="Century Gothic" panose="020B0502020202020204" pitchFamily="34" charset="0"/>
                </a:rPr>
                <a:t>Click continue to get an </a:t>
              </a:r>
              <a:r>
                <a:rPr lang="en-US" b="1" dirty="0">
                  <a:latin typeface="Century Gothic" panose="020B0502020202020204" pitchFamily="34" charset="0"/>
                </a:rPr>
                <a:t>OTP </a:t>
              </a:r>
              <a:r>
                <a:rPr lang="en-US" dirty="0">
                  <a:latin typeface="Century Gothic" panose="020B0502020202020204" pitchFamily="34" charset="0"/>
                </a:rPr>
                <a:t>sent to your email.</a:t>
              </a:r>
            </a:p>
            <a:p>
              <a:pPr marL="342900" indent="-342900">
                <a:buAutoNum type="arabicPeriod"/>
              </a:pPr>
              <a:endParaRPr lang="en-US" dirty="0">
                <a:latin typeface="Century Gothic" panose="020B0502020202020204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dirty="0">
                  <a:latin typeface="Century Gothic" panose="020B0502020202020204" pitchFamily="34" charset="0"/>
                </a:rPr>
                <a:t>Enter the </a:t>
              </a:r>
              <a:r>
                <a:rPr lang="en-US" b="1" dirty="0">
                  <a:latin typeface="Century Gothic" panose="020B0502020202020204" pitchFamily="34" charset="0"/>
                </a:rPr>
                <a:t>OTP</a:t>
              </a:r>
              <a:r>
                <a:rPr lang="en-US" dirty="0">
                  <a:latin typeface="Century Gothic" panose="020B0502020202020204" pitchFamily="34" charset="0"/>
                </a:rPr>
                <a:t> number to get logged in.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A1BB898-7708-5047-2E0C-0FC2C3ACF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681" y="1405683"/>
            <a:ext cx="3031046" cy="563122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93A04CF4-92A3-8DB0-4DAE-491D78789B41}"/>
              </a:ext>
            </a:extLst>
          </p:cNvPr>
          <p:cNvSpPr/>
          <p:nvPr/>
        </p:nvSpPr>
        <p:spPr>
          <a:xfrm>
            <a:off x="4040625" y="3241385"/>
            <a:ext cx="996924" cy="5459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5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08360" y="5349960"/>
            <a:ext cx="3886200" cy="851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623080" y="4446720"/>
            <a:ext cx="64080" cy="27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930440" y="380880"/>
            <a:ext cx="5613480" cy="519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>
              <a:lnSpc>
                <a:spcPct val="100000"/>
              </a:lnSpc>
            </a:pPr>
            <a:r>
              <a:rPr lang="en-IN" sz="2800" b="1" spc="-1" dirty="0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7520160" y="2184480"/>
            <a:ext cx="3025800" cy="367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algn="ctr">
              <a:lnSpc>
                <a:spcPct val="100000"/>
              </a:lnSpc>
            </a:pPr>
            <a:r>
              <a:rPr lang="en-IN" spc="-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930440" y="443170"/>
            <a:ext cx="7885440" cy="45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/>
            <a:r>
              <a:rPr lang="en-IN" sz="2400" spc="-1" dirty="0">
                <a:solidFill>
                  <a:srgbClr val="0E4D92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</a:p>
          <a:p>
            <a:pPr algn="ctr"/>
            <a:r>
              <a:rPr lang="en-IN" sz="2400" spc="-1" dirty="0">
                <a:solidFill>
                  <a:srgbClr val="0E4D9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First Quarter Rocks</a:t>
            </a:r>
            <a:endParaRPr lang="en-IN" spc="-1" dirty="0">
              <a:solidFill>
                <a:srgbClr val="0E4D9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IN" spc="-1" dirty="0">
              <a:solidFill>
                <a:srgbClr val="0E4D9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IN" sz="2400" spc="-1" dirty="0">
              <a:solidFill>
                <a:srgbClr val="0E4D92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2316000" y="1581120"/>
            <a:ext cx="7702560" cy="2220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4" name="Title 1">
            <a:extLst>
              <a:ext uri="{FF2B5EF4-FFF2-40B4-BE49-F238E27FC236}">
                <a16:creationId xmlns="" xmlns:a16="http://schemas.microsoft.com/office/drawing/2014/main" id="{0A3A7419-E72E-488C-87B8-9D53D96ECAD1}"/>
              </a:ext>
            </a:extLst>
          </p:cNvPr>
          <p:cNvSpPr txBox="1">
            <a:spLocks/>
          </p:cNvSpPr>
          <p:nvPr/>
        </p:nvSpPr>
        <p:spPr>
          <a:xfrm>
            <a:off x="5728767" y="1771444"/>
            <a:ext cx="609599" cy="4610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59A3326-D8B7-4279-8C5A-B882C013791A}"/>
              </a:ext>
            </a:extLst>
          </p:cNvPr>
          <p:cNvGrpSpPr>
            <a:grpSpLocks noChangeAspect="1"/>
          </p:cNvGrpSpPr>
          <p:nvPr/>
        </p:nvGrpSpPr>
        <p:grpSpPr>
          <a:xfrm>
            <a:off x="3646134" y="2942177"/>
            <a:ext cx="394491" cy="384376"/>
            <a:chOff x="1973263" y="-365125"/>
            <a:chExt cx="371475" cy="361950"/>
          </a:xfrm>
          <a:solidFill>
            <a:schemeClr val="bg1"/>
          </a:solidFill>
        </p:grpSpPr>
        <p:sp>
          <p:nvSpPr>
            <p:cNvPr id="17" name="Freeform 14">
              <a:extLst>
                <a:ext uri="{FF2B5EF4-FFF2-40B4-BE49-F238E27FC236}">
                  <a16:creationId xmlns="" xmlns:a16="http://schemas.microsoft.com/office/drawing/2014/main" id="{42EAC279-CCBD-4736-968B-D7128CEA0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263" y="-365125"/>
              <a:ext cx="279400" cy="254000"/>
            </a:xfrm>
            <a:custGeom>
              <a:avLst/>
              <a:gdLst>
                <a:gd name="T0" fmla="*/ 4 w 72"/>
                <a:gd name="T1" fmla="*/ 66 h 66"/>
                <a:gd name="T2" fmla="*/ 2 w 72"/>
                <a:gd name="T3" fmla="*/ 65 h 66"/>
                <a:gd name="T4" fmla="*/ 2 w 72"/>
                <a:gd name="T5" fmla="*/ 63 h 66"/>
                <a:gd name="T6" fmla="*/ 9 w 72"/>
                <a:gd name="T7" fmla="*/ 50 h 66"/>
                <a:gd name="T8" fmla="*/ 0 w 72"/>
                <a:gd name="T9" fmla="*/ 30 h 66"/>
                <a:gd name="T10" fmla="*/ 36 w 72"/>
                <a:gd name="T11" fmla="*/ 0 h 66"/>
                <a:gd name="T12" fmla="*/ 72 w 72"/>
                <a:gd name="T13" fmla="*/ 30 h 66"/>
                <a:gd name="T14" fmla="*/ 70 w 72"/>
                <a:gd name="T15" fmla="*/ 32 h 66"/>
                <a:gd name="T16" fmla="*/ 68 w 72"/>
                <a:gd name="T17" fmla="*/ 30 h 66"/>
                <a:gd name="T18" fmla="*/ 36 w 72"/>
                <a:gd name="T19" fmla="*/ 4 h 66"/>
                <a:gd name="T20" fmla="*/ 4 w 72"/>
                <a:gd name="T21" fmla="*/ 30 h 66"/>
                <a:gd name="T22" fmla="*/ 13 w 72"/>
                <a:gd name="T23" fmla="*/ 48 h 66"/>
                <a:gd name="T24" fmla="*/ 14 w 72"/>
                <a:gd name="T25" fmla="*/ 51 h 66"/>
                <a:gd name="T26" fmla="*/ 9 w 72"/>
                <a:gd name="T27" fmla="*/ 60 h 66"/>
                <a:gd name="T28" fmla="*/ 23 w 72"/>
                <a:gd name="T29" fmla="*/ 54 h 66"/>
                <a:gd name="T30" fmla="*/ 25 w 72"/>
                <a:gd name="T31" fmla="*/ 54 h 66"/>
                <a:gd name="T32" fmla="*/ 30 w 72"/>
                <a:gd name="T33" fmla="*/ 55 h 66"/>
                <a:gd name="T34" fmla="*/ 32 w 72"/>
                <a:gd name="T35" fmla="*/ 58 h 66"/>
                <a:gd name="T36" fmla="*/ 29 w 72"/>
                <a:gd name="T37" fmla="*/ 59 h 66"/>
                <a:gd name="T38" fmla="*/ 24 w 72"/>
                <a:gd name="T39" fmla="*/ 58 h 66"/>
                <a:gd name="T40" fmla="*/ 5 w 72"/>
                <a:gd name="T41" fmla="*/ 66 h 66"/>
                <a:gd name="T42" fmla="*/ 4 w 72"/>
                <a:gd name="T4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66">
                  <a:moveTo>
                    <a:pt x="4" y="66"/>
                  </a:moveTo>
                  <a:cubicBezTo>
                    <a:pt x="3" y="66"/>
                    <a:pt x="3" y="66"/>
                    <a:pt x="2" y="65"/>
                  </a:cubicBezTo>
                  <a:cubicBezTo>
                    <a:pt x="2" y="65"/>
                    <a:pt x="2" y="64"/>
                    <a:pt x="2" y="6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3" y="45"/>
                    <a:pt x="0" y="38"/>
                    <a:pt x="0" y="30"/>
                  </a:cubicBezTo>
                  <a:cubicBezTo>
                    <a:pt x="0" y="13"/>
                    <a:pt x="16" y="0"/>
                    <a:pt x="36" y="0"/>
                  </a:cubicBezTo>
                  <a:cubicBezTo>
                    <a:pt x="56" y="0"/>
                    <a:pt x="72" y="13"/>
                    <a:pt x="72" y="30"/>
                  </a:cubicBezTo>
                  <a:cubicBezTo>
                    <a:pt x="72" y="31"/>
                    <a:pt x="71" y="32"/>
                    <a:pt x="70" y="32"/>
                  </a:cubicBezTo>
                  <a:cubicBezTo>
                    <a:pt x="69" y="32"/>
                    <a:pt x="68" y="31"/>
                    <a:pt x="68" y="30"/>
                  </a:cubicBezTo>
                  <a:cubicBezTo>
                    <a:pt x="68" y="16"/>
                    <a:pt x="54" y="4"/>
                    <a:pt x="36" y="4"/>
                  </a:cubicBezTo>
                  <a:cubicBezTo>
                    <a:pt x="18" y="4"/>
                    <a:pt x="4" y="16"/>
                    <a:pt x="4" y="30"/>
                  </a:cubicBezTo>
                  <a:cubicBezTo>
                    <a:pt x="4" y="37"/>
                    <a:pt x="7" y="44"/>
                    <a:pt x="13" y="48"/>
                  </a:cubicBezTo>
                  <a:cubicBezTo>
                    <a:pt x="14" y="49"/>
                    <a:pt x="14" y="50"/>
                    <a:pt x="14" y="51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4" y="54"/>
                    <a:pt x="24" y="54"/>
                    <a:pt x="25" y="54"/>
                  </a:cubicBezTo>
                  <a:cubicBezTo>
                    <a:pt x="26" y="55"/>
                    <a:pt x="28" y="55"/>
                    <a:pt x="30" y="55"/>
                  </a:cubicBezTo>
                  <a:cubicBezTo>
                    <a:pt x="31" y="55"/>
                    <a:pt x="32" y="56"/>
                    <a:pt x="32" y="58"/>
                  </a:cubicBezTo>
                  <a:cubicBezTo>
                    <a:pt x="32" y="59"/>
                    <a:pt x="31" y="59"/>
                    <a:pt x="29" y="59"/>
                  </a:cubicBezTo>
                  <a:cubicBezTo>
                    <a:pt x="28" y="59"/>
                    <a:pt x="26" y="59"/>
                    <a:pt x="24" y="58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4" y="66"/>
                    <a:pt x="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="" xmlns:a16="http://schemas.microsoft.com/office/drawing/2014/main" id="{3612C5AF-84F1-430B-81F0-BDBAC633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2963" y="-219075"/>
              <a:ext cx="231775" cy="215900"/>
            </a:xfrm>
            <a:custGeom>
              <a:avLst/>
              <a:gdLst>
                <a:gd name="T0" fmla="*/ 56 w 60"/>
                <a:gd name="T1" fmla="*/ 56 h 56"/>
                <a:gd name="T2" fmla="*/ 55 w 60"/>
                <a:gd name="T3" fmla="*/ 56 h 56"/>
                <a:gd name="T4" fmla="*/ 40 w 60"/>
                <a:gd name="T5" fmla="*/ 50 h 56"/>
                <a:gd name="T6" fmla="*/ 29 w 60"/>
                <a:gd name="T7" fmla="*/ 52 h 56"/>
                <a:gd name="T8" fmla="*/ 29 w 60"/>
                <a:gd name="T9" fmla="*/ 52 h 56"/>
                <a:gd name="T10" fmla="*/ 0 w 60"/>
                <a:gd name="T11" fmla="*/ 26 h 56"/>
                <a:gd name="T12" fmla="*/ 30 w 60"/>
                <a:gd name="T13" fmla="*/ 0 h 56"/>
                <a:gd name="T14" fmla="*/ 60 w 60"/>
                <a:gd name="T15" fmla="*/ 26 h 56"/>
                <a:gd name="T16" fmla="*/ 52 w 60"/>
                <a:gd name="T17" fmla="*/ 43 h 56"/>
                <a:gd name="T18" fmla="*/ 58 w 60"/>
                <a:gd name="T19" fmla="*/ 53 h 56"/>
                <a:gd name="T20" fmla="*/ 58 w 60"/>
                <a:gd name="T21" fmla="*/ 54 h 56"/>
                <a:gd name="T22" fmla="*/ 56 w 60"/>
                <a:gd name="T23" fmla="*/ 56 h 56"/>
                <a:gd name="T24" fmla="*/ 56 w 60"/>
                <a:gd name="T25" fmla="*/ 56 h 56"/>
                <a:gd name="T26" fmla="*/ 40 w 60"/>
                <a:gd name="T27" fmla="*/ 46 h 56"/>
                <a:gd name="T28" fmla="*/ 41 w 60"/>
                <a:gd name="T29" fmla="*/ 46 h 56"/>
                <a:gd name="T30" fmla="*/ 52 w 60"/>
                <a:gd name="T31" fmla="*/ 50 h 56"/>
                <a:gd name="T32" fmla="*/ 48 w 60"/>
                <a:gd name="T33" fmla="*/ 43 h 56"/>
                <a:gd name="T34" fmla="*/ 49 w 60"/>
                <a:gd name="T35" fmla="*/ 40 h 56"/>
                <a:gd name="T36" fmla="*/ 56 w 60"/>
                <a:gd name="T37" fmla="*/ 26 h 56"/>
                <a:gd name="T38" fmla="*/ 30 w 60"/>
                <a:gd name="T39" fmla="*/ 4 h 56"/>
                <a:gd name="T40" fmla="*/ 4 w 60"/>
                <a:gd name="T41" fmla="*/ 26 h 56"/>
                <a:gd name="T42" fmla="*/ 29 w 60"/>
                <a:gd name="T43" fmla="*/ 48 h 56"/>
                <a:gd name="T44" fmla="*/ 29 w 60"/>
                <a:gd name="T45" fmla="*/ 48 h 56"/>
                <a:gd name="T46" fmla="*/ 39 w 60"/>
                <a:gd name="T47" fmla="*/ 46 h 56"/>
                <a:gd name="T48" fmla="*/ 40 w 60"/>
                <a:gd name="T49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56">
                  <a:moveTo>
                    <a:pt x="56" y="56"/>
                  </a:moveTo>
                  <a:cubicBezTo>
                    <a:pt x="56" y="56"/>
                    <a:pt x="56" y="56"/>
                    <a:pt x="55" y="5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6" y="52"/>
                    <a:pt x="33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13" y="52"/>
                    <a:pt x="0" y="40"/>
                    <a:pt x="0" y="26"/>
                  </a:cubicBezTo>
                  <a:cubicBezTo>
                    <a:pt x="0" y="12"/>
                    <a:pt x="14" y="0"/>
                    <a:pt x="30" y="0"/>
                  </a:cubicBezTo>
                  <a:cubicBezTo>
                    <a:pt x="46" y="0"/>
                    <a:pt x="60" y="12"/>
                    <a:pt x="60" y="26"/>
                  </a:cubicBezTo>
                  <a:cubicBezTo>
                    <a:pt x="60" y="32"/>
                    <a:pt x="57" y="38"/>
                    <a:pt x="52" y="4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3"/>
                    <a:pt x="58" y="53"/>
                    <a:pt x="58" y="54"/>
                  </a:cubicBezTo>
                  <a:cubicBezTo>
                    <a:pt x="58" y="55"/>
                    <a:pt x="57" y="56"/>
                    <a:pt x="56" y="56"/>
                  </a:cubicBezTo>
                  <a:cubicBezTo>
                    <a:pt x="56" y="56"/>
                    <a:pt x="56" y="56"/>
                    <a:pt x="56" y="56"/>
                  </a:cubicBezTo>
                  <a:close/>
                  <a:moveTo>
                    <a:pt x="40" y="46"/>
                  </a:moveTo>
                  <a:cubicBezTo>
                    <a:pt x="40" y="46"/>
                    <a:pt x="40" y="46"/>
                    <a:pt x="41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2"/>
                    <a:pt x="48" y="41"/>
                    <a:pt x="49" y="40"/>
                  </a:cubicBezTo>
                  <a:cubicBezTo>
                    <a:pt x="54" y="37"/>
                    <a:pt x="56" y="32"/>
                    <a:pt x="56" y="26"/>
                  </a:cubicBezTo>
                  <a:cubicBezTo>
                    <a:pt x="56" y="14"/>
                    <a:pt x="44" y="4"/>
                    <a:pt x="30" y="4"/>
                  </a:cubicBezTo>
                  <a:cubicBezTo>
                    <a:pt x="16" y="4"/>
                    <a:pt x="4" y="14"/>
                    <a:pt x="4" y="26"/>
                  </a:cubicBezTo>
                  <a:cubicBezTo>
                    <a:pt x="4" y="38"/>
                    <a:pt x="15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2" y="48"/>
                    <a:pt x="36" y="48"/>
                    <a:pt x="39" y="46"/>
                  </a:cubicBezTo>
                  <a:cubicBezTo>
                    <a:pt x="39" y="46"/>
                    <a:pt x="40" y="46"/>
                    <a:pt x="4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16BDB1B-554C-41DE-B42D-B49E9F641562}"/>
              </a:ext>
            </a:extLst>
          </p:cNvPr>
          <p:cNvSpPr txBox="1"/>
          <p:nvPr/>
        </p:nvSpPr>
        <p:spPr>
          <a:xfrm>
            <a:off x="4831190" y="2192594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en-US" sz="2800" b="1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A5E8085-87D7-4DE6-98DA-FFC8E781D95C}"/>
              </a:ext>
            </a:extLst>
          </p:cNvPr>
          <p:cNvSpPr txBox="1"/>
          <p:nvPr/>
        </p:nvSpPr>
        <p:spPr>
          <a:xfrm>
            <a:off x="2052458" y="2603395"/>
            <a:ext cx="107457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lang="en-US" sz="1000" b="1" dirty="0">
                <a:solidFill>
                  <a:prstClr val="white"/>
                </a:solidFill>
              </a:rPr>
              <a:t>PEOPLE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4B6C1D4-A718-4756-91FF-9FBBE08D0F8A}"/>
              </a:ext>
            </a:extLst>
          </p:cNvPr>
          <p:cNvCxnSpPr/>
          <p:nvPr/>
        </p:nvCxnSpPr>
        <p:spPr>
          <a:xfrm>
            <a:off x="4695632" y="2076291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F2E2457-4C22-4F4C-B3C0-780B22FD264A}"/>
              </a:ext>
            </a:extLst>
          </p:cNvPr>
          <p:cNvSpPr txBox="1"/>
          <p:nvPr/>
        </p:nvSpPr>
        <p:spPr>
          <a:xfrm>
            <a:off x="4831190" y="3048073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en-US" sz="28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486EC54-8115-4B6E-936E-96D45BBEFD7F}"/>
              </a:ext>
            </a:extLst>
          </p:cNvPr>
          <p:cNvSpPr txBox="1"/>
          <p:nvPr/>
        </p:nvSpPr>
        <p:spPr>
          <a:xfrm>
            <a:off x="3306090" y="3379467"/>
            <a:ext cx="107457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lang="en-US" sz="1000" b="1" dirty="0">
                <a:solidFill>
                  <a:prstClr val="white"/>
                </a:solidFill>
              </a:rPr>
              <a:t>LOREM IPSUM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C274CAF0-9579-49F5-8648-2EFD59CE6097}"/>
              </a:ext>
            </a:extLst>
          </p:cNvPr>
          <p:cNvCxnSpPr/>
          <p:nvPr/>
        </p:nvCxnSpPr>
        <p:spPr>
          <a:xfrm>
            <a:off x="4695632" y="2931769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C2BAC9A-7306-4073-AEEE-177F41FE18D0}"/>
              </a:ext>
            </a:extLst>
          </p:cNvPr>
          <p:cNvSpPr txBox="1"/>
          <p:nvPr/>
        </p:nvSpPr>
        <p:spPr>
          <a:xfrm>
            <a:off x="4831190" y="3903602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en-US" sz="2800" b="1" dirty="0">
                <a:solidFill>
                  <a:prstClr val="white"/>
                </a:solidFill>
              </a:rPr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A0FDD493-00CB-4A34-B11B-6D060A70E513}"/>
              </a:ext>
            </a:extLst>
          </p:cNvPr>
          <p:cNvCxnSpPr/>
          <p:nvPr/>
        </p:nvCxnSpPr>
        <p:spPr>
          <a:xfrm>
            <a:off x="4695632" y="3787299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DD77C69-6638-5153-05B5-E9732176D38C}"/>
              </a:ext>
            </a:extLst>
          </p:cNvPr>
          <p:cNvSpPr txBox="1"/>
          <p:nvPr/>
        </p:nvSpPr>
        <p:spPr>
          <a:xfrm>
            <a:off x="2316001" y="1528222"/>
            <a:ext cx="7061081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D1D1B"/>
                </a:solidFill>
                <a:latin typeface="Century Gothic" panose="020B0502020202020204" pitchFamily="34" charset="0"/>
              </a:rPr>
              <a:t> on the key deliverables for all three products – , Delytt &amp; LollaPay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1D1D1B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Stabilize , Delytt and Pay</a:t>
            </a:r>
            <a:endParaRPr lang="en-IN" sz="1400" dirty="0">
              <a:solidFill>
                <a:srgbClr val="1D1D1B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446ED2E-3BE3-ECD2-1327-9C5140341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677" y="-117257"/>
            <a:ext cx="12192000" cy="783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3D7B5CF-2457-3BCD-92C0-C16AA7EF6720}"/>
              </a:ext>
            </a:extLst>
          </p:cNvPr>
          <p:cNvSpPr txBox="1"/>
          <p:nvPr/>
        </p:nvSpPr>
        <p:spPr>
          <a:xfrm>
            <a:off x="810915" y="314592"/>
            <a:ext cx="698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INSTITUTION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7164002-0434-6CAE-601C-FD06AB7CC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910" y="1115773"/>
            <a:ext cx="3566558" cy="57422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91FEB6F-6270-108B-7421-3F2029EA7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3" y="1079939"/>
            <a:ext cx="3568046" cy="58586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CA1B7B9-015C-D228-56FB-9DDB9774573C}"/>
              </a:ext>
            </a:extLst>
          </p:cNvPr>
          <p:cNvSpPr txBox="1"/>
          <p:nvPr/>
        </p:nvSpPr>
        <p:spPr>
          <a:xfrm>
            <a:off x="8657154" y="1963694"/>
            <a:ext cx="2803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Once  logged in to the </a:t>
            </a:r>
            <a:r>
              <a:rPr lang="en-US" dirty="0" err="1">
                <a:latin typeface="Century Gothic" panose="020B0502020202020204" pitchFamily="34" charset="0"/>
              </a:rPr>
              <a:t>Jiunge</a:t>
            </a:r>
            <a:r>
              <a:rPr lang="en-US" dirty="0">
                <a:latin typeface="Century Gothic" panose="020B0502020202020204" pitchFamily="34" charset="0"/>
              </a:rPr>
              <a:t> homepage.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Type the name of your institution on the Search Box.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Click on </a:t>
            </a:r>
            <a:r>
              <a:rPr lang="en-US" b="1" dirty="0">
                <a:latin typeface="Century Gothic" panose="020B0502020202020204" pitchFamily="34" charset="0"/>
              </a:rPr>
              <a:t>Add  to Home Page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Enter</a:t>
            </a:r>
            <a:r>
              <a:rPr lang="en-US" b="1" dirty="0">
                <a:latin typeface="Century Gothic" panose="020B0502020202020204" pitchFamily="34" charset="0"/>
              </a:rPr>
              <a:t> Student Number.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Click On </a:t>
            </a:r>
            <a:r>
              <a:rPr lang="en-US" b="1" dirty="0">
                <a:latin typeface="Century Gothic" panose="020B0502020202020204" pitchFamily="34" charset="0"/>
              </a:rPr>
              <a:t>Add.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959FE92-F5EB-8E11-51E6-A83ED154A302}"/>
              </a:ext>
            </a:extLst>
          </p:cNvPr>
          <p:cNvSpPr/>
          <p:nvPr/>
        </p:nvSpPr>
        <p:spPr>
          <a:xfrm>
            <a:off x="4831189" y="2942177"/>
            <a:ext cx="1037711" cy="305808"/>
          </a:xfrm>
          <a:prstGeom prst="rect">
            <a:avLst/>
          </a:prstGeom>
          <a:noFill/>
          <a:ln w="28575">
            <a:solidFill>
              <a:srgbClr val="DC1F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="" xmlns:a16="http://schemas.microsoft.com/office/drawing/2014/main" id="{5075A30A-D79D-7855-54A3-0EBE32004F93}"/>
              </a:ext>
            </a:extLst>
          </p:cNvPr>
          <p:cNvSpPr/>
          <p:nvPr/>
        </p:nvSpPr>
        <p:spPr>
          <a:xfrm>
            <a:off x="4206387" y="3903602"/>
            <a:ext cx="604515" cy="4308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4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08360" y="5349960"/>
            <a:ext cx="3886200" cy="851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623080" y="4446720"/>
            <a:ext cx="64080" cy="27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930440" y="380880"/>
            <a:ext cx="5613480" cy="519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>
              <a:lnSpc>
                <a:spcPct val="100000"/>
              </a:lnSpc>
            </a:pPr>
            <a:r>
              <a:rPr lang="en-IN" sz="2800" b="1" spc="-1" dirty="0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7520160" y="2184480"/>
            <a:ext cx="3025800" cy="367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algn="ctr">
              <a:lnSpc>
                <a:spcPct val="100000"/>
              </a:lnSpc>
            </a:pPr>
            <a:r>
              <a:rPr lang="en-IN" spc="-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930440" y="443170"/>
            <a:ext cx="7885440" cy="45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/>
            <a:r>
              <a:rPr lang="en-IN" sz="2400" spc="-1" dirty="0">
                <a:solidFill>
                  <a:srgbClr val="0E4D92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</a:p>
          <a:p>
            <a:pPr algn="ctr"/>
            <a:r>
              <a:rPr lang="en-IN" sz="2400" spc="-1" dirty="0">
                <a:solidFill>
                  <a:srgbClr val="0E4D9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First Quarter Rocks</a:t>
            </a:r>
            <a:endParaRPr lang="en-IN" spc="-1" dirty="0">
              <a:solidFill>
                <a:srgbClr val="0E4D9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IN" spc="-1" dirty="0">
              <a:solidFill>
                <a:srgbClr val="0E4D9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IN" sz="2400" spc="-1" dirty="0">
              <a:solidFill>
                <a:srgbClr val="0E4D92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2316000" y="1581120"/>
            <a:ext cx="7702560" cy="2220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4" name="Title 1">
            <a:extLst>
              <a:ext uri="{FF2B5EF4-FFF2-40B4-BE49-F238E27FC236}">
                <a16:creationId xmlns="" xmlns:a16="http://schemas.microsoft.com/office/drawing/2014/main" id="{0A3A7419-E72E-488C-87B8-9D53D96ECAD1}"/>
              </a:ext>
            </a:extLst>
          </p:cNvPr>
          <p:cNvSpPr txBox="1">
            <a:spLocks/>
          </p:cNvSpPr>
          <p:nvPr/>
        </p:nvSpPr>
        <p:spPr>
          <a:xfrm>
            <a:off x="5728767" y="1771444"/>
            <a:ext cx="609599" cy="4610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59A3326-D8B7-4279-8C5A-B882C013791A}"/>
              </a:ext>
            </a:extLst>
          </p:cNvPr>
          <p:cNvGrpSpPr>
            <a:grpSpLocks noChangeAspect="1"/>
          </p:cNvGrpSpPr>
          <p:nvPr/>
        </p:nvGrpSpPr>
        <p:grpSpPr>
          <a:xfrm>
            <a:off x="3646134" y="2942177"/>
            <a:ext cx="394491" cy="384376"/>
            <a:chOff x="1973263" y="-365125"/>
            <a:chExt cx="371475" cy="361950"/>
          </a:xfrm>
          <a:solidFill>
            <a:schemeClr val="bg1"/>
          </a:solidFill>
        </p:grpSpPr>
        <p:sp>
          <p:nvSpPr>
            <p:cNvPr id="17" name="Freeform 14">
              <a:extLst>
                <a:ext uri="{FF2B5EF4-FFF2-40B4-BE49-F238E27FC236}">
                  <a16:creationId xmlns="" xmlns:a16="http://schemas.microsoft.com/office/drawing/2014/main" id="{42EAC279-CCBD-4736-968B-D7128CEA0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263" y="-365125"/>
              <a:ext cx="279400" cy="254000"/>
            </a:xfrm>
            <a:custGeom>
              <a:avLst/>
              <a:gdLst>
                <a:gd name="T0" fmla="*/ 4 w 72"/>
                <a:gd name="T1" fmla="*/ 66 h 66"/>
                <a:gd name="T2" fmla="*/ 2 w 72"/>
                <a:gd name="T3" fmla="*/ 65 h 66"/>
                <a:gd name="T4" fmla="*/ 2 w 72"/>
                <a:gd name="T5" fmla="*/ 63 h 66"/>
                <a:gd name="T6" fmla="*/ 9 w 72"/>
                <a:gd name="T7" fmla="*/ 50 h 66"/>
                <a:gd name="T8" fmla="*/ 0 w 72"/>
                <a:gd name="T9" fmla="*/ 30 h 66"/>
                <a:gd name="T10" fmla="*/ 36 w 72"/>
                <a:gd name="T11" fmla="*/ 0 h 66"/>
                <a:gd name="T12" fmla="*/ 72 w 72"/>
                <a:gd name="T13" fmla="*/ 30 h 66"/>
                <a:gd name="T14" fmla="*/ 70 w 72"/>
                <a:gd name="T15" fmla="*/ 32 h 66"/>
                <a:gd name="T16" fmla="*/ 68 w 72"/>
                <a:gd name="T17" fmla="*/ 30 h 66"/>
                <a:gd name="T18" fmla="*/ 36 w 72"/>
                <a:gd name="T19" fmla="*/ 4 h 66"/>
                <a:gd name="T20" fmla="*/ 4 w 72"/>
                <a:gd name="T21" fmla="*/ 30 h 66"/>
                <a:gd name="T22" fmla="*/ 13 w 72"/>
                <a:gd name="T23" fmla="*/ 48 h 66"/>
                <a:gd name="T24" fmla="*/ 14 w 72"/>
                <a:gd name="T25" fmla="*/ 51 h 66"/>
                <a:gd name="T26" fmla="*/ 9 w 72"/>
                <a:gd name="T27" fmla="*/ 60 h 66"/>
                <a:gd name="T28" fmla="*/ 23 w 72"/>
                <a:gd name="T29" fmla="*/ 54 h 66"/>
                <a:gd name="T30" fmla="*/ 25 w 72"/>
                <a:gd name="T31" fmla="*/ 54 h 66"/>
                <a:gd name="T32" fmla="*/ 30 w 72"/>
                <a:gd name="T33" fmla="*/ 55 h 66"/>
                <a:gd name="T34" fmla="*/ 32 w 72"/>
                <a:gd name="T35" fmla="*/ 58 h 66"/>
                <a:gd name="T36" fmla="*/ 29 w 72"/>
                <a:gd name="T37" fmla="*/ 59 h 66"/>
                <a:gd name="T38" fmla="*/ 24 w 72"/>
                <a:gd name="T39" fmla="*/ 58 h 66"/>
                <a:gd name="T40" fmla="*/ 5 w 72"/>
                <a:gd name="T41" fmla="*/ 66 h 66"/>
                <a:gd name="T42" fmla="*/ 4 w 72"/>
                <a:gd name="T4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66">
                  <a:moveTo>
                    <a:pt x="4" y="66"/>
                  </a:moveTo>
                  <a:cubicBezTo>
                    <a:pt x="3" y="66"/>
                    <a:pt x="3" y="66"/>
                    <a:pt x="2" y="65"/>
                  </a:cubicBezTo>
                  <a:cubicBezTo>
                    <a:pt x="2" y="65"/>
                    <a:pt x="2" y="64"/>
                    <a:pt x="2" y="6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3" y="45"/>
                    <a:pt x="0" y="38"/>
                    <a:pt x="0" y="30"/>
                  </a:cubicBezTo>
                  <a:cubicBezTo>
                    <a:pt x="0" y="13"/>
                    <a:pt x="16" y="0"/>
                    <a:pt x="36" y="0"/>
                  </a:cubicBezTo>
                  <a:cubicBezTo>
                    <a:pt x="56" y="0"/>
                    <a:pt x="72" y="13"/>
                    <a:pt x="72" y="30"/>
                  </a:cubicBezTo>
                  <a:cubicBezTo>
                    <a:pt x="72" y="31"/>
                    <a:pt x="71" y="32"/>
                    <a:pt x="70" y="32"/>
                  </a:cubicBezTo>
                  <a:cubicBezTo>
                    <a:pt x="69" y="32"/>
                    <a:pt x="68" y="31"/>
                    <a:pt x="68" y="30"/>
                  </a:cubicBezTo>
                  <a:cubicBezTo>
                    <a:pt x="68" y="16"/>
                    <a:pt x="54" y="4"/>
                    <a:pt x="36" y="4"/>
                  </a:cubicBezTo>
                  <a:cubicBezTo>
                    <a:pt x="18" y="4"/>
                    <a:pt x="4" y="16"/>
                    <a:pt x="4" y="30"/>
                  </a:cubicBezTo>
                  <a:cubicBezTo>
                    <a:pt x="4" y="37"/>
                    <a:pt x="7" y="44"/>
                    <a:pt x="13" y="48"/>
                  </a:cubicBezTo>
                  <a:cubicBezTo>
                    <a:pt x="14" y="49"/>
                    <a:pt x="14" y="50"/>
                    <a:pt x="14" y="51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4" y="54"/>
                    <a:pt x="24" y="54"/>
                    <a:pt x="25" y="54"/>
                  </a:cubicBezTo>
                  <a:cubicBezTo>
                    <a:pt x="26" y="55"/>
                    <a:pt x="28" y="55"/>
                    <a:pt x="30" y="55"/>
                  </a:cubicBezTo>
                  <a:cubicBezTo>
                    <a:pt x="31" y="55"/>
                    <a:pt x="32" y="56"/>
                    <a:pt x="32" y="58"/>
                  </a:cubicBezTo>
                  <a:cubicBezTo>
                    <a:pt x="32" y="59"/>
                    <a:pt x="31" y="59"/>
                    <a:pt x="29" y="59"/>
                  </a:cubicBezTo>
                  <a:cubicBezTo>
                    <a:pt x="28" y="59"/>
                    <a:pt x="26" y="59"/>
                    <a:pt x="24" y="58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4" y="66"/>
                    <a:pt x="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="" xmlns:a16="http://schemas.microsoft.com/office/drawing/2014/main" id="{3612C5AF-84F1-430B-81F0-BDBAC633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2963" y="-219075"/>
              <a:ext cx="231775" cy="215900"/>
            </a:xfrm>
            <a:custGeom>
              <a:avLst/>
              <a:gdLst>
                <a:gd name="T0" fmla="*/ 56 w 60"/>
                <a:gd name="T1" fmla="*/ 56 h 56"/>
                <a:gd name="T2" fmla="*/ 55 w 60"/>
                <a:gd name="T3" fmla="*/ 56 h 56"/>
                <a:gd name="T4" fmla="*/ 40 w 60"/>
                <a:gd name="T5" fmla="*/ 50 h 56"/>
                <a:gd name="T6" fmla="*/ 29 w 60"/>
                <a:gd name="T7" fmla="*/ 52 h 56"/>
                <a:gd name="T8" fmla="*/ 29 w 60"/>
                <a:gd name="T9" fmla="*/ 52 h 56"/>
                <a:gd name="T10" fmla="*/ 0 w 60"/>
                <a:gd name="T11" fmla="*/ 26 h 56"/>
                <a:gd name="T12" fmla="*/ 30 w 60"/>
                <a:gd name="T13" fmla="*/ 0 h 56"/>
                <a:gd name="T14" fmla="*/ 60 w 60"/>
                <a:gd name="T15" fmla="*/ 26 h 56"/>
                <a:gd name="T16" fmla="*/ 52 w 60"/>
                <a:gd name="T17" fmla="*/ 43 h 56"/>
                <a:gd name="T18" fmla="*/ 58 w 60"/>
                <a:gd name="T19" fmla="*/ 53 h 56"/>
                <a:gd name="T20" fmla="*/ 58 w 60"/>
                <a:gd name="T21" fmla="*/ 54 h 56"/>
                <a:gd name="T22" fmla="*/ 56 w 60"/>
                <a:gd name="T23" fmla="*/ 56 h 56"/>
                <a:gd name="T24" fmla="*/ 56 w 60"/>
                <a:gd name="T25" fmla="*/ 56 h 56"/>
                <a:gd name="T26" fmla="*/ 40 w 60"/>
                <a:gd name="T27" fmla="*/ 46 h 56"/>
                <a:gd name="T28" fmla="*/ 41 w 60"/>
                <a:gd name="T29" fmla="*/ 46 h 56"/>
                <a:gd name="T30" fmla="*/ 52 w 60"/>
                <a:gd name="T31" fmla="*/ 50 h 56"/>
                <a:gd name="T32" fmla="*/ 48 w 60"/>
                <a:gd name="T33" fmla="*/ 43 h 56"/>
                <a:gd name="T34" fmla="*/ 49 w 60"/>
                <a:gd name="T35" fmla="*/ 40 h 56"/>
                <a:gd name="T36" fmla="*/ 56 w 60"/>
                <a:gd name="T37" fmla="*/ 26 h 56"/>
                <a:gd name="T38" fmla="*/ 30 w 60"/>
                <a:gd name="T39" fmla="*/ 4 h 56"/>
                <a:gd name="T40" fmla="*/ 4 w 60"/>
                <a:gd name="T41" fmla="*/ 26 h 56"/>
                <a:gd name="T42" fmla="*/ 29 w 60"/>
                <a:gd name="T43" fmla="*/ 48 h 56"/>
                <a:gd name="T44" fmla="*/ 29 w 60"/>
                <a:gd name="T45" fmla="*/ 48 h 56"/>
                <a:gd name="T46" fmla="*/ 39 w 60"/>
                <a:gd name="T47" fmla="*/ 46 h 56"/>
                <a:gd name="T48" fmla="*/ 40 w 60"/>
                <a:gd name="T49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56">
                  <a:moveTo>
                    <a:pt x="56" y="56"/>
                  </a:moveTo>
                  <a:cubicBezTo>
                    <a:pt x="56" y="56"/>
                    <a:pt x="56" y="56"/>
                    <a:pt x="55" y="5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6" y="52"/>
                    <a:pt x="33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13" y="52"/>
                    <a:pt x="0" y="40"/>
                    <a:pt x="0" y="26"/>
                  </a:cubicBezTo>
                  <a:cubicBezTo>
                    <a:pt x="0" y="12"/>
                    <a:pt x="14" y="0"/>
                    <a:pt x="30" y="0"/>
                  </a:cubicBezTo>
                  <a:cubicBezTo>
                    <a:pt x="46" y="0"/>
                    <a:pt x="60" y="12"/>
                    <a:pt x="60" y="26"/>
                  </a:cubicBezTo>
                  <a:cubicBezTo>
                    <a:pt x="60" y="32"/>
                    <a:pt x="57" y="38"/>
                    <a:pt x="52" y="4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3"/>
                    <a:pt x="58" y="53"/>
                    <a:pt x="58" y="54"/>
                  </a:cubicBezTo>
                  <a:cubicBezTo>
                    <a:pt x="58" y="55"/>
                    <a:pt x="57" y="56"/>
                    <a:pt x="56" y="56"/>
                  </a:cubicBezTo>
                  <a:cubicBezTo>
                    <a:pt x="56" y="56"/>
                    <a:pt x="56" y="56"/>
                    <a:pt x="56" y="56"/>
                  </a:cubicBezTo>
                  <a:close/>
                  <a:moveTo>
                    <a:pt x="40" y="46"/>
                  </a:moveTo>
                  <a:cubicBezTo>
                    <a:pt x="40" y="46"/>
                    <a:pt x="40" y="46"/>
                    <a:pt x="41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2"/>
                    <a:pt x="48" y="41"/>
                    <a:pt x="49" y="40"/>
                  </a:cubicBezTo>
                  <a:cubicBezTo>
                    <a:pt x="54" y="37"/>
                    <a:pt x="56" y="32"/>
                    <a:pt x="56" y="26"/>
                  </a:cubicBezTo>
                  <a:cubicBezTo>
                    <a:pt x="56" y="14"/>
                    <a:pt x="44" y="4"/>
                    <a:pt x="30" y="4"/>
                  </a:cubicBezTo>
                  <a:cubicBezTo>
                    <a:pt x="16" y="4"/>
                    <a:pt x="4" y="14"/>
                    <a:pt x="4" y="26"/>
                  </a:cubicBezTo>
                  <a:cubicBezTo>
                    <a:pt x="4" y="38"/>
                    <a:pt x="15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2" y="48"/>
                    <a:pt x="36" y="48"/>
                    <a:pt x="39" y="46"/>
                  </a:cubicBezTo>
                  <a:cubicBezTo>
                    <a:pt x="39" y="46"/>
                    <a:pt x="40" y="46"/>
                    <a:pt x="4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16BDB1B-554C-41DE-B42D-B49E9F641562}"/>
              </a:ext>
            </a:extLst>
          </p:cNvPr>
          <p:cNvSpPr txBox="1"/>
          <p:nvPr/>
        </p:nvSpPr>
        <p:spPr>
          <a:xfrm>
            <a:off x="4831190" y="2192594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en-US" sz="2800" b="1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A5E8085-87D7-4DE6-98DA-FFC8E781D95C}"/>
              </a:ext>
            </a:extLst>
          </p:cNvPr>
          <p:cNvSpPr txBox="1"/>
          <p:nvPr/>
        </p:nvSpPr>
        <p:spPr>
          <a:xfrm>
            <a:off x="2052458" y="2603395"/>
            <a:ext cx="107457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lang="en-US" sz="1000" b="1" dirty="0">
                <a:solidFill>
                  <a:prstClr val="white"/>
                </a:solidFill>
              </a:rPr>
              <a:t>PEOPLE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4B6C1D4-A718-4756-91FF-9FBBE08D0F8A}"/>
              </a:ext>
            </a:extLst>
          </p:cNvPr>
          <p:cNvCxnSpPr/>
          <p:nvPr/>
        </p:nvCxnSpPr>
        <p:spPr>
          <a:xfrm>
            <a:off x="4695632" y="2076291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F2E2457-4C22-4F4C-B3C0-780B22FD264A}"/>
              </a:ext>
            </a:extLst>
          </p:cNvPr>
          <p:cNvSpPr txBox="1"/>
          <p:nvPr/>
        </p:nvSpPr>
        <p:spPr>
          <a:xfrm>
            <a:off x="4831190" y="3048073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en-US" sz="28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486EC54-8115-4B6E-936E-96D45BBEFD7F}"/>
              </a:ext>
            </a:extLst>
          </p:cNvPr>
          <p:cNvSpPr txBox="1"/>
          <p:nvPr/>
        </p:nvSpPr>
        <p:spPr>
          <a:xfrm>
            <a:off x="3306090" y="3379467"/>
            <a:ext cx="107457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lang="en-US" sz="1000" b="1" dirty="0">
                <a:solidFill>
                  <a:prstClr val="white"/>
                </a:solidFill>
              </a:rPr>
              <a:t>LOREM IPSUM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C274CAF0-9579-49F5-8648-2EFD59CE6097}"/>
              </a:ext>
            </a:extLst>
          </p:cNvPr>
          <p:cNvCxnSpPr/>
          <p:nvPr/>
        </p:nvCxnSpPr>
        <p:spPr>
          <a:xfrm>
            <a:off x="4695632" y="2931769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C2BAC9A-7306-4073-AEEE-177F41FE18D0}"/>
              </a:ext>
            </a:extLst>
          </p:cNvPr>
          <p:cNvSpPr txBox="1"/>
          <p:nvPr/>
        </p:nvSpPr>
        <p:spPr>
          <a:xfrm>
            <a:off x="4831190" y="3903602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en-US" sz="2800" b="1" dirty="0">
                <a:solidFill>
                  <a:prstClr val="white"/>
                </a:solidFill>
              </a:rPr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A0FDD493-00CB-4A34-B11B-6D060A70E513}"/>
              </a:ext>
            </a:extLst>
          </p:cNvPr>
          <p:cNvCxnSpPr/>
          <p:nvPr/>
        </p:nvCxnSpPr>
        <p:spPr>
          <a:xfrm>
            <a:off x="4695632" y="3787299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DD77C69-6638-5153-05B5-E9732176D38C}"/>
              </a:ext>
            </a:extLst>
          </p:cNvPr>
          <p:cNvSpPr txBox="1"/>
          <p:nvPr/>
        </p:nvSpPr>
        <p:spPr>
          <a:xfrm>
            <a:off x="2316001" y="1528222"/>
            <a:ext cx="7061081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D1D1B"/>
                </a:solidFill>
                <a:latin typeface="Century Gothic" panose="020B0502020202020204" pitchFamily="34" charset="0"/>
              </a:rPr>
              <a:t> on the key deliverables for all three products – , Delytt &amp; LollaPay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1D1D1B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Stabilize , Delytt and Pay</a:t>
            </a:r>
            <a:endParaRPr lang="en-IN" sz="1400" dirty="0">
              <a:solidFill>
                <a:srgbClr val="1D1D1B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446ED2E-3BE3-ECD2-1327-9C5140341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695" y="-117257"/>
            <a:ext cx="12192000" cy="783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3D7B5CF-2457-3BCD-92C0-C16AA7EF6720}"/>
              </a:ext>
            </a:extLst>
          </p:cNvPr>
          <p:cNvSpPr txBox="1"/>
          <p:nvPr/>
        </p:nvSpPr>
        <p:spPr>
          <a:xfrm>
            <a:off x="560271" y="286072"/>
            <a:ext cx="698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entury Gothic" panose="020B0502020202020204" pitchFamily="34" charset="0"/>
              </a:rPr>
              <a:t>VIEW SERVICES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B61766BB-1D0D-6203-3E0A-1D1A29BA8667}"/>
              </a:ext>
            </a:extLst>
          </p:cNvPr>
          <p:cNvSpPr/>
          <p:nvPr/>
        </p:nvSpPr>
        <p:spPr>
          <a:xfrm>
            <a:off x="4511495" y="3658431"/>
            <a:ext cx="3008664" cy="9730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2. Click on View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CED42A2-957C-1613-8C4D-69506169B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4" y="1244351"/>
            <a:ext cx="3899062" cy="5613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036293E-484E-7BA7-F616-539D7FBD5CC8}"/>
              </a:ext>
            </a:extLst>
          </p:cNvPr>
          <p:cNvSpPr txBox="1"/>
          <p:nvPr/>
        </p:nvSpPr>
        <p:spPr>
          <a:xfrm>
            <a:off x="4587617" y="2667757"/>
            <a:ext cx="2980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1. Your institution will be added to your homepage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6E68A9E-1F07-6FD0-FFAD-2924DCF18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000" y="1244350"/>
            <a:ext cx="3632354" cy="56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3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08360" y="5349960"/>
            <a:ext cx="3886200" cy="851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623080" y="4446720"/>
            <a:ext cx="64080" cy="27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930440" y="380880"/>
            <a:ext cx="5613480" cy="519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>
              <a:lnSpc>
                <a:spcPct val="100000"/>
              </a:lnSpc>
            </a:pPr>
            <a:r>
              <a:rPr lang="en-IN" sz="2800" b="1" spc="-1" dirty="0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7520160" y="2184480"/>
            <a:ext cx="3025800" cy="367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algn="ctr">
              <a:lnSpc>
                <a:spcPct val="100000"/>
              </a:lnSpc>
            </a:pPr>
            <a:r>
              <a:rPr lang="en-IN" spc="-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930440" y="443170"/>
            <a:ext cx="7885440" cy="45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/>
            <a:endParaRPr lang="en-IN" spc="-1" dirty="0">
              <a:solidFill>
                <a:srgbClr val="0E4D9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IN" spc="-1" dirty="0">
              <a:solidFill>
                <a:srgbClr val="0E4D9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IN" sz="2400" spc="-1" dirty="0">
              <a:solidFill>
                <a:srgbClr val="0E4D92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2316000" y="1581120"/>
            <a:ext cx="7702560" cy="2220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4" name="Title 1">
            <a:extLst>
              <a:ext uri="{FF2B5EF4-FFF2-40B4-BE49-F238E27FC236}">
                <a16:creationId xmlns="" xmlns:a16="http://schemas.microsoft.com/office/drawing/2014/main" id="{0A3A7419-E72E-488C-87B8-9D53D96ECAD1}"/>
              </a:ext>
            </a:extLst>
          </p:cNvPr>
          <p:cNvSpPr txBox="1">
            <a:spLocks/>
          </p:cNvSpPr>
          <p:nvPr/>
        </p:nvSpPr>
        <p:spPr>
          <a:xfrm>
            <a:off x="5728767" y="1771444"/>
            <a:ext cx="609599" cy="4610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59A3326-D8B7-4279-8C5A-B882C013791A}"/>
              </a:ext>
            </a:extLst>
          </p:cNvPr>
          <p:cNvGrpSpPr>
            <a:grpSpLocks noChangeAspect="1"/>
          </p:cNvGrpSpPr>
          <p:nvPr/>
        </p:nvGrpSpPr>
        <p:grpSpPr>
          <a:xfrm>
            <a:off x="3646134" y="2942177"/>
            <a:ext cx="394491" cy="384376"/>
            <a:chOff x="1973263" y="-365125"/>
            <a:chExt cx="371475" cy="361950"/>
          </a:xfrm>
          <a:solidFill>
            <a:schemeClr val="bg1"/>
          </a:solidFill>
        </p:grpSpPr>
        <p:sp>
          <p:nvSpPr>
            <p:cNvPr id="17" name="Freeform 14">
              <a:extLst>
                <a:ext uri="{FF2B5EF4-FFF2-40B4-BE49-F238E27FC236}">
                  <a16:creationId xmlns="" xmlns:a16="http://schemas.microsoft.com/office/drawing/2014/main" id="{42EAC279-CCBD-4736-968B-D7128CEA0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263" y="-365125"/>
              <a:ext cx="279400" cy="254000"/>
            </a:xfrm>
            <a:custGeom>
              <a:avLst/>
              <a:gdLst>
                <a:gd name="T0" fmla="*/ 4 w 72"/>
                <a:gd name="T1" fmla="*/ 66 h 66"/>
                <a:gd name="T2" fmla="*/ 2 w 72"/>
                <a:gd name="T3" fmla="*/ 65 h 66"/>
                <a:gd name="T4" fmla="*/ 2 w 72"/>
                <a:gd name="T5" fmla="*/ 63 h 66"/>
                <a:gd name="T6" fmla="*/ 9 w 72"/>
                <a:gd name="T7" fmla="*/ 50 h 66"/>
                <a:gd name="T8" fmla="*/ 0 w 72"/>
                <a:gd name="T9" fmla="*/ 30 h 66"/>
                <a:gd name="T10" fmla="*/ 36 w 72"/>
                <a:gd name="T11" fmla="*/ 0 h 66"/>
                <a:gd name="T12" fmla="*/ 72 w 72"/>
                <a:gd name="T13" fmla="*/ 30 h 66"/>
                <a:gd name="T14" fmla="*/ 70 w 72"/>
                <a:gd name="T15" fmla="*/ 32 h 66"/>
                <a:gd name="T16" fmla="*/ 68 w 72"/>
                <a:gd name="T17" fmla="*/ 30 h 66"/>
                <a:gd name="T18" fmla="*/ 36 w 72"/>
                <a:gd name="T19" fmla="*/ 4 h 66"/>
                <a:gd name="T20" fmla="*/ 4 w 72"/>
                <a:gd name="T21" fmla="*/ 30 h 66"/>
                <a:gd name="T22" fmla="*/ 13 w 72"/>
                <a:gd name="T23" fmla="*/ 48 h 66"/>
                <a:gd name="T24" fmla="*/ 14 w 72"/>
                <a:gd name="T25" fmla="*/ 51 h 66"/>
                <a:gd name="T26" fmla="*/ 9 w 72"/>
                <a:gd name="T27" fmla="*/ 60 h 66"/>
                <a:gd name="T28" fmla="*/ 23 w 72"/>
                <a:gd name="T29" fmla="*/ 54 h 66"/>
                <a:gd name="T30" fmla="*/ 25 w 72"/>
                <a:gd name="T31" fmla="*/ 54 h 66"/>
                <a:gd name="T32" fmla="*/ 30 w 72"/>
                <a:gd name="T33" fmla="*/ 55 h 66"/>
                <a:gd name="T34" fmla="*/ 32 w 72"/>
                <a:gd name="T35" fmla="*/ 58 h 66"/>
                <a:gd name="T36" fmla="*/ 29 w 72"/>
                <a:gd name="T37" fmla="*/ 59 h 66"/>
                <a:gd name="T38" fmla="*/ 24 w 72"/>
                <a:gd name="T39" fmla="*/ 58 h 66"/>
                <a:gd name="T40" fmla="*/ 5 w 72"/>
                <a:gd name="T41" fmla="*/ 66 h 66"/>
                <a:gd name="T42" fmla="*/ 4 w 72"/>
                <a:gd name="T4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66">
                  <a:moveTo>
                    <a:pt x="4" y="66"/>
                  </a:moveTo>
                  <a:cubicBezTo>
                    <a:pt x="3" y="66"/>
                    <a:pt x="3" y="66"/>
                    <a:pt x="2" y="65"/>
                  </a:cubicBezTo>
                  <a:cubicBezTo>
                    <a:pt x="2" y="65"/>
                    <a:pt x="2" y="64"/>
                    <a:pt x="2" y="6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3" y="45"/>
                    <a:pt x="0" y="38"/>
                    <a:pt x="0" y="30"/>
                  </a:cubicBezTo>
                  <a:cubicBezTo>
                    <a:pt x="0" y="13"/>
                    <a:pt x="16" y="0"/>
                    <a:pt x="36" y="0"/>
                  </a:cubicBezTo>
                  <a:cubicBezTo>
                    <a:pt x="56" y="0"/>
                    <a:pt x="72" y="13"/>
                    <a:pt x="72" y="30"/>
                  </a:cubicBezTo>
                  <a:cubicBezTo>
                    <a:pt x="72" y="31"/>
                    <a:pt x="71" y="32"/>
                    <a:pt x="70" y="32"/>
                  </a:cubicBezTo>
                  <a:cubicBezTo>
                    <a:pt x="69" y="32"/>
                    <a:pt x="68" y="31"/>
                    <a:pt x="68" y="30"/>
                  </a:cubicBezTo>
                  <a:cubicBezTo>
                    <a:pt x="68" y="16"/>
                    <a:pt x="54" y="4"/>
                    <a:pt x="36" y="4"/>
                  </a:cubicBezTo>
                  <a:cubicBezTo>
                    <a:pt x="18" y="4"/>
                    <a:pt x="4" y="16"/>
                    <a:pt x="4" y="30"/>
                  </a:cubicBezTo>
                  <a:cubicBezTo>
                    <a:pt x="4" y="37"/>
                    <a:pt x="7" y="44"/>
                    <a:pt x="13" y="48"/>
                  </a:cubicBezTo>
                  <a:cubicBezTo>
                    <a:pt x="14" y="49"/>
                    <a:pt x="14" y="50"/>
                    <a:pt x="14" y="51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4" y="54"/>
                    <a:pt x="24" y="54"/>
                    <a:pt x="25" y="54"/>
                  </a:cubicBezTo>
                  <a:cubicBezTo>
                    <a:pt x="26" y="55"/>
                    <a:pt x="28" y="55"/>
                    <a:pt x="30" y="55"/>
                  </a:cubicBezTo>
                  <a:cubicBezTo>
                    <a:pt x="31" y="55"/>
                    <a:pt x="32" y="56"/>
                    <a:pt x="32" y="58"/>
                  </a:cubicBezTo>
                  <a:cubicBezTo>
                    <a:pt x="32" y="59"/>
                    <a:pt x="31" y="59"/>
                    <a:pt x="29" y="59"/>
                  </a:cubicBezTo>
                  <a:cubicBezTo>
                    <a:pt x="28" y="59"/>
                    <a:pt x="26" y="59"/>
                    <a:pt x="24" y="58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4" y="66"/>
                    <a:pt x="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="" xmlns:a16="http://schemas.microsoft.com/office/drawing/2014/main" id="{3612C5AF-84F1-430B-81F0-BDBAC633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2963" y="-219075"/>
              <a:ext cx="231775" cy="215900"/>
            </a:xfrm>
            <a:custGeom>
              <a:avLst/>
              <a:gdLst>
                <a:gd name="T0" fmla="*/ 56 w 60"/>
                <a:gd name="T1" fmla="*/ 56 h 56"/>
                <a:gd name="T2" fmla="*/ 55 w 60"/>
                <a:gd name="T3" fmla="*/ 56 h 56"/>
                <a:gd name="T4" fmla="*/ 40 w 60"/>
                <a:gd name="T5" fmla="*/ 50 h 56"/>
                <a:gd name="T6" fmla="*/ 29 w 60"/>
                <a:gd name="T7" fmla="*/ 52 h 56"/>
                <a:gd name="T8" fmla="*/ 29 w 60"/>
                <a:gd name="T9" fmla="*/ 52 h 56"/>
                <a:gd name="T10" fmla="*/ 0 w 60"/>
                <a:gd name="T11" fmla="*/ 26 h 56"/>
                <a:gd name="T12" fmla="*/ 30 w 60"/>
                <a:gd name="T13" fmla="*/ 0 h 56"/>
                <a:gd name="T14" fmla="*/ 60 w 60"/>
                <a:gd name="T15" fmla="*/ 26 h 56"/>
                <a:gd name="T16" fmla="*/ 52 w 60"/>
                <a:gd name="T17" fmla="*/ 43 h 56"/>
                <a:gd name="T18" fmla="*/ 58 w 60"/>
                <a:gd name="T19" fmla="*/ 53 h 56"/>
                <a:gd name="T20" fmla="*/ 58 w 60"/>
                <a:gd name="T21" fmla="*/ 54 h 56"/>
                <a:gd name="T22" fmla="*/ 56 w 60"/>
                <a:gd name="T23" fmla="*/ 56 h 56"/>
                <a:gd name="T24" fmla="*/ 56 w 60"/>
                <a:gd name="T25" fmla="*/ 56 h 56"/>
                <a:gd name="T26" fmla="*/ 40 w 60"/>
                <a:gd name="T27" fmla="*/ 46 h 56"/>
                <a:gd name="T28" fmla="*/ 41 w 60"/>
                <a:gd name="T29" fmla="*/ 46 h 56"/>
                <a:gd name="T30" fmla="*/ 52 w 60"/>
                <a:gd name="T31" fmla="*/ 50 h 56"/>
                <a:gd name="T32" fmla="*/ 48 w 60"/>
                <a:gd name="T33" fmla="*/ 43 h 56"/>
                <a:gd name="T34" fmla="*/ 49 w 60"/>
                <a:gd name="T35" fmla="*/ 40 h 56"/>
                <a:gd name="T36" fmla="*/ 56 w 60"/>
                <a:gd name="T37" fmla="*/ 26 h 56"/>
                <a:gd name="T38" fmla="*/ 30 w 60"/>
                <a:gd name="T39" fmla="*/ 4 h 56"/>
                <a:gd name="T40" fmla="*/ 4 w 60"/>
                <a:gd name="T41" fmla="*/ 26 h 56"/>
                <a:gd name="T42" fmla="*/ 29 w 60"/>
                <a:gd name="T43" fmla="*/ 48 h 56"/>
                <a:gd name="T44" fmla="*/ 29 w 60"/>
                <a:gd name="T45" fmla="*/ 48 h 56"/>
                <a:gd name="T46" fmla="*/ 39 w 60"/>
                <a:gd name="T47" fmla="*/ 46 h 56"/>
                <a:gd name="T48" fmla="*/ 40 w 60"/>
                <a:gd name="T49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56">
                  <a:moveTo>
                    <a:pt x="56" y="56"/>
                  </a:moveTo>
                  <a:cubicBezTo>
                    <a:pt x="56" y="56"/>
                    <a:pt x="56" y="56"/>
                    <a:pt x="55" y="5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6" y="52"/>
                    <a:pt x="33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13" y="52"/>
                    <a:pt x="0" y="40"/>
                    <a:pt x="0" y="26"/>
                  </a:cubicBezTo>
                  <a:cubicBezTo>
                    <a:pt x="0" y="12"/>
                    <a:pt x="14" y="0"/>
                    <a:pt x="30" y="0"/>
                  </a:cubicBezTo>
                  <a:cubicBezTo>
                    <a:pt x="46" y="0"/>
                    <a:pt x="60" y="12"/>
                    <a:pt x="60" y="26"/>
                  </a:cubicBezTo>
                  <a:cubicBezTo>
                    <a:pt x="60" y="32"/>
                    <a:pt x="57" y="38"/>
                    <a:pt x="52" y="4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3"/>
                    <a:pt x="58" y="53"/>
                    <a:pt x="58" y="54"/>
                  </a:cubicBezTo>
                  <a:cubicBezTo>
                    <a:pt x="58" y="55"/>
                    <a:pt x="57" y="56"/>
                    <a:pt x="56" y="56"/>
                  </a:cubicBezTo>
                  <a:cubicBezTo>
                    <a:pt x="56" y="56"/>
                    <a:pt x="56" y="56"/>
                    <a:pt x="56" y="56"/>
                  </a:cubicBezTo>
                  <a:close/>
                  <a:moveTo>
                    <a:pt x="40" y="46"/>
                  </a:moveTo>
                  <a:cubicBezTo>
                    <a:pt x="40" y="46"/>
                    <a:pt x="40" y="46"/>
                    <a:pt x="41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2"/>
                    <a:pt x="48" y="41"/>
                    <a:pt x="49" y="40"/>
                  </a:cubicBezTo>
                  <a:cubicBezTo>
                    <a:pt x="54" y="37"/>
                    <a:pt x="56" y="32"/>
                    <a:pt x="56" y="26"/>
                  </a:cubicBezTo>
                  <a:cubicBezTo>
                    <a:pt x="56" y="14"/>
                    <a:pt x="44" y="4"/>
                    <a:pt x="30" y="4"/>
                  </a:cubicBezTo>
                  <a:cubicBezTo>
                    <a:pt x="16" y="4"/>
                    <a:pt x="4" y="14"/>
                    <a:pt x="4" y="26"/>
                  </a:cubicBezTo>
                  <a:cubicBezTo>
                    <a:pt x="4" y="38"/>
                    <a:pt x="15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2" y="48"/>
                    <a:pt x="36" y="48"/>
                    <a:pt x="39" y="46"/>
                  </a:cubicBezTo>
                  <a:cubicBezTo>
                    <a:pt x="39" y="46"/>
                    <a:pt x="40" y="46"/>
                    <a:pt x="4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16BDB1B-554C-41DE-B42D-B49E9F641562}"/>
              </a:ext>
            </a:extLst>
          </p:cNvPr>
          <p:cNvSpPr txBox="1"/>
          <p:nvPr/>
        </p:nvSpPr>
        <p:spPr>
          <a:xfrm>
            <a:off x="4831190" y="2192594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en-US" sz="2800" b="1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A5E8085-87D7-4DE6-98DA-FFC8E781D95C}"/>
              </a:ext>
            </a:extLst>
          </p:cNvPr>
          <p:cNvSpPr txBox="1"/>
          <p:nvPr/>
        </p:nvSpPr>
        <p:spPr>
          <a:xfrm>
            <a:off x="2052458" y="2603395"/>
            <a:ext cx="107457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lang="en-US" sz="1000" b="1" dirty="0">
                <a:solidFill>
                  <a:prstClr val="white"/>
                </a:solidFill>
              </a:rPr>
              <a:t>PEOPLE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4B6C1D4-A718-4756-91FF-9FBBE08D0F8A}"/>
              </a:ext>
            </a:extLst>
          </p:cNvPr>
          <p:cNvCxnSpPr/>
          <p:nvPr/>
        </p:nvCxnSpPr>
        <p:spPr>
          <a:xfrm>
            <a:off x="4695632" y="2076291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F2E2457-4C22-4F4C-B3C0-780B22FD264A}"/>
              </a:ext>
            </a:extLst>
          </p:cNvPr>
          <p:cNvSpPr txBox="1"/>
          <p:nvPr/>
        </p:nvSpPr>
        <p:spPr>
          <a:xfrm>
            <a:off x="4831190" y="3048073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en-US" sz="28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486EC54-8115-4B6E-936E-96D45BBEFD7F}"/>
              </a:ext>
            </a:extLst>
          </p:cNvPr>
          <p:cNvSpPr txBox="1"/>
          <p:nvPr/>
        </p:nvSpPr>
        <p:spPr>
          <a:xfrm>
            <a:off x="3306090" y="3379467"/>
            <a:ext cx="1074577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lang="en-US" sz="1000" b="1" dirty="0">
                <a:solidFill>
                  <a:prstClr val="white"/>
                </a:solidFill>
              </a:rPr>
              <a:t>LOREM IPSUM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C274CAF0-9579-49F5-8648-2EFD59CE6097}"/>
              </a:ext>
            </a:extLst>
          </p:cNvPr>
          <p:cNvCxnSpPr/>
          <p:nvPr/>
        </p:nvCxnSpPr>
        <p:spPr>
          <a:xfrm>
            <a:off x="4695632" y="2931769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C2BAC9A-7306-4073-AEEE-177F41FE18D0}"/>
              </a:ext>
            </a:extLst>
          </p:cNvPr>
          <p:cNvSpPr txBox="1"/>
          <p:nvPr/>
        </p:nvSpPr>
        <p:spPr>
          <a:xfrm>
            <a:off x="4831190" y="3903602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en-US" sz="2800" b="1" dirty="0">
                <a:solidFill>
                  <a:prstClr val="white"/>
                </a:solidFill>
              </a:rPr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A0FDD493-00CB-4A34-B11B-6D060A70E513}"/>
              </a:ext>
            </a:extLst>
          </p:cNvPr>
          <p:cNvCxnSpPr/>
          <p:nvPr/>
        </p:nvCxnSpPr>
        <p:spPr>
          <a:xfrm>
            <a:off x="4695632" y="3787299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DD77C69-6638-5153-05B5-E9732176D38C}"/>
              </a:ext>
            </a:extLst>
          </p:cNvPr>
          <p:cNvSpPr txBox="1"/>
          <p:nvPr/>
        </p:nvSpPr>
        <p:spPr>
          <a:xfrm>
            <a:off x="2316001" y="1528222"/>
            <a:ext cx="7061081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D1D1B"/>
                </a:solidFill>
                <a:latin typeface="Century Gothic" panose="020B0502020202020204" pitchFamily="34" charset="0"/>
              </a:rPr>
              <a:t> on the key deliverables for all three products – , Delytt &amp; LollaPay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1D1D1B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Stabilize , Delytt and Pay</a:t>
            </a:r>
            <a:endParaRPr lang="en-IN" sz="1400" dirty="0">
              <a:solidFill>
                <a:srgbClr val="1D1D1B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446ED2E-3BE3-ECD2-1327-9C5140341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6" y="43871"/>
            <a:ext cx="12192000" cy="710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8">
            <a:extLst>
              <a:ext uri="{FF2B5EF4-FFF2-40B4-BE49-F238E27FC236}">
                <a16:creationId xmlns="" xmlns:a16="http://schemas.microsoft.com/office/drawing/2014/main" id="{5AB04C97-B29A-7E04-0F2C-91C6BB7EF8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-1" b="6363"/>
          <a:stretch/>
        </p:blipFill>
        <p:spPr>
          <a:xfrm>
            <a:off x="865059" y="1169606"/>
            <a:ext cx="2308301" cy="5235386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="" xmlns:a16="http://schemas.microsoft.com/office/drawing/2014/main" id="{0C78666F-1F64-84C3-6FB6-71DB1ECF9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368" y="1885901"/>
            <a:ext cx="3077324" cy="35203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Option 1 By </a:t>
            </a:r>
            <a:r>
              <a:rPr lang="en-US" sz="11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Clicking HERE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input phone number to pay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Click on Initiate Payment to receive payment prompt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kern="1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</a:t>
            </a:r>
            <a:r>
              <a:rPr lang="en-US" sz="11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MPESA-PIN </a:t>
            </a: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then press </a:t>
            </a:r>
            <a:r>
              <a:rPr lang="en-US" sz="11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b="1" kern="1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receipt will be sent to your email. You may also download the receipt.</a:t>
            </a:r>
            <a:endParaRPr lang="en-US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73A1BD-18B7-D12F-342A-70B4258C00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b="4524"/>
          <a:stretch/>
        </p:blipFill>
        <p:spPr>
          <a:xfrm>
            <a:off x="7922136" y="1179445"/>
            <a:ext cx="2865755" cy="5225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98AB5A1-0360-7BB2-599D-DCB22A2E2DBF}"/>
              </a:ext>
            </a:extLst>
          </p:cNvPr>
          <p:cNvSpPr txBox="1"/>
          <p:nvPr/>
        </p:nvSpPr>
        <p:spPr>
          <a:xfrm>
            <a:off x="952729" y="374280"/>
            <a:ext cx="19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63348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F86C2D8F-9C13-7ADE-094A-7F8F91452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49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C507E03-D5BB-B57E-A726-EA7347C9BF68}"/>
              </a:ext>
            </a:extLst>
          </p:cNvPr>
          <p:cNvSpPr txBox="1"/>
          <p:nvPr/>
        </p:nvSpPr>
        <p:spPr>
          <a:xfrm>
            <a:off x="4204447" y="3502497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1D1D1B"/>
                </a:solidFill>
                <a:latin typeface="Monotype Corsiva" panose="030101010102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97184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arketing_automation_showing_targeted_list_and_execute_campa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13732</TotalTime>
  <Words>348</Words>
  <Application>Microsoft Office PowerPoint</Application>
  <PresentationFormat>Widescreen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Century Gothic</vt:lpstr>
      <vt:lpstr>DejaVu Sans</vt:lpstr>
      <vt:lpstr>KPMG Extralight</vt:lpstr>
      <vt:lpstr>Monotype Corsiva</vt:lpstr>
      <vt:lpstr>Times New Roman</vt:lpstr>
      <vt:lpstr>Office Theme</vt:lpstr>
      <vt:lpstr>1_marketing_automation_showing_targeted_list_and_execute_campaign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"Lucy Ndirangu" &lt;lndirangu@abnosoftwares.com&gt;</dc:creator>
  <dc:description/>
  <cp:lastModifiedBy>Adeline</cp:lastModifiedBy>
  <cp:revision>1387</cp:revision>
  <dcterms:modified xsi:type="dcterms:W3CDTF">2023-11-15T13:49:34Z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