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Barlow"/>
      <p:regular r:id="rId13"/>
    </p:embeddedFont>
    <p:embeddedFont>
      <p:font typeface="Barlow"/>
      <p:regular r:id="rId14"/>
    </p:embeddedFont>
    <p:embeddedFont>
      <p:font typeface="Barlow"/>
      <p:regular r:id="rId15"/>
    </p:embeddedFont>
    <p:embeddedFont>
      <p:font typeface="Barlow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72089"/>
            <a:ext cx="7627382" cy="2950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Ticket Trade: Sua Nova Experiência com Ingressos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58309" y="4747736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Ticket Trade é a plataforma ideal para encontrar ingressos para os melhores eventos. Com uma comunidade vibrante de usuários, vendedores e eventos diversos, garantimos uma experiência segura e confiável para sua próxima aventura.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58309" y="639449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9" y="6402110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13128" y="6378297"/>
            <a:ext cx="2909530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por Josué Rodrigues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024295"/>
            <a:ext cx="615743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Ticket Trade: Destaques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30564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27827" y="237827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23056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Eventos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2791778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Mais de 1.000 eventos incríveis, de shows a peças de teatro, esperando por você.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6747" y="230564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10314623" y="237827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70763" y="23056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Vendedores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70763" y="2791778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Conecte-se com mais de 3.000 vendedores confiáveis, prontos para oferecer os ingressos que você procura.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396037" y="5058251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4985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Usuários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5471755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Faça parte de uma comunidade de mais de 6.000 usuários apaixonados por eventos e experiências memoráveis.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10166747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10307003" y="5058251"/>
            <a:ext cx="2069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870763" y="4985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Vendas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870763" y="5471755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Já foram realizadas mais de 2.500 vendas seguras e satisfatórias na plataforma.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0420"/>
            <a:ext cx="667154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Segurança e Autenticação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4625"/>
            <a:ext cx="31106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Verificação de Ingressos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7434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Cada ingresso é cuidadosamente analisado antes de ser disponibilizado na plataforma, garantindo sua autenticidade.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664625"/>
            <a:ext cx="296048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Proteção contra Golpes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237434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Diga adeus aos golpes comuns em redes sociais! Nossa plataforma oferece um ambiente seguro para compradores e vendedores.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664625"/>
            <a:ext cx="368248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Cancelamentos e Devoluções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237434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 caso de cancelamento de eventos, a Ticket Trade garante a devolução dos ingressos, oferecendo total tranquilidade.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350169"/>
            <a:ext cx="592371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Benefícios e Descontos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387798"/>
            <a:ext cx="3705463" cy="2662357"/>
          </a:xfrm>
          <a:prstGeom prst="roundRect">
            <a:avLst>
              <a:gd name="adj" fmla="val 732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1284" y="2604373"/>
            <a:ext cx="327231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Autenticação de Ingressos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3446740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Tenha a certeza de que está comprando ingressos originais e válidos, livres de falsificações.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2387798"/>
            <a:ext cx="3705463" cy="2662357"/>
          </a:xfrm>
          <a:prstGeom prst="roundRect">
            <a:avLst>
              <a:gd name="adj" fmla="val 732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83322" y="26043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Ofertas Exclusivas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3090505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Aproveite ofertas e descontos especiais, que podem variar de acordo com o evento ou a época do ano.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266730"/>
            <a:ext cx="7627382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461284" y="54833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Compra Segura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5969437"/>
            <a:ext cx="719423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Desfrute de uma experiência de compra tranquila, com métodos de pagamento seguros e proteção contra fraudes.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9848" y="640437"/>
            <a:ext cx="5187315" cy="648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Perguntas Frequentes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89848" y="1584484"/>
            <a:ext cx="7764304" cy="6004679"/>
          </a:xfrm>
          <a:prstGeom prst="roundRect">
            <a:avLst>
              <a:gd name="adj" fmla="val 295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97468" y="1592104"/>
            <a:ext cx="7749064" cy="11978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94517" y="1717953"/>
            <a:ext cx="347662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E-mail ou CPF já cadastrados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4772858" y="1717953"/>
            <a:ext cx="347662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Acesse a área de login e recupere sua senha ou entre em contato com o suporte.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97468" y="2789992"/>
            <a:ext cx="7749064" cy="11978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94517" y="2915841"/>
            <a:ext cx="347662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Recuperação de senha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4772858" y="2915841"/>
            <a:ext cx="347662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Siga as instruções de recuperação de senha disponíveis na plataforma.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97468" y="3987879"/>
            <a:ext cx="7749064" cy="11978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94517" y="4113728"/>
            <a:ext cx="347662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Uso de cartão de crédito de terceiros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4772858" y="4113728"/>
            <a:ext cx="347662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Recomendamos utilizar apenas seu próprio cartão de crédito para garantir a segurança da transação.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697468" y="5185767"/>
            <a:ext cx="7749064" cy="8824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94517" y="5311616"/>
            <a:ext cx="347662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Visualização do E-Ticket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4772858" y="5311616"/>
            <a:ext cx="347662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Após a compra, você terá acesso ao E-Ticket digital em sua conta.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697468" y="6068258"/>
            <a:ext cx="7749064" cy="151328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94517" y="6194108"/>
            <a:ext cx="347662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Reservas de ingressos e tempos limites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4772858" y="6194108"/>
            <a:ext cx="3476625" cy="1261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 reservas de ingressos possuem tempo limite, confira as informações específicas de cada evento.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15456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Contato e Suporte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9" y="5192197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59503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WhatsApp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6436519"/>
            <a:ext cx="30346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(14) 99730-7175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96" y="5192197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17896" y="59503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Redes Sociais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17896" y="6436519"/>
            <a:ext cx="30347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@TicketTrade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01" y="5192197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7601" y="59503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E-mail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77601" y="6436519"/>
            <a:ext cx="30347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ticketrade@suporte.com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7307" y="5192197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7307" y="59503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Telefone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7307" y="6436519"/>
            <a:ext cx="30347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0800 069 7070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2024-11-26T13:32:50Z</dcterms:created>
  <dcterms:modified xsi:type="dcterms:W3CDTF">2024-11-26T13:32:50Z</dcterms:modified>
</cp:coreProperties>
</file>