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A6C382-618D-4712-8F29-95F269570E65}" v="206" dt="2024-10-12T10:26:45.7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lomon Ellis-Summers" userId="7917a7a55df591e8" providerId="LiveId" clId="{D9A6C382-618D-4712-8F29-95F269570E65}"/>
    <pc:docChg chg="undo custSel addSld delSld modSld sldOrd">
      <pc:chgData name="Solomon Ellis-Summers" userId="7917a7a55df591e8" providerId="LiveId" clId="{D9A6C382-618D-4712-8F29-95F269570E65}" dt="2024-10-12T12:26:14.686" v="1354" actId="2696"/>
      <pc:docMkLst>
        <pc:docMk/>
      </pc:docMkLst>
      <pc:sldChg chg="addSp delSp modSp mod">
        <pc:chgData name="Solomon Ellis-Summers" userId="7917a7a55df591e8" providerId="LiveId" clId="{D9A6C382-618D-4712-8F29-95F269570E65}" dt="2024-10-12T09:18:46.972" v="1019" actId="207"/>
        <pc:sldMkLst>
          <pc:docMk/>
          <pc:sldMk cId="830061973" sldId="256"/>
        </pc:sldMkLst>
        <pc:spChg chg="mod">
          <ac:chgData name="Solomon Ellis-Summers" userId="7917a7a55df591e8" providerId="LiveId" clId="{D9A6C382-618D-4712-8F29-95F269570E65}" dt="2024-10-12T09:18:46.972" v="1019" actId="207"/>
          <ac:spMkLst>
            <pc:docMk/>
            <pc:sldMk cId="830061973" sldId="256"/>
            <ac:spMk id="10" creationId="{4102B5CF-A909-9CB1-F72E-D0C061899447}"/>
          </ac:spMkLst>
        </pc:spChg>
        <pc:spChg chg="mod">
          <ac:chgData name="Solomon Ellis-Summers" userId="7917a7a55df591e8" providerId="LiveId" clId="{D9A6C382-618D-4712-8F29-95F269570E65}" dt="2024-10-12T09:18:46.972" v="1019" actId="207"/>
          <ac:spMkLst>
            <pc:docMk/>
            <pc:sldMk cId="830061973" sldId="256"/>
            <ac:spMk id="11" creationId="{55A92968-12CF-434A-9153-382069D490A2}"/>
          </ac:spMkLst>
        </pc:spChg>
        <pc:spChg chg="mod">
          <ac:chgData name="Solomon Ellis-Summers" userId="7917a7a55df591e8" providerId="LiveId" clId="{D9A6C382-618D-4712-8F29-95F269570E65}" dt="2024-10-12T09:18:46.972" v="1019" actId="207"/>
          <ac:spMkLst>
            <pc:docMk/>
            <pc:sldMk cId="830061973" sldId="256"/>
            <ac:spMk id="12" creationId="{B94A4994-86D1-74B4-3083-416D0BEC339A}"/>
          </ac:spMkLst>
        </pc:spChg>
        <pc:spChg chg="mod">
          <ac:chgData name="Solomon Ellis-Summers" userId="7917a7a55df591e8" providerId="LiveId" clId="{D9A6C382-618D-4712-8F29-95F269570E65}" dt="2024-10-12T09:18:46.972" v="1019" actId="207"/>
          <ac:spMkLst>
            <pc:docMk/>
            <pc:sldMk cId="830061973" sldId="256"/>
            <ac:spMk id="19" creationId="{02F43046-9B98-77CB-69FD-0A6B77CA5373}"/>
          </ac:spMkLst>
        </pc:spChg>
        <pc:spChg chg="mod">
          <ac:chgData name="Solomon Ellis-Summers" userId="7917a7a55df591e8" providerId="LiveId" clId="{D9A6C382-618D-4712-8F29-95F269570E65}" dt="2024-10-12T09:18:46.972" v="1019" actId="207"/>
          <ac:spMkLst>
            <pc:docMk/>
            <pc:sldMk cId="830061973" sldId="256"/>
            <ac:spMk id="20" creationId="{4957469A-5259-CE8D-9FA7-7C969C191689}"/>
          </ac:spMkLst>
        </pc:spChg>
        <pc:spChg chg="mod">
          <ac:chgData name="Solomon Ellis-Summers" userId="7917a7a55df591e8" providerId="LiveId" clId="{D9A6C382-618D-4712-8F29-95F269570E65}" dt="2024-10-12T09:18:46.972" v="1019" actId="207"/>
          <ac:spMkLst>
            <pc:docMk/>
            <pc:sldMk cId="830061973" sldId="256"/>
            <ac:spMk id="21" creationId="{B7AC9FE1-F677-B8A1-537A-D16682B76B94}"/>
          </ac:spMkLst>
        </pc:spChg>
        <pc:spChg chg="mod">
          <ac:chgData name="Solomon Ellis-Summers" userId="7917a7a55df591e8" providerId="LiveId" clId="{D9A6C382-618D-4712-8F29-95F269570E65}" dt="2024-10-12T09:18:46.972" v="1019" actId="207"/>
          <ac:spMkLst>
            <pc:docMk/>
            <pc:sldMk cId="830061973" sldId="256"/>
            <ac:spMk id="22" creationId="{D172D62C-32E9-0843-5EBB-A8DAE8C41E72}"/>
          </ac:spMkLst>
        </pc:spChg>
        <pc:spChg chg="add mod">
          <ac:chgData name="Solomon Ellis-Summers" userId="7917a7a55df591e8" providerId="LiveId" clId="{D9A6C382-618D-4712-8F29-95F269570E65}" dt="2024-10-12T08:29:38.373" v="1014" actId="1076"/>
          <ac:spMkLst>
            <pc:docMk/>
            <pc:sldMk cId="830061973" sldId="256"/>
            <ac:spMk id="34" creationId="{5E49A092-C28F-5DBC-1527-921411605103}"/>
          </ac:spMkLst>
        </pc:spChg>
        <pc:picChg chg="del">
          <ac:chgData name="Solomon Ellis-Summers" userId="7917a7a55df591e8" providerId="LiveId" clId="{D9A6C382-618D-4712-8F29-95F269570E65}" dt="2024-10-12T06:20:44.850" v="701" actId="478"/>
          <ac:picMkLst>
            <pc:docMk/>
            <pc:sldMk cId="830061973" sldId="256"/>
            <ac:picMk id="16" creationId="{C2F4BBDB-FB74-C67B-54B9-1788EA50A69B}"/>
          </ac:picMkLst>
        </pc:picChg>
        <pc:picChg chg="mod modVis">
          <ac:chgData name="Solomon Ellis-Summers" userId="7917a7a55df591e8" providerId="LiveId" clId="{D9A6C382-618D-4712-8F29-95F269570E65}" dt="2024-10-12T06:20:42.311" v="700" actId="14430"/>
          <ac:picMkLst>
            <pc:docMk/>
            <pc:sldMk cId="830061973" sldId="256"/>
            <ac:picMk id="18" creationId="{A48B88DE-456C-26C4-8B08-D102906E5D35}"/>
          </ac:picMkLst>
        </pc:picChg>
        <pc:picChg chg="mod">
          <ac:chgData name="Solomon Ellis-Summers" userId="7917a7a55df591e8" providerId="LiveId" clId="{D9A6C382-618D-4712-8F29-95F269570E65}" dt="2024-10-12T08:29:32.886" v="1013" actId="1076"/>
          <ac:picMkLst>
            <pc:docMk/>
            <pc:sldMk cId="830061973" sldId="256"/>
            <ac:picMk id="32" creationId="{0476F13C-D153-B86F-B861-1ED319209B20}"/>
          </ac:picMkLst>
        </pc:picChg>
        <pc:picChg chg="add mod">
          <ac:chgData name="Solomon Ellis-Summers" userId="7917a7a55df591e8" providerId="LiveId" clId="{D9A6C382-618D-4712-8F29-95F269570E65}" dt="2024-10-12T08:29:38.373" v="1014" actId="1076"/>
          <ac:picMkLst>
            <pc:docMk/>
            <pc:sldMk cId="830061973" sldId="256"/>
            <ac:picMk id="33" creationId="{B6084E0B-98FA-9F07-E11C-483188596D5A}"/>
          </ac:picMkLst>
        </pc:picChg>
        <pc:picChg chg="mod">
          <ac:chgData name="Solomon Ellis-Summers" userId="7917a7a55df591e8" providerId="LiveId" clId="{D9A6C382-618D-4712-8F29-95F269570E65}" dt="2024-10-12T08:29:32.886" v="1013" actId="1076"/>
          <ac:picMkLst>
            <pc:docMk/>
            <pc:sldMk cId="830061973" sldId="256"/>
            <ac:picMk id="1028" creationId="{95EE74ED-6E10-A91B-1042-25E2C03EFD10}"/>
          </ac:picMkLst>
        </pc:picChg>
        <pc:picChg chg="add del mod">
          <ac:chgData name="Solomon Ellis-Summers" userId="7917a7a55df591e8" providerId="LiveId" clId="{D9A6C382-618D-4712-8F29-95F269570E65}" dt="2024-10-12T06:26:53.573" v="769" actId="478"/>
          <ac:picMkLst>
            <pc:docMk/>
            <pc:sldMk cId="830061973" sldId="256"/>
            <ac:picMk id="1034" creationId="{9EC34CE5-55C7-888F-6CE0-0D35BB501B13}"/>
          </ac:picMkLst>
        </pc:picChg>
        <pc:picChg chg="add del mod">
          <ac:chgData name="Solomon Ellis-Summers" userId="7917a7a55df591e8" providerId="LiveId" clId="{D9A6C382-618D-4712-8F29-95F269570E65}" dt="2024-10-12T06:27:07.247" v="771" actId="478"/>
          <ac:picMkLst>
            <pc:docMk/>
            <pc:sldMk cId="830061973" sldId="256"/>
            <ac:picMk id="1036" creationId="{E5981B78-6002-0ABD-D61C-70F089FE9B23}"/>
          </ac:picMkLst>
        </pc:picChg>
        <pc:picChg chg="add mod">
          <ac:chgData name="Solomon Ellis-Summers" userId="7917a7a55df591e8" providerId="LiveId" clId="{D9A6C382-618D-4712-8F29-95F269570E65}" dt="2024-10-12T06:29:11.126" v="802" actId="14100"/>
          <ac:picMkLst>
            <pc:docMk/>
            <pc:sldMk cId="830061973" sldId="256"/>
            <ac:picMk id="1038" creationId="{28244477-B9BD-8784-738C-753836444DB6}"/>
          </ac:picMkLst>
        </pc:picChg>
      </pc:sldChg>
      <pc:sldChg chg="addSp delSp modSp mod">
        <pc:chgData name="Solomon Ellis-Summers" userId="7917a7a55df591e8" providerId="LiveId" clId="{D9A6C382-618D-4712-8F29-95F269570E65}" dt="2024-10-12T11:51:25.301" v="1352" actId="478"/>
        <pc:sldMkLst>
          <pc:docMk/>
          <pc:sldMk cId="1914265134" sldId="257"/>
        </pc:sldMkLst>
        <pc:spChg chg="mod">
          <ac:chgData name="Solomon Ellis-Summers" userId="7917a7a55df591e8" providerId="LiveId" clId="{D9A6C382-618D-4712-8F29-95F269570E65}" dt="2024-10-12T06:16:49.929" v="693" actId="207"/>
          <ac:spMkLst>
            <pc:docMk/>
            <pc:sldMk cId="1914265134" sldId="257"/>
            <ac:spMk id="5" creationId="{70AA39CA-4766-6468-1BB9-3225B0F515FD}"/>
          </ac:spMkLst>
        </pc:spChg>
        <pc:spChg chg="mod">
          <ac:chgData name="Solomon Ellis-Summers" userId="7917a7a55df591e8" providerId="LiveId" clId="{D9A6C382-618D-4712-8F29-95F269570E65}" dt="2024-10-12T06:16:26.947" v="692" actId="207"/>
          <ac:spMkLst>
            <pc:docMk/>
            <pc:sldMk cId="1914265134" sldId="257"/>
            <ac:spMk id="6" creationId="{6D2E1F42-E3D8-C544-81E5-F8600B0144BB}"/>
          </ac:spMkLst>
        </pc:spChg>
        <pc:picChg chg="mod">
          <ac:chgData name="Solomon Ellis-Summers" userId="7917a7a55df591e8" providerId="LiveId" clId="{D9A6C382-618D-4712-8F29-95F269570E65}" dt="2024-10-12T05:33:00.521" v="356" actId="14861"/>
          <ac:picMkLst>
            <pc:docMk/>
            <pc:sldMk cId="1914265134" sldId="257"/>
            <ac:picMk id="3" creationId="{3A848791-EA78-8433-CCAE-5E051D010FED}"/>
          </ac:picMkLst>
        </pc:picChg>
        <pc:picChg chg="mod">
          <ac:chgData name="Solomon Ellis-Summers" userId="7917a7a55df591e8" providerId="LiveId" clId="{D9A6C382-618D-4712-8F29-95F269570E65}" dt="2024-10-12T05:33:12.307" v="358" actId="1076"/>
          <ac:picMkLst>
            <pc:docMk/>
            <pc:sldMk cId="1914265134" sldId="257"/>
            <ac:picMk id="4" creationId="{36ADF225-51CA-277A-D0F5-1FD8F71B8208}"/>
          </ac:picMkLst>
        </pc:picChg>
        <pc:picChg chg="add del mod modVis">
          <ac:chgData name="Solomon Ellis-Summers" userId="7917a7a55df591e8" providerId="LiveId" clId="{D9A6C382-618D-4712-8F29-95F269570E65}" dt="2024-10-12T11:51:25.301" v="1352" actId="478"/>
          <ac:picMkLst>
            <pc:docMk/>
            <pc:sldMk cId="1914265134" sldId="257"/>
            <ac:picMk id="20" creationId="{EA13345E-CB7A-6FCB-11E4-C1A17089ADD5}"/>
          </ac:picMkLst>
        </pc:picChg>
      </pc:sldChg>
      <pc:sldChg chg="addSp modSp mod">
        <pc:chgData name="Solomon Ellis-Summers" userId="7917a7a55df591e8" providerId="LiveId" clId="{D9A6C382-618D-4712-8F29-95F269570E65}" dt="2024-10-12T08:00:00.842" v="900" actId="14429"/>
        <pc:sldMkLst>
          <pc:docMk/>
          <pc:sldMk cId="720164833" sldId="258"/>
        </pc:sldMkLst>
        <pc:spChg chg="mod">
          <ac:chgData name="Solomon Ellis-Summers" userId="7917a7a55df591e8" providerId="LiveId" clId="{D9A6C382-618D-4712-8F29-95F269570E65}" dt="2024-10-12T06:33:54.267" v="811" actId="1076"/>
          <ac:spMkLst>
            <pc:docMk/>
            <pc:sldMk cId="720164833" sldId="258"/>
            <ac:spMk id="10" creationId="{0DA74CDE-8668-038A-A3B6-85737AC7F968}"/>
          </ac:spMkLst>
        </pc:spChg>
        <pc:spChg chg="mod">
          <ac:chgData name="Solomon Ellis-Summers" userId="7917a7a55df591e8" providerId="LiveId" clId="{D9A6C382-618D-4712-8F29-95F269570E65}" dt="2024-10-12T07:04:50.193" v="879" actId="408"/>
          <ac:spMkLst>
            <pc:docMk/>
            <pc:sldMk cId="720164833" sldId="258"/>
            <ac:spMk id="21" creationId="{CE78EF0F-E8D7-C2A7-E909-0BC17BB7EEFE}"/>
          </ac:spMkLst>
        </pc:spChg>
        <pc:spChg chg="mod">
          <ac:chgData name="Solomon Ellis-Summers" userId="7917a7a55df591e8" providerId="LiveId" clId="{D9A6C382-618D-4712-8F29-95F269570E65}" dt="2024-10-12T07:06:32.683" v="898" actId="408"/>
          <ac:spMkLst>
            <pc:docMk/>
            <pc:sldMk cId="720164833" sldId="258"/>
            <ac:spMk id="23" creationId="{DAAA1CA5-376B-D98A-3115-3D8C63D1B4A6}"/>
          </ac:spMkLst>
        </pc:spChg>
        <pc:spChg chg="mod">
          <ac:chgData name="Solomon Ellis-Summers" userId="7917a7a55df591e8" providerId="LiveId" clId="{D9A6C382-618D-4712-8F29-95F269570E65}" dt="2024-10-12T07:04:59.518" v="880" actId="408"/>
          <ac:spMkLst>
            <pc:docMk/>
            <pc:sldMk cId="720164833" sldId="258"/>
            <ac:spMk id="24" creationId="{87A8945F-0C61-3E70-11E7-2FEEC357D7AF}"/>
          </ac:spMkLst>
        </pc:spChg>
        <pc:spChg chg="mod">
          <ac:chgData name="Solomon Ellis-Summers" userId="7917a7a55df591e8" providerId="LiveId" clId="{D9A6C382-618D-4712-8F29-95F269570E65}" dt="2024-10-12T07:06:18.043" v="894" actId="408"/>
          <ac:spMkLst>
            <pc:docMk/>
            <pc:sldMk cId="720164833" sldId="258"/>
            <ac:spMk id="25" creationId="{0EEF2519-DEA0-C1B4-4531-6DC84F0EE8FC}"/>
          </ac:spMkLst>
        </pc:spChg>
        <pc:spChg chg="mod">
          <ac:chgData name="Solomon Ellis-Summers" userId="7917a7a55df591e8" providerId="LiveId" clId="{D9A6C382-618D-4712-8F29-95F269570E65}" dt="2024-10-12T07:04:50.193" v="879" actId="408"/>
          <ac:spMkLst>
            <pc:docMk/>
            <pc:sldMk cId="720164833" sldId="258"/>
            <ac:spMk id="27" creationId="{CCC6290F-0650-969F-615F-DF471BF2C0C6}"/>
          </ac:spMkLst>
        </pc:spChg>
        <pc:spChg chg="mod">
          <ac:chgData name="Solomon Ellis-Summers" userId="7917a7a55df591e8" providerId="LiveId" clId="{D9A6C382-618D-4712-8F29-95F269570E65}" dt="2024-10-12T07:04:59.518" v="880" actId="408"/>
          <ac:spMkLst>
            <pc:docMk/>
            <pc:sldMk cId="720164833" sldId="258"/>
            <ac:spMk id="28" creationId="{0D31AAE9-5B86-18BE-E7E3-44EBE83FB08E}"/>
          </ac:spMkLst>
        </pc:spChg>
        <pc:spChg chg="mod">
          <ac:chgData name="Solomon Ellis-Summers" userId="7917a7a55df591e8" providerId="LiveId" clId="{D9A6C382-618D-4712-8F29-95F269570E65}" dt="2024-10-12T07:05:22.533" v="883" actId="408"/>
          <ac:spMkLst>
            <pc:docMk/>
            <pc:sldMk cId="720164833" sldId="258"/>
            <ac:spMk id="29" creationId="{6D108398-A495-0D12-2DF9-D219037FC3C7}"/>
          </ac:spMkLst>
        </pc:spChg>
        <pc:spChg chg="mod">
          <ac:chgData name="Solomon Ellis-Summers" userId="7917a7a55df591e8" providerId="LiveId" clId="{D9A6C382-618D-4712-8F29-95F269570E65}" dt="2024-10-12T07:06:18.043" v="894" actId="408"/>
          <ac:spMkLst>
            <pc:docMk/>
            <pc:sldMk cId="720164833" sldId="258"/>
            <ac:spMk id="30" creationId="{2DD48032-5453-461C-A4FF-1C4BD9E05507}"/>
          </ac:spMkLst>
        </pc:spChg>
        <pc:spChg chg="mod">
          <ac:chgData name="Solomon Ellis-Summers" userId="7917a7a55df591e8" providerId="LiveId" clId="{D9A6C382-618D-4712-8F29-95F269570E65}" dt="2024-10-12T07:06:32.683" v="898" actId="408"/>
          <ac:spMkLst>
            <pc:docMk/>
            <pc:sldMk cId="720164833" sldId="258"/>
            <ac:spMk id="31" creationId="{FE10F121-922A-5F2F-07D5-6427072CE370}"/>
          </ac:spMkLst>
        </pc:spChg>
        <pc:spChg chg="mod">
          <ac:chgData name="Solomon Ellis-Summers" userId="7917a7a55df591e8" providerId="LiveId" clId="{D9A6C382-618D-4712-8F29-95F269570E65}" dt="2024-10-12T07:03:35.084" v="873" actId="465"/>
          <ac:spMkLst>
            <pc:docMk/>
            <pc:sldMk cId="720164833" sldId="258"/>
            <ac:spMk id="33" creationId="{842A9FDA-38E8-2905-053A-3CA655D43834}"/>
          </ac:spMkLst>
        </pc:spChg>
        <pc:spChg chg="mod">
          <ac:chgData name="Solomon Ellis-Summers" userId="7917a7a55df591e8" providerId="LiveId" clId="{D9A6C382-618D-4712-8F29-95F269570E65}" dt="2024-10-12T07:05:26.172" v="884" actId="465"/>
          <ac:spMkLst>
            <pc:docMk/>
            <pc:sldMk cId="720164833" sldId="258"/>
            <ac:spMk id="34" creationId="{4AD24F48-D1C7-4CF9-31C1-249525C18513}"/>
          </ac:spMkLst>
        </pc:spChg>
        <pc:spChg chg="mod">
          <ac:chgData name="Solomon Ellis-Summers" userId="7917a7a55df591e8" providerId="LiveId" clId="{D9A6C382-618D-4712-8F29-95F269570E65}" dt="2024-10-12T07:06:18.043" v="894" actId="408"/>
          <ac:spMkLst>
            <pc:docMk/>
            <pc:sldMk cId="720164833" sldId="258"/>
            <ac:spMk id="35" creationId="{4108CB9D-0AEC-FD58-0623-5B92ACFA3A79}"/>
          </ac:spMkLst>
        </pc:spChg>
        <pc:spChg chg="mod">
          <ac:chgData name="Solomon Ellis-Summers" userId="7917a7a55df591e8" providerId="LiveId" clId="{D9A6C382-618D-4712-8F29-95F269570E65}" dt="2024-10-12T07:06:32.683" v="898" actId="408"/>
          <ac:spMkLst>
            <pc:docMk/>
            <pc:sldMk cId="720164833" sldId="258"/>
            <ac:spMk id="36" creationId="{14CBC79E-172D-6C5C-5271-D7431C3C58DB}"/>
          </ac:spMkLst>
        </pc:spChg>
        <pc:spChg chg="mod">
          <ac:chgData name="Solomon Ellis-Summers" userId="7917a7a55df591e8" providerId="LiveId" clId="{D9A6C382-618D-4712-8F29-95F269570E65}" dt="2024-10-12T07:05:38.252" v="885" actId="1076"/>
          <ac:spMkLst>
            <pc:docMk/>
            <pc:sldMk cId="720164833" sldId="258"/>
            <ac:spMk id="40" creationId="{5CBF0D48-A51B-0348-B147-5798ED31BC6F}"/>
          </ac:spMkLst>
        </pc:spChg>
        <pc:picChg chg="mod">
          <ac:chgData name="Solomon Ellis-Summers" userId="7917a7a55df591e8" providerId="LiveId" clId="{D9A6C382-618D-4712-8F29-95F269570E65}" dt="2024-10-12T06:33:54.642" v="812" actId="1076"/>
          <ac:picMkLst>
            <pc:docMk/>
            <pc:sldMk cId="720164833" sldId="258"/>
            <ac:picMk id="17" creationId="{AFE54396-C18D-63E1-D178-A6FF5E60EFFF}"/>
          </ac:picMkLst>
        </pc:picChg>
        <pc:picChg chg="mod">
          <ac:chgData name="Solomon Ellis-Summers" userId="7917a7a55df591e8" providerId="LiveId" clId="{D9A6C382-618D-4712-8F29-95F269570E65}" dt="2024-10-12T07:04:36.984" v="878" actId="465"/>
          <ac:picMkLst>
            <pc:docMk/>
            <pc:sldMk cId="720164833" sldId="258"/>
            <ac:picMk id="45" creationId="{BAC2E822-890B-9E43-EAAC-37242DB064AF}"/>
          </ac:picMkLst>
        </pc:picChg>
        <pc:picChg chg="mod">
          <ac:chgData name="Solomon Ellis-Summers" userId="7917a7a55df591e8" providerId="LiveId" clId="{D9A6C382-618D-4712-8F29-95F269570E65}" dt="2024-10-12T07:05:26.172" v="884" actId="465"/>
          <ac:picMkLst>
            <pc:docMk/>
            <pc:sldMk cId="720164833" sldId="258"/>
            <ac:picMk id="47" creationId="{0E3EEEED-A9EC-7B05-3A08-44C2E78BC609}"/>
          </ac:picMkLst>
        </pc:picChg>
        <pc:picChg chg="mod">
          <ac:chgData name="Solomon Ellis-Summers" userId="7917a7a55df591e8" providerId="LiveId" clId="{D9A6C382-618D-4712-8F29-95F269570E65}" dt="2024-10-12T07:06:18.043" v="894" actId="408"/>
          <ac:picMkLst>
            <pc:docMk/>
            <pc:sldMk cId="720164833" sldId="258"/>
            <ac:picMk id="49" creationId="{DA404558-2C6E-DB36-101E-010425E954BB}"/>
          </ac:picMkLst>
        </pc:picChg>
        <pc:picChg chg="mod">
          <ac:chgData name="Solomon Ellis-Summers" userId="7917a7a55df591e8" providerId="LiveId" clId="{D9A6C382-618D-4712-8F29-95F269570E65}" dt="2024-10-12T07:06:32.683" v="898" actId="408"/>
          <ac:picMkLst>
            <pc:docMk/>
            <pc:sldMk cId="720164833" sldId="258"/>
            <ac:picMk id="51" creationId="{691C0D92-2476-3EFA-1801-69BDE6974E7B}"/>
          </ac:picMkLst>
        </pc:picChg>
        <pc:picChg chg="mod">
          <ac:chgData name="Solomon Ellis-Summers" userId="7917a7a55df591e8" providerId="LiveId" clId="{D9A6C382-618D-4712-8F29-95F269570E65}" dt="2024-10-12T07:05:26.172" v="884" actId="465"/>
          <ac:picMkLst>
            <pc:docMk/>
            <pc:sldMk cId="720164833" sldId="258"/>
            <ac:picMk id="53" creationId="{C89A26BD-2488-4000-2DF7-E5EC3565AD91}"/>
          </ac:picMkLst>
        </pc:picChg>
        <pc:picChg chg="mod">
          <ac:chgData name="Solomon Ellis-Summers" userId="7917a7a55df591e8" providerId="LiveId" clId="{D9A6C382-618D-4712-8F29-95F269570E65}" dt="2024-10-12T07:06:32.683" v="898" actId="408"/>
          <ac:picMkLst>
            <pc:docMk/>
            <pc:sldMk cId="720164833" sldId="258"/>
            <ac:picMk id="55" creationId="{7AB157A0-5774-36B2-1559-CCC5AC35DDEA}"/>
          </ac:picMkLst>
        </pc:picChg>
        <pc:picChg chg="mod">
          <ac:chgData name="Solomon Ellis-Summers" userId="7917a7a55df591e8" providerId="LiveId" clId="{D9A6C382-618D-4712-8F29-95F269570E65}" dt="2024-10-12T07:04:50.193" v="879" actId="408"/>
          <ac:picMkLst>
            <pc:docMk/>
            <pc:sldMk cId="720164833" sldId="258"/>
            <ac:picMk id="57" creationId="{A4B4B707-8B90-E40A-35DB-43E04E1D6FC2}"/>
          </ac:picMkLst>
        </pc:picChg>
        <pc:picChg chg="mod">
          <ac:chgData name="Solomon Ellis-Summers" userId="7917a7a55df591e8" providerId="LiveId" clId="{D9A6C382-618D-4712-8F29-95F269570E65}" dt="2024-10-12T07:04:59.518" v="880" actId="408"/>
          <ac:picMkLst>
            <pc:docMk/>
            <pc:sldMk cId="720164833" sldId="258"/>
            <ac:picMk id="59" creationId="{36C2195B-0F04-71EC-0BC0-2E03E424FD2B}"/>
          </ac:picMkLst>
        </pc:picChg>
        <pc:picChg chg="mod">
          <ac:chgData name="Solomon Ellis-Summers" userId="7917a7a55df591e8" providerId="LiveId" clId="{D9A6C382-618D-4712-8F29-95F269570E65}" dt="2024-10-12T07:05:41.541" v="886" actId="1076"/>
          <ac:picMkLst>
            <pc:docMk/>
            <pc:sldMk cId="720164833" sldId="258"/>
            <ac:picMk id="61" creationId="{E92A3E71-8CC2-522C-E991-881972E561AE}"/>
          </ac:picMkLst>
        </pc:picChg>
        <pc:picChg chg="mod">
          <ac:chgData name="Solomon Ellis-Summers" userId="7917a7a55df591e8" providerId="LiveId" clId="{D9A6C382-618D-4712-8F29-95F269570E65}" dt="2024-10-12T07:06:18.043" v="894" actId="408"/>
          <ac:picMkLst>
            <pc:docMk/>
            <pc:sldMk cId="720164833" sldId="258"/>
            <ac:picMk id="63" creationId="{D3344832-E283-1C04-A3C3-70D733755C15}"/>
          </ac:picMkLst>
        </pc:picChg>
        <pc:picChg chg="mod">
          <ac:chgData name="Solomon Ellis-Summers" userId="7917a7a55df591e8" providerId="LiveId" clId="{D9A6C382-618D-4712-8F29-95F269570E65}" dt="2024-10-12T07:06:18.043" v="894" actId="408"/>
          <ac:picMkLst>
            <pc:docMk/>
            <pc:sldMk cId="720164833" sldId="258"/>
            <ac:picMk id="65" creationId="{27C1D95C-BC3D-C4C1-3076-769F27EEDE62}"/>
          </ac:picMkLst>
        </pc:picChg>
        <pc:picChg chg="mod">
          <ac:chgData name="Solomon Ellis-Summers" userId="7917a7a55df591e8" providerId="LiveId" clId="{D9A6C382-618D-4712-8F29-95F269570E65}" dt="2024-10-12T07:06:32.683" v="898" actId="408"/>
          <ac:picMkLst>
            <pc:docMk/>
            <pc:sldMk cId="720164833" sldId="258"/>
            <ac:picMk id="69" creationId="{E36FAC76-5E18-759D-196D-DC86970BC569}"/>
          </ac:picMkLst>
        </pc:picChg>
        <pc:picChg chg="mod">
          <ac:chgData name="Solomon Ellis-Summers" userId="7917a7a55df591e8" providerId="LiveId" clId="{D9A6C382-618D-4712-8F29-95F269570E65}" dt="2024-10-12T07:04:59.518" v="880" actId="408"/>
          <ac:picMkLst>
            <pc:docMk/>
            <pc:sldMk cId="720164833" sldId="258"/>
            <ac:picMk id="71" creationId="{F14EA09C-243C-079A-17FB-E308DDE00BAC}"/>
          </ac:picMkLst>
        </pc:picChg>
        <pc:picChg chg="mod">
          <ac:chgData name="Solomon Ellis-Summers" userId="7917a7a55df591e8" providerId="LiveId" clId="{D9A6C382-618D-4712-8F29-95F269570E65}" dt="2024-10-12T07:04:50.193" v="879" actId="408"/>
          <ac:picMkLst>
            <pc:docMk/>
            <pc:sldMk cId="720164833" sldId="258"/>
            <ac:picMk id="73" creationId="{C9CCAD6F-CC0A-2BCB-1F9B-3F22ACA1BEFD}"/>
          </ac:picMkLst>
        </pc:picChg>
        <pc:picChg chg="add mod modVis">
          <ac:chgData name="Solomon Ellis-Summers" userId="7917a7a55df591e8" providerId="LiveId" clId="{D9A6C382-618D-4712-8F29-95F269570E65}" dt="2024-10-12T08:00:00.842" v="900" actId="14429"/>
          <ac:picMkLst>
            <pc:docMk/>
            <pc:sldMk cId="720164833" sldId="258"/>
            <ac:picMk id="74" creationId="{F3D7EA89-42F1-F485-BDDE-2D4C99252564}"/>
          </ac:picMkLst>
        </pc:picChg>
      </pc:sldChg>
      <pc:sldChg chg="addSp delSp modSp mod">
        <pc:chgData name="Solomon Ellis-Summers" userId="7917a7a55df591e8" providerId="LiveId" clId="{D9A6C382-618D-4712-8F29-95F269570E65}" dt="2024-10-12T06:34:13.133" v="816" actId="14429"/>
        <pc:sldMkLst>
          <pc:docMk/>
          <pc:sldMk cId="1232292028" sldId="259"/>
        </pc:sldMkLst>
        <pc:spChg chg="add mod">
          <ac:chgData name="Solomon Ellis-Summers" userId="7917a7a55df591e8" providerId="LiveId" clId="{D9A6C382-618D-4712-8F29-95F269570E65}" dt="2024-10-12T04:39:10.225" v="0"/>
          <ac:spMkLst>
            <pc:docMk/>
            <pc:sldMk cId="1232292028" sldId="259"/>
            <ac:spMk id="20" creationId="{37855B9A-5013-7D0A-4F92-272BC38B47A3}"/>
          </ac:spMkLst>
        </pc:spChg>
        <pc:spChg chg="add del mod">
          <ac:chgData name="Solomon Ellis-Summers" userId="7917a7a55df591e8" providerId="LiveId" clId="{D9A6C382-618D-4712-8F29-95F269570E65}" dt="2024-10-12T05:05:41.433" v="4" actId="478"/>
          <ac:spMkLst>
            <pc:docMk/>
            <pc:sldMk cId="1232292028" sldId="259"/>
            <ac:spMk id="21" creationId="{A421F3C6-1B9B-B367-C70B-7FEA0123A882}"/>
          </ac:spMkLst>
        </pc:spChg>
        <pc:spChg chg="add del mod">
          <ac:chgData name="Solomon Ellis-Summers" userId="7917a7a55df591e8" providerId="LiveId" clId="{D9A6C382-618D-4712-8F29-95F269570E65}" dt="2024-10-12T05:10:43.367" v="178" actId="478"/>
          <ac:spMkLst>
            <pc:docMk/>
            <pc:sldMk cId="1232292028" sldId="259"/>
            <ac:spMk id="23" creationId="{CDEE76F0-6E1F-0451-3AA4-1A1BE4C123A4}"/>
          </ac:spMkLst>
        </pc:spChg>
        <pc:spChg chg="add mod">
          <ac:chgData name="Solomon Ellis-Summers" userId="7917a7a55df591e8" providerId="LiveId" clId="{D9A6C382-618D-4712-8F29-95F269570E65}" dt="2024-10-12T05:57:25.975" v="549" actId="1076"/>
          <ac:spMkLst>
            <pc:docMk/>
            <pc:sldMk cId="1232292028" sldId="259"/>
            <ac:spMk id="24" creationId="{1DCEA689-1D00-0F92-F765-3B6596020AB4}"/>
          </ac:spMkLst>
        </pc:spChg>
        <pc:spChg chg="add mod">
          <ac:chgData name="Solomon Ellis-Summers" userId="7917a7a55df591e8" providerId="LiveId" clId="{D9A6C382-618D-4712-8F29-95F269570E65}" dt="2024-10-12T05:57:25.975" v="549" actId="1076"/>
          <ac:spMkLst>
            <pc:docMk/>
            <pc:sldMk cId="1232292028" sldId="259"/>
            <ac:spMk id="25" creationId="{B5AE2E90-9AFA-5C30-6250-FDEA175B7DCB}"/>
          </ac:spMkLst>
        </pc:spChg>
        <pc:spChg chg="add mod">
          <ac:chgData name="Solomon Ellis-Summers" userId="7917a7a55df591e8" providerId="LiveId" clId="{D9A6C382-618D-4712-8F29-95F269570E65}" dt="2024-10-12T05:57:27.845" v="554" actId="1076"/>
          <ac:spMkLst>
            <pc:docMk/>
            <pc:sldMk cId="1232292028" sldId="259"/>
            <ac:spMk id="26" creationId="{78652008-61CC-1C8C-85B7-6A098C981AD4}"/>
          </ac:spMkLst>
        </pc:spChg>
        <pc:spChg chg="add mod">
          <ac:chgData name="Solomon Ellis-Summers" userId="7917a7a55df591e8" providerId="LiveId" clId="{D9A6C382-618D-4712-8F29-95F269570E65}" dt="2024-10-12T05:57:27.375" v="553" actId="1076"/>
          <ac:spMkLst>
            <pc:docMk/>
            <pc:sldMk cId="1232292028" sldId="259"/>
            <ac:spMk id="27" creationId="{41EFC9BC-5EC5-8489-63F3-95AD74E15E94}"/>
          </ac:spMkLst>
        </pc:spChg>
        <pc:spChg chg="add mod">
          <ac:chgData name="Solomon Ellis-Summers" userId="7917a7a55df591e8" providerId="LiveId" clId="{D9A6C382-618D-4712-8F29-95F269570E65}" dt="2024-10-12T06:13:56.154" v="675" actId="1076"/>
          <ac:spMkLst>
            <pc:docMk/>
            <pc:sldMk cId="1232292028" sldId="259"/>
            <ac:spMk id="28" creationId="{AA752E6C-B255-BEA6-C221-36793CCDBA10}"/>
          </ac:spMkLst>
        </pc:spChg>
        <pc:spChg chg="add mod">
          <ac:chgData name="Solomon Ellis-Summers" userId="7917a7a55df591e8" providerId="LiveId" clId="{D9A6C382-618D-4712-8F29-95F269570E65}" dt="2024-10-12T05:53:48.384" v="482" actId="1076"/>
          <ac:spMkLst>
            <pc:docMk/>
            <pc:sldMk cId="1232292028" sldId="259"/>
            <ac:spMk id="29" creationId="{B25B58DB-E8FA-10FB-9F32-41A1EDDD3CFB}"/>
          </ac:spMkLst>
        </pc:spChg>
        <pc:spChg chg="add del mod">
          <ac:chgData name="Solomon Ellis-Summers" userId="7917a7a55df591e8" providerId="LiveId" clId="{D9A6C382-618D-4712-8F29-95F269570E65}" dt="2024-10-12T05:53:31.214" v="478" actId="478"/>
          <ac:spMkLst>
            <pc:docMk/>
            <pc:sldMk cId="1232292028" sldId="259"/>
            <ac:spMk id="30" creationId="{F61D74C6-0BB1-C173-DB78-5A07B8B4E7AB}"/>
          </ac:spMkLst>
        </pc:spChg>
        <pc:spChg chg="add del mod">
          <ac:chgData name="Solomon Ellis-Summers" userId="7917a7a55df591e8" providerId="LiveId" clId="{D9A6C382-618D-4712-8F29-95F269570E65}" dt="2024-10-12T05:53:31.214" v="478" actId="478"/>
          <ac:spMkLst>
            <pc:docMk/>
            <pc:sldMk cId="1232292028" sldId="259"/>
            <ac:spMk id="31" creationId="{27A8AE8D-6657-EED3-5559-186FEE6AADDD}"/>
          </ac:spMkLst>
        </pc:spChg>
        <pc:spChg chg="add mod ord">
          <ac:chgData name="Solomon Ellis-Summers" userId="7917a7a55df591e8" providerId="LiveId" clId="{D9A6C382-618D-4712-8F29-95F269570E65}" dt="2024-10-12T06:05:42.741" v="617" actId="1076"/>
          <ac:spMkLst>
            <pc:docMk/>
            <pc:sldMk cId="1232292028" sldId="259"/>
            <ac:spMk id="32" creationId="{7F813119-8BD1-B9FC-EC59-DCE73B299481}"/>
          </ac:spMkLst>
        </pc:spChg>
        <pc:spChg chg="add del mod ord">
          <ac:chgData name="Solomon Ellis-Summers" userId="7917a7a55df591e8" providerId="LiveId" clId="{D9A6C382-618D-4712-8F29-95F269570E65}" dt="2024-10-12T05:27:13.122" v="318" actId="478"/>
          <ac:spMkLst>
            <pc:docMk/>
            <pc:sldMk cId="1232292028" sldId="259"/>
            <ac:spMk id="33" creationId="{F37148D3-733E-7558-584E-6C5CE183B1FF}"/>
          </ac:spMkLst>
        </pc:spChg>
        <pc:spChg chg="add del mod">
          <ac:chgData name="Solomon Ellis-Summers" userId="7917a7a55df591e8" providerId="LiveId" clId="{D9A6C382-618D-4712-8F29-95F269570E65}" dt="2024-10-12T05:23:22.852" v="303" actId="478"/>
          <ac:spMkLst>
            <pc:docMk/>
            <pc:sldMk cId="1232292028" sldId="259"/>
            <ac:spMk id="34" creationId="{27B4F55E-A9B2-8996-6F6A-1E8F9188BB34}"/>
          </ac:spMkLst>
        </pc:spChg>
        <pc:spChg chg="add mod">
          <ac:chgData name="Solomon Ellis-Summers" userId="7917a7a55df591e8" providerId="LiveId" clId="{D9A6C382-618D-4712-8F29-95F269570E65}" dt="2024-10-12T05:57:28.394" v="556" actId="1076"/>
          <ac:spMkLst>
            <pc:docMk/>
            <pc:sldMk cId="1232292028" sldId="259"/>
            <ac:spMk id="35" creationId="{C051A8B7-48FA-50C5-4AA0-8609CF283ED2}"/>
          </ac:spMkLst>
        </pc:spChg>
        <pc:spChg chg="add del mod">
          <ac:chgData name="Solomon Ellis-Summers" userId="7917a7a55df591e8" providerId="LiveId" clId="{D9A6C382-618D-4712-8F29-95F269570E65}" dt="2024-10-12T05:27:53.720" v="324" actId="478"/>
          <ac:spMkLst>
            <pc:docMk/>
            <pc:sldMk cId="1232292028" sldId="259"/>
            <ac:spMk id="36" creationId="{CA463C9A-9EA7-76A6-8457-2A19E96B00D7}"/>
          </ac:spMkLst>
        </pc:spChg>
        <pc:spChg chg="add del mod">
          <ac:chgData name="Solomon Ellis-Summers" userId="7917a7a55df591e8" providerId="LiveId" clId="{D9A6C382-618D-4712-8F29-95F269570E65}" dt="2024-10-12T05:26:02.271" v="310" actId="478"/>
          <ac:spMkLst>
            <pc:docMk/>
            <pc:sldMk cId="1232292028" sldId="259"/>
            <ac:spMk id="37" creationId="{F46E631E-120D-7B9A-5423-9845C69C0117}"/>
          </ac:spMkLst>
        </pc:spChg>
        <pc:spChg chg="add del mod">
          <ac:chgData name="Solomon Ellis-Summers" userId="7917a7a55df591e8" providerId="LiveId" clId="{D9A6C382-618D-4712-8F29-95F269570E65}" dt="2024-10-12T05:32:08.121" v="355" actId="478"/>
          <ac:spMkLst>
            <pc:docMk/>
            <pc:sldMk cId="1232292028" sldId="259"/>
            <ac:spMk id="38" creationId="{9C88806A-47D9-4FAC-100F-321C19445D27}"/>
          </ac:spMkLst>
        </pc:spChg>
        <pc:spChg chg="add del mod">
          <ac:chgData name="Solomon Ellis-Summers" userId="7917a7a55df591e8" providerId="LiveId" clId="{D9A6C382-618D-4712-8F29-95F269570E65}" dt="2024-10-12T05:53:31.214" v="478" actId="478"/>
          <ac:spMkLst>
            <pc:docMk/>
            <pc:sldMk cId="1232292028" sldId="259"/>
            <ac:spMk id="39" creationId="{FB8C6008-9454-9353-80ED-64CBEC985DEC}"/>
          </ac:spMkLst>
        </pc:spChg>
        <pc:spChg chg="add del mod">
          <ac:chgData name="Solomon Ellis-Summers" userId="7917a7a55df591e8" providerId="LiveId" clId="{D9A6C382-618D-4712-8F29-95F269570E65}" dt="2024-10-12T05:53:31.214" v="478" actId="478"/>
          <ac:spMkLst>
            <pc:docMk/>
            <pc:sldMk cId="1232292028" sldId="259"/>
            <ac:spMk id="40" creationId="{BDF59910-A6BA-0A83-8780-F66573DC5A99}"/>
          </ac:spMkLst>
        </pc:spChg>
        <pc:spChg chg="add del mod">
          <ac:chgData name="Solomon Ellis-Summers" userId="7917a7a55df591e8" providerId="LiveId" clId="{D9A6C382-618D-4712-8F29-95F269570E65}" dt="2024-10-12T05:29:10.026" v="336" actId="478"/>
          <ac:spMkLst>
            <pc:docMk/>
            <pc:sldMk cId="1232292028" sldId="259"/>
            <ac:spMk id="41" creationId="{6ADFD29F-5F31-8984-6414-A596914180B1}"/>
          </ac:spMkLst>
        </pc:spChg>
        <pc:spChg chg="add del mod">
          <ac:chgData name="Solomon Ellis-Summers" userId="7917a7a55df591e8" providerId="LiveId" clId="{D9A6C382-618D-4712-8F29-95F269570E65}" dt="2024-10-12T05:30:53.996" v="347" actId="478"/>
          <ac:spMkLst>
            <pc:docMk/>
            <pc:sldMk cId="1232292028" sldId="259"/>
            <ac:spMk id="42" creationId="{D75AF87B-E214-297D-3641-74981032C78D}"/>
          </ac:spMkLst>
        </pc:spChg>
        <pc:spChg chg="add mod">
          <ac:chgData name="Solomon Ellis-Summers" userId="7917a7a55df591e8" providerId="LiveId" clId="{D9A6C382-618D-4712-8F29-95F269570E65}" dt="2024-10-12T05:57:28.111" v="555" actId="1076"/>
          <ac:spMkLst>
            <pc:docMk/>
            <pc:sldMk cId="1232292028" sldId="259"/>
            <ac:spMk id="43" creationId="{F57E4BF4-255B-7D42-DD37-2A1F098D2E71}"/>
          </ac:spMkLst>
        </pc:spChg>
        <pc:spChg chg="add mod">
          <ac:chgData name="Solomon Ellis-Summers" userId="7917a7a55df591e8" providerId="LiveId" clId="{D9A6C382-618D-4712-8F29-95F269570E65}" dt="2024-10-12T06:34:09.879" v="814" actId="207"/>
          <ac:spMkLst>
            <pc:docMk/>
            <pc:sldMk cId="1232292028" sldId="259"/>
            <ac:spMk id="44" creationId="{67774659-4578-0C78-4B30-388DA1F5D222}"/>
          </ac:spMkLst>
        </pc:spChg>
        <pc:spChg chg="add del mod">
          <ac:chgData name="Solomon Ellis-Summers" userId="7917a7a55df591e8" providerId="LiveId" clId="{D9A6C382-618D-4712-8F29-95F269570E65}" dt="2024-10-12T06:34:09.879" v="814" actId="207"/>
          <ac:spMkLst>
            <pc:docMk/>
            <pc:sldMk cId="1232292028" sldId="259"/>
            <ac:spMk id="45" creationId="{76CCCD02-430C-409A-5FC7-5462C283CDD3}"/>
          </ac:spMkLst>
        </pc:spChg>
        <pc:spChg chg="add del mod">
          <ac:chgData name="Solomon Ellis-Summers" userId="7917a7a55df591e8" providerId="LiveId" clId="{D9A6C382-618D-4712-8F29-95F269570E65}" dt="2024-10-12T05:53:39.062" v="480" actId="478"/>
          <ac:spMkLst>
            <pc:docMk/>
            <pc:sldMk cId="1232292028" sldId="259"/>
            <ac:spMk id="46" creationId="{E3C7EDD1-ACFA-B28F-304F-8B6306E900F2}"/>
          </ac:spMkLst>
        </pc:spChg>
        <pc:spChg chg="add del mod">
          <ac:chgData name="Solomon Ellis-Summers" userId="7917a7a55df591e8" providerId="LiveId" clId="{D9A6C382-618D-4712-8F29-95F269570E65}" dt="2024-10-12T05:54:56.740" v="515" actId="21"/>
          <ac:spMkLst>
            <pc:docMk/>
            <pc:sldMk cId="1232292028" sldId="259"/>
            <ac:spMk id="47" creationId="{536E3309-D6C4-6F74-8264-3D204D092911}"/>
          </ac:spMkLst>
        </pc:spChg>
        <pc:spChg chg="add del mod">
          <ac:chgData name="Solomon Ellis-Summers" userId="7917a7a55df591e8" providerId="LiveId" clId="{D9A6C382-618D-4712-8F29-95F269570E65}" dt="2024-10-12T05:54:56.740" v="515" actId="21"/>
          <ac:spMkLst>
            <pc:docMk/>
            <pc:sldMk cId="1232292028" sldId="259"/>
            <ac:spMk id="48" creationId="{B32D3A29-79A4-4F7D-2DE2-D6B8EC7841D5}"/>
          </ac:spMkLst>
        </pc:spChg>
        <pc:spChg chg="add del mod">
          <ac:chgData name="Solomon Ellis-Summers" userId="7917a7a55df591e8" providerId="LiveId" clId="{D9A6C382-618D-4712-8F29-95F269570E65}" dt="2024-10-12T05:37:28.592" v="383" actId="478"/>
          <ac:spMkLst>
            <pc:docMk/>
            <pc:sldMk cId="1232292028" sldId="259"/>
            <ac:spMk id="49" creationId="{D751B12B-1615-6F53-BCDD-E58EC337B37D}"/>
          </ac:spMkLst>
        </pc:spChg>
        <pc:spChg chg="add del mod">
          <ac:chgData name="Solomon Ellis-Summers" userId="7917a7a55df591e8" providerId="LiveId" clId="{D9A6C382-618D-4712-8F29-95F269570E65}" dt="2024-10-12T05:44:06.723" v="453" actId="478"/>
          <ac:spMkLst>
            <pc:docMk/>
            <pc:sldMk cId="1232292028" sldId="259"/>
            <ac:spMk id="50" creationId="{D0B66F39-2EE2-5A17-6A5F-95BD60055CA5}"/>
          </ac:spMkLst>
        </pc:spChg>
        <pc:spChg chg="add del mod">
          <ac:chgData name="Solomon Ellis-Summers" userId="7917a7a55df591e8" providerId="LiveId" clId="{D9A6C382-618D-4712-8F29-95F269570E65}" dt="2024-10-12T05:44:07.477" v="454" actId="478"/>
          <ac:spMkLst>
            <pc:docMk/>
            <pc:sldMk cId="1232292028" sldId="259"/>
            <ac:spMk id="51" creationId="{7FBCF4A5-2C57-AC65-2F9E-561EBF0B76BC}"/>
          </ac:spMkLst>
        </pc:spChg>
        <pc:spChg chg="add del mod">
          <ac:chgData name="Solomon Ellis-Summers" userId="7917a7a55df591e8" providerId="LiveId" clId="{D9A6C382-618D-4712-8F29-95F269570E65}" dt="2024-10-12T05:44:08.746" v="455" actId="478"/>
          <ac:spMkLst>
            <pc:docMk/>
            <pc:sldMk cId="1232292028" sldId="259"/>
            <ac:spMk id="52" creationId="{390253BB-7D2B-23B5-F518-BF2CCC38BFA2}"/>
          </ac:spMkLst>
        </pc:spChg>
        <pc:spChg chg="add del mod">
          <ac:chgData name="Solomon Ellis-Summers" userId="7917a7a55df591e8" providerId="LiveId" clId="{D9A6C382-618D-4712-8F29-95F269570E65}" dt="2024-10-12T05:54:56.740" v="515" actId="21"/>
          <ac:spMkLst>
            <pc:docMk/>
            <pc:sldMk cId="1232292028" sldId="259"/>
            <ac:spMk id="53" creationId="{E2655609-5B50-1D08-FB96-7F0455F5CF4B}"/>
          </ac:spMkLst>
        </pc:spChg>
        <pc:spChg chg="add del mod">
          <ac:chgData name="Solomon Ellis-Summers" userId="7917a7a55df591e8" providerId="LiveId" clId="{D9A6C382-618D-4712-8F29-95F269570E65}" dt="2024-10-12T05:54:56.740" v="515" actId="21"/>
          <ac:spMkLst>
            <pc:docMk/>
            <pc:sldMk cId="1232292028" sldId="259"/>
            <ac:spMk id="54" creationId="{E7FE0E7E-16A7-BA9D-1607-A5990B06165C}"/>
          </ac:spMkLst>
        </pc:spChg>
        <pc:spChg chg="add del mod">
          <ac:chgData name="Solomon Ellis-Summers" userId="7917a7a55df591e8" providerId="LiveId" clId="{D9A6C382-618D-4712-8F29-95F269570E65}" dt="2024-10-12T05:54:56.740" v="515" actId="21"/>
          <ac:spMkLst>
            <pc:docMk/>
            <pc:sldMk cId="1232292028" sldId="259"/>
            <ac:spMk id="55" creationId="{068B736E-C767-61A2-6A31-6CE343D816A9}"/>
          </ac:spMkLst>
        </pc:spChg>
        <pc:spChg chg="add del mod">
          <ac:chgData name="Solomon Ellis-Summers" userId="7917a7a55df591e8" providerId="LiveId" clId="{D9A6C382-618D-4712-8F29-95F269570E65}" dt="2024-10-12T05:55:17.248" v="520" actId="478"/>
          <ac:spMkLst>
            <pc:docMk/>
            <pc:sldMk cId="1232292028" sldId="259"/>
            <ac:spMk id="60" creationId="{536E3309-D6C4-6F74-8264-3D204D092911}"/>
          </ac:spMkLst>
        </pc:spChg>
        <pc:spChg chg="add del mod">
          <ac:chgData name="Solomon Ellis-Summers" userId="7917a7a55df591e8" providerId="LiveId" clId="{D9A6C382-618D-4712-8F29-95F269570E65}" dt="2024-10-12T05:55:17.248" v="520" actId="478"/>
          <ac:spMkLst>
            <pc:docMk/>
            <pc:sldMk cId="1232292028" sldId="259"/>
            <ac:spMk id="61" creationId="{B32D3A29-79A4-4F7D-2DE2-D6B8EC7841D5}"/>
          </ac:spMkLst>
        </pc:spChg>
        <pc:spChg chg="add del mod">
          <ac:chgData name="Solomon Ellis-Summers" userId="7917a7a55df591e8" providerId="LiveId" clId="{D9A6C382-618D-4712-8F29-95F269570E65}" dt="2024-10-12T05:55:17.248" v="520" actId="478"/>
          <ac:spMkLst>
            <pc:docMk/>
            <pc:sldMk cId="1232292028" sldId="259"/>
            <ac:spMk id="62" creationId="{E2655609-5B50-1D08-FB96-7F0455F5CF4B}"/>
          </ac:spMkLst>
        </pc:spChg>
        <pc:spChg chg="add del mod">
          <ac:chgData name="Solomon Ellis-Summers" userId="7917a7a55df591e8" providerId="LiveId" clId="{D9A6C382-618D-4712-8F29-95F269570E65}" dt="2024-10-12T05:55:17.248" v="520" actId="478"/>
          <ac:spMkLst>
            <pc:docMk/>
            <pc:sldMk cId="1232292028" sldId="259"/>
            <ac:spMk id="63" creationId="{E7FE0E7E-16A7-BA9D-1607-A5990B06165C}"/>
          </ac:spMkLst>
        </pc:spChg>
        <pc:spChg chg="add del mod">
          <ac:chgData name="Solomon Ellis-Summers" userId="7917a7a55df591e8" providerId="LiveId" clId="{D9A6C382-618D-4712-8F29-95F269570E65}" dt="2024-10-12T05:55:17.248" v="520" actId="478"/>
          <ac:spMkLst>
            <pc:docMk/>
            <pc:sldMk cId="1232292028" sldId="259"/>
            <ac:spMk id="5120" creationId="{068B736E-C767-61A2-6A31-6CE343D816A9}"/>
          </ac:spMkLst>
        </pc:spChg>
        <pc:spChg chg="add mod">
          <ac:chgData name="Solomon Ellis-Summers" userId="7917a7a55df591e8" providerId="LiveId" clId="{D9A6C382-618D-4712-8F29-95F269570E65}" dt="2024-10-12T05:57:30.660" v="561" actId="1076"/>
          <ac:spMkLst>
            <pc:docMk/>
            <pc:sldMk cId="1232292028" sldId="259"/>
            <ac:spMk id="5125" creationId="{7A5DDBFF-226B-8D6A-F48C-8C14A9908898}"/>
          </ac:spMkLst>
        </pc:spChg>
        <pc:spChg chg="add mod">
          <ac:chgData name="Solomon Ellis-Summers" userId="7917a7a55df591e8" providerId="LiveId" clId="{D9A6C382-618D-4712-8F29-95F269570E65}" dt="2024-10-12T05:57:28.694" v="557" actId="1076"/>
          <ac:spMkLst>
            <pc:docMk/>
            <pc:sldMk cId="1232292028" sldId="259"/>
            <ac:spMk id="5127" creationId="{2A2B02CD-09B2-524F-DAA0-8469CD99F228}"/>
          </ac:spMkLst>
        </pc:spChg>
        <pc:spChg chg="add mod">
          <ac:chgData name="Solomon Ellis-Summers" userId="7917a7a55df591e8" providerId="LiveId" clId="{D9A6C382-618D-4712-8F29-95F269570E65}" dt="2024-10-12T05:56:35.226" v="536" actId="1076"/>
          <ac:spMkLst>
            <pc:docMk/>
            <pc:sldMk cId="1232292028" sldId="259"/>
            <ac:spMk id="5128" creationId="{CE09C0E7-26D2-9E7B-AC62-2AA4B0894E2C}"/>
          </ac:spMkLst>
        </pc:spChg>
        <pc:spChg chg="add mod">
          <ac:chgData name="Solomon Ellis-Summers" userId="7917a7a55df591e8" providerId="LiveId" clId="{D9A6C382-618D-4712-8F29-95F269570E65}" dt="2024-10-12T05:57:26.841" v="552" actId="1076"/>
          <ac:spMkLst>
            <pc:docMk/>
            <pc:sldMk cId="1232292028" sldId="259"/>
            <ac:spMk id="5129" creationId="{4172CE40-B0F2-A60C-1FCC-AF85D01AD75D}"/>
          </ac:spMkLst>
        </pc:spChg>
        <pc:spChg chg="add del mod">
          <ac:chgData name="Solomon Ellis-Summers" userId="7917a7a55df591e8" providerId="LiveId" clId="{D9A6C382-618D-4712-8F29-95F269570E65}" dt="2024-10-12T06:04:07.806" v="601" actId="478"/>
          <ac:spMkLst>
            <pc:docMk/>
            <pc:sldMk cId="1232292028" sldId="259"/>
            <ac:spMk id="5132" creationId="{A043C48A-E07E-E36D-BB5C-95F9B189D6C6}"/>
          </ac:spMkLst>
        </pc:spChg>
        <pc:spChg chg="add del mod">
          <ac:chgData name="Solomon Ellis-Summers" userId="7917a7a55df591e8" providerId="LiveId" clId="{D9A6C382-618D-4712-8F29-95F269570E65}" dt="2024-10-12T06:04:10.110" v="602" actId="478"/>
          <ac:spMkLst>
            <pc:docMk/>
            <pc:sldMk cId="1232292028" sldId="259"/>
            <ac:spMk id="5133" creationId="{E994CFEF-F793-61A9-45C3-EBA3DFE6EF39}"/>
          </ac:spMkLst>
        </pc:spChg>
        <pc:spChg chg="add mod">
          <ac:chgData name="Solomon Ellis-Summers" userId="7917a7a55df591e8" providerId="LiveId" clId="{D9A6C382-618D-4712-8F29-95F269570E65}" dt="2024-10-12T06:15:31.732" v="684" actId="1076"/>
          <ac:spMkLst>
            <pc:docMk/>
            <pc:sldMk cId="1232292028" sldId="259"/>
            <ac:spMk id="5134" creationId="{C035A98F-E44F-DE47-3927-0D4212F8B925}"/>
          </ac:spMkLst>
        </pc:spChg>
        <pc:spChg chg="add mod">
          <ac:chgData name="Solomon Ellis-Summers" userId="7917a7a55df591e8" providerId="LiveId" clId="{D9A6C382-618D-4712-8F29-95F269570E65}" dt="2024-10-12T06:15:34.602" v="685" actId="1076"/>
          <ac:spMkLst>
            <pc:docMk/>
            <pc:sldMk cId="1232292028" sldId="259"/>
            <ac:spMk id="5135" creationId="{D386056A-4C3E-8206-A7E2-CE923CC5A46C}"/>
          </ac:spMkLst>
        </pc:spChg>
        <pc:spChg chg="add mod">
          <ac:chgData name="Solomon Ellis-Summers" userId="7917a7a55df591e8" providerId="LiveId" clId="{D9A6C382-618D-4712-8F29-95F269570E65}" dt="2024-10-12T06:15:46.154" v="689" actId="1076"/>
          <ac:spMkLst>
            <pc:docMk/>
            <pc:sldMk cId="1232292028" sldId="259"/>
            <ac:spMk id="5136" creationId="{DE06E523-B454-BD33-9C17-8856F90BB71C}"/>
          </ac:spMkLst>
        </pc:spChg>
        <pc:spChg chg="add mod">
          <ac:chgData name="Solomon Ellis-Summers" userId="7917a7a55df591e8" providerId="LiveId" clId="{D9A6C382-618D-4712-8F29-95F269570E65}" dt="2024-10-12T06:05:41.802" v="615" actId="571"/>
          <ac:spMkLst>
            <pc:docMk/>
            <pc:sldMk cId="1232292028" sldId="259"/>
            <ac:spMk id="5139" creationId="{64E9AB43-48F0-8963-2F09-F9B7370F62F0}"/>
          </ac:spMkLst>
        </pc:spChg>
        <pc:spChg chg="add mod">
          <ac:chgData name="Solomon Ellis-Summers" userId="7917a7a55df591e8" providerId="LiveId" clId="{D9A6C382-618D-4712-8F29-95F269570E65}" dt="2024-10-12T06:05:41.802" v="615" actId="571"/>
          <ac:spMkLst>
            <pc:docMk/>
            <pc:sldMk cId="1232292028" sldId="259"/>
            <ac:spMk id="5140" creationId="{98932520-4911-2274-C16B-D8E59CF693EB}"/>
          </ac:spMkLst>
        </pc:spChg>
        <pc:spChg chg="add mod">
          <ac:chgData name="Solomon Ellis-Summers" userId="7917a7a55df591e8" providerId="LiveId" clId="{D9A6C382-618D-4712-8F29-95F269570E65}" dt="2024-10-12T06:05:41.802" v="615" actId="571"/>
          <ac:spMkLst>
            <pc:docMk/>
            <pc:sldMk cId="1232292028" sldId="259"/>
            <ac:spMk id="5141" creationId="{C1779044-485B-5328-18F2-2CBADD838579}"/>
          </ac:spMkLst>
        </pc:spChg>
        <pc:spChg chg="add mod ord">
          <ac:chgData name="Solomon Ellis-Summers" userId="7917a7a55df591e8" providerId="LiveId" clId="{D9A6C382-618D-4712-8F29-95F269570E65}" dt="2024-10-12T06:11:08.635" v="663" actId="1076"/>
          <ac:spMkLst>
            <pc:docMk/>
            <pc:sldMk cId="1232292028" sldId="259"/>
            <ac:spMk id="5144" creationId="{D65C0DB2-9626-1A19-3BF7-267386D35DF2}"/>
          </ac:spMkLst>
        </pc:spChg>
        <pc:picChg chg="add mod">
          <ac:chgData name="Solomon Ellis-Summers" userId="7917a7a55df591e8" providerId="LiveId" clId="{D9A6C382-618D-4712-8F29-95F269570E65}" dt="2024-10-12T06:02:17.817" v="590" actId="1076"/>
          <ac:picMkLst>
            <pc:docMk/>
            <pc:sldMk cId="1232292028" sldId="259"/>
            <ac:picMk id="22" creationId="{5BE7ADAE-EA64-EE15-231C-EB501D418C7E}"/>
          </ac:picMkLst>
        </pc:picChg>
        <pc:picChg chg="add del mod">
          <ac:chgData name="Solomon Ellis-Summers" userId="7917a7a55df591e8" providerId="LiveId" clId="{D9A6C382-618D-4712-8F29-95F269570E65}" dt="2024-10-12T05:54:56.740" v="515" actId="21"/>
          <ac:picMkLst>
            <pc:docMk/>
            <pc:sldMk cId="1232292028" sldId="259"/>
            <ac:picMk id="57" creationId="{6BF5D97C-95FA-A8D5-720C-5D8ACB0B6535}"/>
          </ac:picMkLst>
        </pc:picChg>
        <pc:picChg chg="add del mod">
          <ac:chgData name="Solomon Ellis-Summers" userId="7917a7a55df591e8" providerId="LiveId" clId="{D9A6C382-618D-4712-8F29-95F269570E65}" dt="2024-10-12T05:54:56.740" v="515" actId="21"/>
          <ac:picMkLst>
            <pc:docMk/>
            <pc:sldMk cId="1232292028" sldId="259"/>
            <ac:picMk id="59" creationId="{E01CCA21-9B3D-FCA8-D446-2F04E0A2037C}"/>
          </ac:picMkLst>
        </pc:picChg>
        <pc:picChg chg="add del mod">
          <ac:chgData name="Solomon Ellis-Summers" userId="7917a7a55df591e8" providerId="LiveId" clId="{D9A6C382-618D-4712-8F29-95F269570E65}" dt="2024-10-12T05:55:17.248" v="520" actId="478"/>
          <ac:picMkLst>
            <pc:docMk/>
            <pc:sldMk cId="1232292028" sldId="259"/>
            <ac:picMk id="5121" creationId="{6BF5D97C-95FA-A8D5-720C-5D8ACB0B6535}"/>
          </ac:picMkLst>
        </pc:picChg>
        <pc:picChg chg="add del mod">
          <ac:chgData name="Solomon Ellis-Summers" userId="7917a7a55df591e8" providerId="LiveId" clId="{D9A6C382-618D-4712-8F29-95F269570E65}" dt="2024-10-12T05:05:41.433" v="4" actId="478"/>
          <ac:picMkLst>
            <pc:docMk/>
            <pc:sldMk cId="1232292028" sldId="259"/>
            <ac:picMk id="5122" creationId="{5D94CC9E-B35A-42BA-48B2-FC8EA4A17E6D}"/>
          </ac:picMkLst>
        </pc:picChg>
        <pc:picChg chg="add del mod">
          <ac:chgData name="Solomon Ellis-Summers" userId="7917a7a55df591e8" providerId="LiveId" clId="{D9A6C382-618D-4712-8F29-95F269570E65}" dt="2024-10-12T05:55:17.248" v="520" actId="478"/>
          <ac:picMkLst>
            <pc:docMk/>
            <pc:sldMk cId="1232292028" sldId="259"/>
            <ac:picMk id="5123" creationId="{E01CCA21-9B3D-FCA8-D446-2F04E0A2037C}"/>
          </ac:picMkLst>
        </pc:picChg>
        <pc:picChg chg="add mod">
          <ac:chgData name="Solomon Ellis-Summers" userId="7917a7a55df591e8" providerId="LiveId" clId="{D9A6C382-618D-4712-8F29-95F269570E65}" dt="2024-10-12T06:02:12.859" v="589" actId="1076"/>
          <ac:picMkLst>
            <pc:docMk/>
            <pc:sldMk cId="1232292028" sldId="259"/>
            <ac:picMk id="5124" creationId="{2E08398C-9774-E098-A53E-1F7AA83C50F9}"/>
          </ac:picMkLst>
        </pc:picChg>
        <pc:picChg chg="add mod">
          <ac:chgData name="Solomon Ellis-Summers" userId="7917a7a55df591e8" providerId="LiveId" clId="{D9A6C382-618D-4712-8F29-95F269570E65}" dt="2024-10-12T06:00:37.919" v="584" actId="1076"/>
          <ac:picMkLst>
            <pc:docMk/>
            <pc:sldMk cId="1232292028" sldId="259"/>
            <ac:picMk id="5126" creationId="{47FB193C-CB32-47A4-E98A-76B6D44DE466}"/>
          </ac:picMkLst>
        </pc:picChg>
        <pc:picChg chg="add mod modVis">
          <ac:chgData name="Solomon Ellis-Summers" userId="7917a7a55df591e8" providerId="LiveId" clId="{D9A6C382-618D-4712-8F29-95F269570E65}" dt="2024-10-12T06:34:12.174" v="815" actId="14429"/>
          <ac:picMkLst>
            <pc:docMk/>
            <pc:sldMk cId="1232292028" sldId="259"/>
            <ac:picMk id="5130" creationId="{F87C3722-5FE1-B1D3-E1E5-5A3AB53DEFC6}"/>
          </ac:picMkLst>
        </pc:picChg>
        <pc:picChg chg="add mod modVis">
          <ac:chgData name="Solomon Ellis-Summers" userId="7917a7a55df591e8" providerId="LiveId" clId="{D9A6C382-618D-4712-8F29-95F269570E65}" dt="2024-10-12T06:34:13.133" v="816" actId="14429"/>
          <ac:picMkLst>
            <pc:docMk/>
            <pc:sldMk cId="1232292028" sldId="259"/>
            <ac:picMk id="5131" creationId="{FFBD8CBC-6CB6-8268-FCCE-408EC801392C}"/>
          </ac:picMkLst>
        </pc:picChg>
        <pc:picChg chg="add mod">
          <ac:chgData name="Solomon Ellis-Summers" userId="7917a7a55df591e8" providerId="LiveId" clId="{D9A6C382-618D-4712-8F29-95F269570E65}" dt="2024-10-12T06:15:53.728" v="690" actId="1076"/>
          <ac:picMkLst>
            <pc:docMk/>
            <pc:sldMk cId="1232292028" sldId="259"/>
            <ac:picMk id="5137" creationId="{5B9592B6-B86A-6CF4-0ED0-5809D16F26B8}"/>
          </ac:picMkLst>
        </pc:picChg>
        <pc:picChg chg="add mod">
          <ac:chgData name="Solomon Ellis-Summers" userId="7917a7a55df591e8" providerId="LiveId" clId="{D9A6C382-618D-4712-8F29-95F269570E65}" dt="2024-10-12T06:15:40.060" v="687" actId="1076"/>
          <ac:picMkLst>
            <pc:docMk/>
            <pc:sldMk cId="1232292028" sldId="259"/>
            <ac:picMk id="5138" creationId="{402CEFD0-33A0-0024-56EB-09A2909B13EB}"/>
          </ac:picMkLst>
        </pc:picChg>
        <pc:picChg chg="add mod">
          <ac:chgData name="Solomon Ellis-Summers" userId="7917a7a55df591e8" providerId="LiveId" clId="{D9A6C382-618D-4712-8F29-95F269570E65}" dt="2024-10-12T06:05:41.802" v="615" actId="571"/>
          <ac:picMkLst>
            <pc:docMk/>
            <pc:sldMk cId="1232292028" sldId="259"/>
            <ac:picMk id="5142" creationId="{CF5DD482-D58D-CEB6-FD22-087C64717653}"/>
          </ac:picMkLst>
        </pc:picChg>
        <pc:picChg chg="add mod">
          <ac:chgData name="Solomon Ellis-Summers" userId="7917a7a55df591e8" providerId="LiveId" clId="{D9A6C382-618D-4712-8F29-95F269570E65}" dt="2024-10-12T06:05:41.802" v="615" actId="571"/>
          <ac:picMkLst>
            <pc:docMk/>
            <pc:sldMk cId="1232292028" sldId="259"/>
            <ac:picMk id="5143" creationId="{9CBE74C5-D530-42D3-23AC-FC87A94EC6AA}"/>
          </ac:picMkLst>
        </pc:picChg>
        <pc:picChg chg="add mod">
          <ac:chgData name="Solomon Ellis-Summers" userId="7917a7a55df591e8" providerId="LiveId" clId="{D9A6C382-618D-4712-8F29-95F269570E65}" dt="2024-10-12T06:15:36.796" v="686" actId="1076"/>
          <ac:picMkLst>
            <pc:docMk/>
            <pc:sldMk cId="1232292028" sldId="259"/>
            <ac:picMk id="5146" creationId="{DE99F9D6-F344-CAE1-C2E2-AF64E8C56169}"/>
          </ac:picMkLst>
        </pc:picChg>
      </pc:sldChg>
      <pc:sldChg chg="modSp add del mod">
        <pc:chgData name="Solomon Ellis-Summers" userId="7917a7a55df591e8" providerId="LiveId" clId="{D9A6C382-618D-4712-8F29-95F269570E65}" dt="2024-10-12T06:13:27.975" v="673" actId="47"/>
        <pc:sldMkLst>
          <pc:docMk/>
          <pc:sldMk cId="2973533734" sldId="260"/>
        </pc:sldMkLst>
        <pc:spChg chg="mod">
          <ac:chgData name="Solomon Ellis-Summers" userId="7917a7a55df591e8" providerId="LiveId" clId="{D9A6C382-618D-4712-8F29-95F269570E65}" dt="2024-10-12T06:09:01.422" v="637" actId="1076"/>
          <ac:spMkLst>
            <pc:docMk/>
            <pc:sldMk cId="2973533734" sldId="260"/>
            <ac:spMk id="60" creationId="{536E3309-D6C4-6F74-8264-3D204D092911}"/>
          </ac:spMkLst>
        </pc:spChg>
        <pc:spChg chg="mod">
          <ac:chgData name="Solomon Ellis-Summers" userId="7917a7a55df591e8" providerId="LiveId" clId="{D9A6C382-618D-4712-8F29-95F269570E65}" dt="2024-10-12T06:08:51.871" v="634" actId="1076"/>
          <ac:spMkLst>
            <pc:docMk/>
            <pc:sldMk cId="2973533734" sldId="260"/>
            <ac:spMk id="62" creationId="{E2655609-5B50-1D08-FB96-7F0455F5CF4B}"/>
          </ac:spMkLst>
        </pc:spChg>
        <pc:spChg chg="mod">
          <ac:chgData name="Solomon Ellis-Summers" userId="7917a7a55df591e8" providerId="LiveId" clId="{D9A6C382-618D-4712-8F29-95F269570E65}" dt="2024-10-12T06:08:54.642" v="635" actId="1076"/>
          <ac:spMkLst>
            <pc:docMk/>
            <pc:sldMk cId="2973533734" sldId="260"/>
            <ac:spMk id="63" creationId="{E7FE0E7E-16A7-BA9D-1607-A5990B06165C}"/>
          </ac:spMkLst>
        </pc:spChg>
        <pc:spChg chg="mod">
          <ac:chgData name="Solomon Ellis-Summers" userId="7917a7a55df591e8" providerId="LiveId" clId="{D9A6C382-618D-4712-8F29-95F269570E65}" dt="2024-10-12T06:08:31.610" v="628" actId="1076"/>
          <ac:spMkLst>
            <pc:docMk/>
            <pc:sldMk cId="2973533734" sldId="260"/>
            <ac:spMk id="5120" creationId="{068B736E-C767-61A2-6A31-6CE343D816A9}"/>
          </ac:spMkLst>
        </pc:spChg>
        <pc:picChg chg="mod">
          <ac:chgData name="Solomon Ellis-Summers" userId="7917a7a55df591e8" providerId="LiveId" clId="{D9A6C382-618D-4712-8F29-95F269570E65}" dt="2024-10-12T06:08:39.784" v="630" actId="1076"/>
          <ac:picMkLst>
            <pc:docMk/>
            <pc:sldMk cId="2973533734" sldId="260"/>
            <ac:picMk id="5121" creationId="{6BF5D97C-95FA-A8D5-720C-5D8ACB0B6535}"/>
          </ac:picMkLst>
        </pc:picChg>
        <pc:picChg chg="mod">
          <ac:chgData name="Solomon Ellis-Summers" userId="7917a7a55df591e8" providerId="LiveId" clId="{D9A6C382-618D-4712-8F29-95F269570E65}" dt="2024-10-12T06:08:31.610" v="628" actId="1076"/>
          <ac:picMkLst>
            <pc:docMk/>
            <pc:sldMk cId="2973533734" sldId="260"/>
            <ac:picMk id="5123" creationId="{E01CCA21-9B3D-FCA8-D446-2F04E0A2037C}"/>
          </ac:picMkLst>
        </pc:picChg>
      </pc:sldChg>
      <pc:sldChg chg="addSp delSp modSp new mod">
        <pc:chgData name="Solomon Ellis-Summers" userId="7917a7a55df591e8" providerId="LiveId" clId="{D9A6C382-618D-4712-8F29-95F269570E65}" dt="2024-10-12T09:38:29.527" v="1043"/>
        <pc:sldMkLst>
          <pc:docMk/>
          <pc:sldMk cId="3529503079" sldId="260"/>
        </pc:sldMkLst>
        <pc:spChg chg="add mod">
          <ac:chgData name="Solomon Ellis-Summers" userId="7917a7a55df591e8" providerId="LiveId" clId="{D9A6C382-618D-4712-8F29-95F269570E65}" dt="2024-10-12T06:37:16.540" v="818"/>
          <ac:spMkLst>
            <pc:docMk/>
            <pc:sldMk cId="3529503079" sldId="260"/>
            <ac:spMk id="2" creationId="{C60BFBC1-FEF5-4BD3-F208-8F74EF25352C}"/>
          </ac:spMkLst>
        </pc:spChg>
        <pc:spChg chg="add del mod">
          <ac:chgData name="Solomon Ellis-Summers" userId="7917a7a55df591e8" providerId="LiveId" clId="{D9A6C382-618D-4712-8F29-95F269570E65}" dt="2024-10-12T06:41:58.682" v="822" actId="478"/>
          <ac:spMkLst>
            <pc:docMk/>
            <pc:sldMk cId="3529503079" sldId="260"/>
            <ac:spMk id="3" creationId="{588BFFEF-C52D-541E-F699-73179F9502EC}"/>
          </ac:spMkLst>
        </pc:spChg>
        <pc:spChg chg="add mod">
          <ac:chgData name="Solomon Ellis-Summers" userId="7917a7a55df591e8" providerId="LiveId" clId="{D9A6C382-618D-4712-8F29-95F269570E65}" dt="2024-10-12T09:22:56.164" v="1031" actId="1076"/>
          <ac:spMkLst>
            <pc:docMk/>
            <pc:sldMk cId="3529503079" sldId="260"/>
            <ac:spMk id="4" creationId="{02B97355-427E-8924-0E97-BA74E3B28508}"/>
          </ac:spMkLst>
        </pc:spChg>
        <pc:spChg chg="add mod">
          <ac:chgData name="Solomon Ellis-Summers" userId="7917a7a55df591e8" providerId="LiveId" clId="{D9A6C382-618D-4712-8F29-95F269570E65}" dt="2024-10-12T09:38:29.527" v="1043"/>
          <ac:spMkLst>
            <pc:docMk/>
            <pc:sldMk cId="3529503079" sldId="260"/>
            <ac:spMk id="5" creationId="{7C3EA98D-DD0C-19A3-D815-BAD38CC50D17}"/>
          </ac:spMkLst>
        </pc:spChg>
        <pc:spChg chg="add mod">
          <ac:chgData name="Solomon Ellis-Summers" userId="7917a7a55df591e8" providerId="LiveId" clId="{D9A6C382-618D-4712-8F29-95F269570E65}" dt="2024-10-12T09:26:38.715" v="1034"/>
          <ac:spMkLst>
            <pc:docMk/>
            <pc:sldMk cId="3529503079" sldId="260"/>
            <ac:spMk id="6" creationId="{78C23F12-A336-F76B-9A80-229BA61DDE0C}"/>
          </ac:spMkLst>
        </pc:spChg>
      </pc:sldChg>
      <pc:sldChg chg="add del">
        <pc:chgData name="Solomon Ellis-Summers" userId="7917a7a55df591e8" providerId="LiveId" clId="{D9A6C382-618D-4712-8F29-95F269570E65}" dt="2024-10-12T05:55:10.327" v="518" actId="47"/>
        <pc:sldMkLst>
          <pc:docMk/>
          <pc:sldMk cId="3994864225" sldId="260"/>
        </pc:sldMkLst>
      </pc:sldChg>
      <pc:sldChg chg="addSp delSp modSp add mod ord">
        <pc:chgData name="Solomon Ellis-Summers" userId="7917a7a55df591e8" providerId="LiveId" clId="{D9A6C382-618D-4712-8F29-95F269570E65}" dt="2024-10-12T10:23:38.355" v="1160" actId="14100"/>
        <pc:sldMkLst>
          <pc:docMk/>
          <pc:sldMk cId="1227377337" sldId="261"/>
        </pc:sldMkLst>
        <pc:spChg chg="add del mod">
          <ac:chgData name="Solomon Ellis-Summers" userId="7917a7a55df591e8" providerId="LiveId" clId="{D9A6C382-618D-4712-8F29-95F269570E65}" dt="2024-10-12T06:47:01.469" v="842"/>
          <ac:spMkLst>
            <pc:docMk/>
            <pc:sldMk cId="1227377337" sldId="261"/>
            <ac:spMk id="3" creationId="{6463D36D-BF58-1F64-FE48-260F37064F04}"/>
          </ac:spMkLst>
        </pc:spChg>
        <pc:spChg chg="add mod">
          <ac:chgData name="Solomon Ellis-Summers" userId="7917a7a55df591e8" providerId="LiveId" clId="{D9A6C382-618D-4712-8F29-95F269570E65}" dt="2024-10-12T08:26:13.860" v="1008" actId="1076"/>
          <ac:spMkLst>
            <pc:docMk/>
            <pc:sldMk cId="1227377337" sldId="261"/>
            <ac:spMk id="4" creationId="{11B1D17E-EE0C-9F4F-BD9D-61AF3171DC80}"/>
          </ac:spMkLst>
        </pc:spChg>
        <pc:spChg chg="add mod">
          <ac:chgData name="Solomon Ellis-Summers" userId="7917a7a55df591e8" providerId="LiveId" clId="{D9A6C382-618D-4712-8F29-95F269570E65}" dt="2024-10-12T08:17:45.695" v="1006" actId="207"/>
          <ac:spMkLst>
            <pc:docMk/>
            <pc:sldMk cId="1227377337" sldId="261"/>
            <ac:spMk id="6" creationId="{60F537E6-87DE-A22E-8B34-539F14ED72A7}"/>
          </ac:spMkLst>
        </pc:spChg>
        <pc:spChg chg="add mod">
          <ac:chgData name="Solomon Ellis-Summers" userId="7917a7a55df591e8" providerId="LiveId" clId="{D9A6C382-618D-4712-8F29-95F269570E65}" dt="2024-10-12T10:21:07.288" v="1099" actId="14100"/>
          <ac:spMkLst>
            <pc:docMk/>
            <pc:sldMk cId="1227377337" sldId="261"/>
            <ac:spMk id="7" creationId="{41F4340B-938C-0FB2-2DEE-34FADA405147}"/>
          </ac:spMkLst>
        </pc:spChg>
        <pc:spChg chg="add mod">
          <ac:chgData name="Solomon Ellis-Summers" userId="7917a7a55df591e8" providerId="LiveId" clId="{D9A6C382-618D-4712-8F29-95F269570E65}" dt="2024-10-12T10:21:22.250" v="1120" actId="1076"/>
          <ac:spMkLst>
            <pc:docMk/>
            <pc:sldMk cId="1227377337" sldId="261"/>
            <ac:spMk id="8" creationId="{789F0E4A-EE4C-9F0B-0D4C-F4E922D4E4C4}"/>
          </ac:spMkLst>
        </pc:spChg>
        <pc:spChg chg="add mod">
          <ac:chgData name="Solomon Ellis-Summers" userId="7917a7a55df591e8" providerId="LiveId" clId="{D9A6C382-618D-4712-8F29-95F269570E65}" dt="2024-10-12T08:17:50.558" v="1007" actId="207"/>
          <ac:spMkLst>
            <pc:docMk/>
            <pc:sldMk cId="1227377337" sldId="261"/>
            <ac:spMk id="9" creationId="{139A88EA-BDD9-6CD7-3137-898D87CDBBED}"/>
          </ac:spMkLst>
        </pc:spChg>
        <pc:spChg chg="add mod">
          <ac:chgData name="Solomon Ellis-Summers" userId="7917a7a55df591e8" providerId="LiveId" clId="{D9A6C382-618D-4712-8F29-95F269570E65}" dt="2024-10-12T10:22:18.537" v="1153" actId="1076"/>
          <ac:spMkLst>
            <pc:docMk/>
            <pc:sldMk cId="1227377337" sldId="261"/>
            <ac:spMk id="10" creationId="{EAFC5A88-80E2-7FF9-7B11-015841B4D911}"/>
          </ac:spMkLst>
        </pc:spChg>
        <pc:picChg chg="add del mod">
          <ac:chgData name="Solomon Ellis-Summers" userId="7917a7a55df591e8" providerId="LiveId" clId="{D9A6C382-618D-4712-8F29-95F269570E65}" dt="2024-10-12T08:14:44.577" v="901" actId="478"/>
          <ac:picMkLst>
            <pc:docMk/>
            <pc:sldMk cId="1227377337" sldId="261"/>
            <ac:picMk id="6146" creationId="{65BC77E0-E015-D6ED-624F-0E295898837E}"/>
          </ac:picMkLst>
        </pc:picChg>
        <pc:picChg chg="add del mod">
          <ac:chgData name="Solomon Ellis-Summers" userId="7917a7a55df591e8" providerId="LiveId" clId="{D9A6C382-618D-4712-8F29-95F269570E65}" dt="2024-10-12T08:47:41.084" v="1017" actId="478"/>
          <ac:picMkLst>
            <pc:docMk/>
            <pc:sldMk cId="1227377337" sldId="261"/>
            <ac:picMk id="6148" creationId="{1772F0F1-4938-2459-7278-8D0DA1FE9D59}"/>
          </ac:picMkLst>
        </pc:picChg>
        <pc:picChg chg="add del mod">
          <ac:chgData name="Solomon Ellis-Summers" userId="7917a7a55df591e8" providerId="LiveId" clId="{D9A6C382-618D-4712-8F29-95F269570E65}" dt="2024-10-12T07:00:37.551" v="871" actId="478"/>
          <ac:picMkLst>
            <pc:docMk/>
            <pc:sldMk cId="1227377337" sldId="261"/>
            <ac:picMk id="6150" creationId="{EBF94E74-CA99-E3E9-FE09-3A470B1F3C50}"/>
          </ac:picMkLst>
        </pc:picChg>
        <pc:picChg chg="add mod">
          <ac:chgData name="Solomon Ellis-Summers" userId="7917a7a55df591e8" providerId="LiveId" clId="{D9A6C382-618D-4712-8F29-95F269570E65}" dt="2024-10-12T08:15:23.098" v="907" actId="1076"/>
          <ac:picMkLst>
            <pc:docMk/>
            <pc:sldMk cId="1227377337" sldId="261"/>
            <ac:picMk id="6152" creationId="{65DE2D52-388C-2D6A-9443-505CEF7FCE6E}"/>
          </ac:picMkLst>
        </pc:picChg>
        <pc:picChg chg="add del mod">
          <ac:chgData name="Solomon Ellis-Summers" userId="7917a7a55df591e8" providerId="LiveId" clId="{D9A6C382-618D-4712-8F29-95F269570E65}" dt="2024-10-12T10:23:15.009" v="1154" actId="478"/>
          <ac:picMkLst>
            <pc:docMk/>
            <pc:sldMk cId="1227377337" sldId="261"/>
            <ac:picMk id="6154" creationId="{3466593A-1E27-EA64-F0E1-6F62AF430B1D}"/>
          </ac:picMkLst>
        </pc:picChg>
        <pc:picChg chg="add mod">
          <ac:chgData name="Solomon Ellis-Summers" userId="7917a7a55df591e8" providerId="LiveId" clId="{D9A6C382-618D-4712-8F29-95F269570E65}" dt="2024-10-12T10:23:38.355" v="1160" actId="14100"/>
          <ac:picMkLst>
            <pc:docMk/>
            <pc:sldMk cId="1227377337" sldId="261"/>
            <ac:picMk id="6156" creationId="{749D333E-35D3-901A-17F4-3E1C3EE4CE98}"/>
          </ac:picMkLst>
        </pc:picChg>
        <pc:cxnChg chg="add mod">
          <ac:chgData name="Solomon Ellis-Summers" userId="7917a7a55df591e8" providerId="LiveId" clId="{D9A6C382-618D-4712-8F29-95F269570E65}" dt="2024-10-12T06:55:29.312" v="868"/>
          <ac:cxnSpMkLst>
            <pc:docMk/>
            <pc:sldMk cId="1227377337" sldId="261"/>
            <ac:cxnSpMk id="5" creationId="{46E8C190-26D4-4BE3-4B12-8C1FB9DF832D}"/>
          </ac:cxnSpMkLst>
        </pc:cxnChg>
      </pc:sldChg>
      <pc:sldChg chg="addSp delSp modSp new mod">
        <pc:chgData name="Solomon Ellis-Summers" userId="7917a7a55df591e8" providerId="LiveId" clId="{D9A6C382-618D-4712-8F29-95F269570E65}" dt="2024-10-12T10:50:08.331" v="1350" actId="113"/>
        <pc:sldMkLst>
          <pc:docMk/>
          <pc:sldMk cId="2763501653" sldId="262"/>
        </pc:sldMkLst>
        <pc:spChg chg="add mod">
          <ac:chgData name="Solomon Ellis-Summers" userId="7917a7a55df591e8" providerId="LiveId" clId="{D9A6C382-618D-4712-8F29-95F269570E65}" dt="2024-10-12T09:54:21.107" v="1045"/>
          <ac:spMkLst>
            <pc:docMk/>
            <pc:sldMk cId="2763501653" sldId="262"/>
            <ac:spMk id="2" creationId="{5A9DAA5C-DA33-C6A6-0B88-59118BC2CF14}"/>
          </ac:spMkLst>
        </pc:spChg>
        <pc:spChg chg="add mod">
          <ac:chgData name="Solomon Ellis-Summers" userId="7917a7a55df591e8" providerId="LiveId" clId="{D9A6C382-618D-4712-8F29-95F269570E65}" dt="2024-10-12T10:43:41.509" v="1347" actId="1076"/>
          <ac:spMkLst>
            <pc:docMk/>
            <pc:sldMk cId="2763501653" sldId="262"/>
            <ac:spMk id="3" creationId="{D00359C5-C568-0A4F-B84C-5ABD0B6BDFC1}"/>
          </ac:spMkLst>
        </pc:spChg>
        <pc:spChg chg="add mod">
          <ac:chgData name="Solomon Ellis-Summers" userId="7917a7a55df591e8" providerId="LiveId" clId="{D9A6C382-618D-4712-8F29-95F269570E65}" dt="2024-10-12T10:43:50.521" v="1348" actId="113"/>
          <ac:spMkLst>
            <pc:docMk/>
            <pc:sldMk cId="2763501653" sldId="262"/>
            <ac:spMk id="6" creationId="{FE7F3C94-6300-629C-EFD2-4D0BD3D7F5CF}"/>
          </ac:spMkLst>
        </pc:spChg>
        <pc:graphicFrameChg chg="add del mod">
          <ac:chgData name="Solomon Ellis-Summers" userId="7917a7a55df591e8" providerId="LiveId" clId="{D9A6C382-618D-4712-8F29-95F269570E65}" dt="2024-10-12T10:19:30.343" v="1049" actId="478"/>
          <ac:graphicFrameMkLst>
            <pc:docMk/>
            <pc:sldMk cId="2763501653" sldId="262"/>
            <ac:graphicFrameMk id="4" creationId="{8E0024D9-31CA-2ED0-0839-E81D8078F00F}"/>
          </ac:graphicFrameMkLst>
        </pc:graphicFrameChg>
        <pc:graphicFrameChg chg="add mod modGraphic">
          <ac:chgData name="Solomon Ellis-Summers" userId="7917a7a55df591e8" providerId="LiveId" clId="{D9A6C382-618D-4712-8F29-95F269570E65}" dt="2024-10-12T10:50:08.331" v="1350" actId="113"/>
          <ac:graphicFrameMkLst>
            <pc:docMk/>
            <pc:sldMk cId="2763501653" sldId="262"/>
            <ac:graphicFrameMk id="5" creationId="{632749FB-4733-4A95-DF79-4277222C63DF}"/>
          </ac:graphicFrameMkLst>
        </pc:graphicFrameChg>
      </pc:sldChg>
      <pc:sldChg chg="new del">
        <pc:chgData name="Solomon Ellis-Summers" userId="7917a7a55df591e8" providerId="LiveId" clId="{D9A6C382-618D-4712-8F29-95F269570E65}" dt="2024-10-12T12:26:14.686" v="1354" actId="2696"/>
        <pc:sldMkLst>
          <pc:docMk/>
          <pc:sldMk cId="212004631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9AF1-35BA-4BDB-D13A-D910E14E3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C8D2C-E5F4-8B6A-CCBD-72EBC22EE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F1531-6196-F661-AAF5-2BA4693B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6987-A8AF-49F4-A416-C3DE97E9CC7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8DE66-993E-4F95-84E4-E0B33340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9135B-8B0F-5959-7AD4-14E85EE1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4FAA-C8A4-4478-B74C-511168862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2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6EB4-61E5-AC33-4E9C-292DB860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479FB-8868-F144-0C94-343599A59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C3505-5BAF-1A4C-3C07-8FB5B4BD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6987-A8AF-49F4-A416-C3DE97E9CC7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0510D-964D-A0D3-0094-DC2F6979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58880-C375-E688-87B5-8FB894DC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4FAA-C8A4-4478-B74C-511168862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0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E4CC8-EFC4-6AA3-C83E-58D4C5AD4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7A6ED-9C97-E2C7-C949-3925C9E75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66BF6-B751-69B2-88C9-A0EEF0AB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6987-A8AF-49F4-A416-C3DE97E9CC7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1ADB7-5C48-D284-D1D5-113706CB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C50C3-6106-9CA3-0962-31FA7F9D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4FAA-C8A4-4478-B74C-511168862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7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817D-E8A2-B6BD-00F2-E1A32AFD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C7B4F-E38D-7E5C-8EC6-A11B3D944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F3C4-8545-527B-644A-1382FBD4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6987-A8AF-49F4-A416-C3DE97E9CC7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0E25B-194E-8C55-73E4-020BED5E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7FD3B-B3F8-3F81-5BF9-1F6DF5B0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4FAA-C8A4-4478-B74C-511168862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1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0BD4-A84F-A91E-7F8A-2AB3F7CD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CED92-0FE2-E176-3A19-FAC7D546F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6045F-C8B1-4AE6-2289-38888FAF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6987-A8AF-49F4-A416-C3DE97E9CC7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ADF04-8D27-A574-536A-1B10903B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53C64-0C94-03FF-BB4C-58DAE7F4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4FAA-C8A4-4478-B74C-511168862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6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C0C8-6595-25C7-41F1-AE86EDEB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99A13-C6AF-B5DB-4239-050A0413F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2769F-2BEC-36D5-3974-7E7E94308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D27A4-EB0F-3B45-8355-0FA0843E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6987-A8AF-49F4-A416-C3DE97E9CC7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3FE9D-3958-B70E-90ED-8D6C7CB8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00DE4-316D-D239-17A1-079B3F33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4FAA-C8A4-4478-B74C-511168862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DCB3-FCCB-9C58-BEA9-DB30EA96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91633-C63F-CDA9-D44C-826678C0A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E371F-D41B-E2C3-C9CC-2425C252A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EFE87-843A-3E76-2056-4AD640CC7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0CB73-303D-F887-CB5A-F24BDEDE8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C5B80-E961-B54C-AA91-EE1429B7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6987-A8AF-49F4-A416-C3DE97E9CC7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ACE9D-A57B-2EC8-9A3C-4DB54B1A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C9116-5832-0C4E-912B-0F6E4CB5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4FAA-C8A4-4478-B74C-511168862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00C1-BB12-C7F9-E277-1B8F9761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D58269-5161-46F7-BE90-C435E8D5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6987-A8AF-49F4-A416-C3DE97E9CC7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29AF0-0E5A-22E7-5440-2A5EC59C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DE846-BF58-5F09-894B-1BA2D59C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4FAA-C8A4-4478-B74C-511168862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7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B3B6C-56BD-3CD3-7135-2C63EB1E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6987-A8AF-49F4-A416-C3DE97E9CC7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A74B2-8FBB-4E70-02FA-99615875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E881B-7368-EDFA-3351-8C0D59D1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4FAA-C8A4-4478-B74C-511168862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7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29E5-5852-61A1-EC92-02BFF6D3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4A14-D3CA-BBCC-1DB2-2B1F3332E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F3762-C7DD-7CB6-0EC0-E7685C6A6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7FCFF-9407-AC85-AA3B-67DCCA40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6987-A8AF-49F4-A416-C3DE97E9CC7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7B8CA-0A5B-A99A-588C-F38902A1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941A3-252A-461E-336F-F579B9A1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4FAA-C8A4-4478-B74C-511168862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9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64DD-2092-F0F3-0E9F-18E7F207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FC0FF-AE06-DB50-A941-A4208C603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53130-FF88-CACE-0D8F-EC56968E5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29315-46CC-2106-D013-25416440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6987-A8AF-49F4-A416-C3DE97E9CC7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6B85E-E9F3-FBF6-209C-43DDE007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3A8D6-29D0-7269-AC69-4C42ABC0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4FAA-C8A4-4478-B74C-511168862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8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6BC9B-4258-63F1-98AA-51741B0C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B28A8-60EB-ABF0-F913-2F1FF2FCC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1837E-87A0-52B4-0322-7956E47FA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316987-A8AF-49F4-A416-C3DE97E9CC7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3C3C3-13FA-6DF0-52D5-76FFE273A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BF27A-D143-BF1B-B314-483E0B11B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B34FAA-C8A4-4478-B74C-511168862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5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gif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21" Type="http://schemas.openxmlformats.org/officeDocument/2006/relationships/image" Target="../media/image28.svg"/><Relationship Id="rId34" Type="http://schemas.openxmlformats.org/officeDocument/2006/relationships/image" Target="../media/image41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33" Type="http://schemas.openxmlformats.org/officeDocument/2006/relationships/image" Target="../media/image40.svg"/><Relationship Id="rId38" Type="http://schemas.openxmlformats.org/officeDocument/2006/relationships/image" Target="../media/image2.gif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31" Type="http://schemas.openxmlformats.org/officeDocument/2006/relationships/image" Target="../media/image38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svg"/><Relationship Id="rId30" Type="http://schemas.openxmlformats.org/officeDocument/2006/relationships/image" Target="../media/image37.png"/><Relationship Id="rId35" Type="http://schemas.openxmlformats.org/officeDocument/2006/relationships/image" Target="../media/image42.svg"/><Relationship Id="rId8" Type="http://schemas.openxmlformats.org/officeDocument/2006/relationships/image" Target="../media/image15.png"/><Relationship Id="rId3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svg"/><Relationship Id="rId3" Type="http://schemas.openxmlformats.org/officeDocument/2006/relationships/image" Target="../media/image45.png"/><Relationship Id="rId7" Type="http://schemas.openxmlformats.org/officeDocument/2006/relationships/image" Target="../media/image2.gif"/><Relationship Id="rId12" Type="http://schemas.openxmlformats.org/officeDocument/2006/relationships/image" Target="../media/image5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11" Type="http://schemas.openxmlformats.org/officeDocument/2006/relationships/image" Target="../media/image50.svg"/><Relationship Id="rId5" Type="http://schemas.openxmlformats.org/officeDocument/2006/relationships/image" Target="../media/image46.png"/><Relationship Id="rId10" Type="http://schemas.openxmlformats.org/officeDocument/2006/relationships/image" Target="../media/image49.png"/><Relationship Id="rId4" Type="http://schemas.microsoft.com/office/2007/relationships/hdphoto" Target="../media/hdphoto2.wdp"/><Relationship Id="rId9" Type="http://schemas.openxmlformats.org/officeDocument/2006/relationships/image" Target="../media/image4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on a white surface&#10;&#10;Description automatically generated">
            <a:extLst>
              <a:ext uri="{FF2B5EF4-FFF2-40B4-BE49-F238E27FC236}">
                <a16:creationId xmlns:a16="http://schemas.microsoft.com/office/drawing/2014/main" id="{3A848791-EA78-8433-CCAE-5E051D010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17" y="1329105"/>
            <a:ext cx="3722788" cy="3722788"/>
          </a:xfrm>
          <a:prstGeom prst="ellipse">
            <a:avLst/>
          </a:prstGeom>
          <a:effectLst>
            <a:glow rad="101600">
              <a:schemeClr val="tx2">
                <a:lumMod val="50000"/>
                <a:lumOff val="50000"/>
                <a:alpha val="60000"/>
              </a:schemeClr>
            </a:glow>
            <a:softEdge rad="317500"/>
          </a:effectLst>
        </p:spPr>
      </p:pic>
      <p:pic>
        <p:nvPicPr>
          <p:cNvPr id="4" name="Picture 3" descr="A group of black lines&#10;&#10;Description automatically generated with medium confidence">
            <a:extLst>
              <a:ext uri="{FF2B5EF4-FFF2-40B4-BE49-F238E27FC236}">
                <a16:creationId xmlns:a16="http://schemas.microsoft.com/office/drawing/2014/main" id="{36ADF225-51CA-277A-D0F5-1FD8F71B820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7" y="1560717"/>
            <a:ext cx="3573728" cy="3259564"/>
          </a:xfrm>
          <a:prstGeom prst="ellipse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AA39CA-4766-6468-1BB9-3225B0F515FD}"/>
              </a:ext>
            </a:extLst>
          </p:cNvPr>
          <p:cNvSpPr txBox="1"/>
          <p:nvPr/>
        </p:nvSpPr>
        <p:spPr>
          <a:xfrm>
            <a:off x="5205308" y="1851671"/>
            <a:ext cx="645871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chemeClr val="tx2"/>
                </a:solidFill>
              </a:rPr>
              <a:t>Xanadu </a:t>
            </a:r>
          </a:p>
          <a:p>
            <a:r>
              <a:rPr lang="en-US" b="1" i="0" dirty="0">
                <a:solidFill>
                  <a:schemeClr val="tx2"/>
                </a:solidFill>
                <a:effectLst/>
                <a:latin typeface="system-ui"/>
              </a:rPr>
              <a:t>Quantum Chemistry Challenge: Team 13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E1F42-E3D8-C544-81E5-F8600B0144BB}"/>
              </a:ext>
            </a:extLst>
          </p:cNvPr>
          <p:cNvSpPr txBox="1"/>
          <p:nvPr/>
        </p:nvSpPr>
        <p:spPr>
          <a:xfrm>
            <a:off x="5205308" y="3582546"/>
            <a:ext cx="4921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Brett Widholm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Dan Johnson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Landon Holcomb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Solomon Ellis-Summers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2AAA6B-3A28-C30F-84DA-F633B4DE41E1}"/>
              </a:ext>
            </a:extLst>
          </p:cNvPr>
          <p:cNvCxnSpPr>
            <a:cxnSpLocks/>
          </p:cNvCxnSpPr>
          <p:nvPr/>
        </p:nvCxnSpPr>
        <p:spPr>
          <a:xfrm>
            <a:off x="5291500" y="3275454"/>
            <a:ext cx="314316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6B1FA4-F569-2436-F68D-A5DFB7E669DE}"/>
              </a:ext>
            </a:extLst>
          </p:cNvPr>
          <p:cNvCxnSpPr>
            <a:cxnSpLocks/>
          </p:cNvCxnSpPr>
          <p:nvPr/>
        </p:nvCxnSpPr>
        <p:spPr>
          <a:xfrm>
            <a:off x="405556" y="6171054"/>
            <a:ext cx="1125846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240D48D-1B72-C5DE-BE2F-EC127B3B845F}"/>
              </a:ext>
            </a:extLst>
          </p:cNvPr>
          <p:cNvSpPr/>
          <p:nvPr/>
        </p:nvSpPr>
        <p:spPr>
          <a:xfrm>
            <a:off x="-91440" y="6662184"/>
            <a:ext cx="12417552" cy="31967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group of black lines&#10;&#10;Description automatically generated with medium confidence">
            <a:extLst>
              <a:ext uri="{FF2B5EF4-FFF2-40B4-BE49-F238E27FC236}">
                <a16:creationId xmlns:a16="http://schemas.microsoft.com/office/drawing/2014/main" id="{EA13345E-CB7A-6FCB-11E4-C1A17089ADD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56" y="621794"/>
            <a:ext cx="6788427" cy="53492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AAFA098-0F62-22EF-D382-EFA0B3F50806}"/>
              </a:ext>
            </a:extLst>
          </p:cNvPr>
          <p:cNvSpPr/>
          <p:nvPr/>
        </p:nvSpPr>
        <p:spPr>
          <a:xfrm>
            <a:off x="-91440" y="-109728"/>
            <a:ext cx="12417552" cy="319673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6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» Partners">
            <a:extLst>
              <a:ext uri="{FF2B5EF4-FFF2-40B4-BE49-F238E27FC236}">
                <a16:creationId xmlns:a16="http://schemas.microsoft.com/office/drawing/2014/main" id="{A3025077-50E2-4FC9-F639-AC5B7B90D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29" y="1528899"/>
            <a:ext cx="2467372" cy="90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nnyLaneAI · GitHub">
            <a:extLst>
              <a:ext uri="{FF2B5EF4-FFF2-40B4-BE49-F238E27FC236}">
                <a16:creationId xmlns:a16="http://schemas.microsoft.com/office/drawing/2014/main" id="{95EE74ED-6E10-A91B-1042-25E2C03EF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35" y="4370241"/>
            <a:ext cx="1240364" cy="124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A44D31-63B6-FFD4-5811-8A87078D73CB}"/>
              </a:ext>
            </a:extLst>
          </p:cNvPr>
          <p:cNvSpPr txBox="1"/>
          <p:nvPr/>
        </p:nvSpPr>
        <p:spPr>
          <a:xfrm>
            <a:off x="4530028" y="3304455"/>
            <a:ext cx="241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Quantum Algorithms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78685B-738F-6A2C-1174-5F5D5E514749}"/>
              </a:ext>
            </a:extLst>
          </p:cNvPr>
          <p:cNvSpPr txBox="1"/>
          <p:nvPr/>
        </p:nvSpPr>
        <p:spPr>
          <a:xfrm>
            <a:off x="765629" y="755863"/>
            <a:ext cx="250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Quantum Frameworks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FFC1D-7E3C-CB48-9D10-95E832FE808D}"/>
              </a:ext>
            </a:extLst>
          </p:cNvPr>
          <p:cNvSpPr txBox="1"/>
          <p:nvPr/>
        </p:nvSpPr>
        <p:spPr>
          <a:xfrm>
            <a:off x="5174390" y="755863"/>
            <a:ext cx="509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Molecular Data &amp; Materials Science Integration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02A2AC-0B7E-E7F5-B87D-52AF0A4DEFBB}"/>
              </a:ext>
            </a:extLst>
          </p:cNvPr>
          <p:cNvSpPr txBox="1"/>
          <p:nvPr/>
        </p:nvSpPr>
        <p:spPr>
          <a:xfrm>
            <a:off x="8063238" y="3337821"/>
            <a:ext cx="356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Classical Computing Integration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2B5CF-A909-9CB1-F72E-D0C061899447}"/>
              </a:ext>
            </a:extLst>
          </p:cNvPr>
          <p:cNvSpPr txBox="1"/>
          <p:nvPr/>
        </p:nvSpPr>
        <p:spPr>
          <a:xfrm>
            <a:off x="3765395" y="4002428"/>
            <a:ext cx="404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VQE (Variational Quantum Eigensolver)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A92968-12CF-434A-9153-382069D490A2}"/>
              </a:ext>
            </a:extLst>
          </p:cNvPr>
          <p:cNvSpPr txBox="1"/>
          <p:nvPr/>
        </p:nvSpPr>
        <p:spPr>
          <a:xfrm>
            <a:off x="3946219" y="4689895"/>
            <a:ext cx="384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VQD (Variational Quantum Deflation)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4A4994-86D1-74B4-3083-416D0BEC339A}"/>
              </a:ext>
            </a:extLst>
          </p:cNvPr>
          <p:cNvSpPr txBox="1"/>
          <p:nvPr/>
        </p:nvSpPr>
        <p:spPr>
          <a:xfrm>
            <a:off x="4186220" y="5352028"/>
            <a:ext cx="328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PES (Potential Energy Surfaces)</a:t>
            </a:r>
          </a:p>
        </p:txBody>
      </p:sp>
      <p:pic>
        <p:nvPicPr>
          <p:cNvPr id="18" name="Picture 17" descr="A group of black lines&#10;&#10;Description automatically generated with medium confidence" hidden="1">
            <a:extLst>
              <a:ext uri="{FF2B5EF4-FFF2-40B4-BE49-F238E27FC236}">
                <a16:creationId xmlns:a16="http://schemas.microsoft.com/office/drawing/2014/main" id="{A48B88DE-456C-26C4-8B08-D102906E5D3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4" y="1125195"/>
            <a:ext cx="11394142" cy="49627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F43046-9B98-77CB-69FD-0A6B77CA5373}"/>
              </a:ext>
            </a:extLst>
          </p:cNvPr>
          <p:cNvSpPr txBox="1"/>
          <p:nvPr/>
        </p:nvSpPr>
        <p:spPr>
          <a:xfrm>
            <a:off x="5735038" y="1502015"/>
            <a:ext cx="253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Silicon Energy Modeling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57469A-5259-CE8D-9FA7-7C969C191689}"/>
              </a:ext>
            </a:extLst>
          </p:cNvPr>
          <p:cNvSpPr txBox="1"/>
          <p:nvPr/>
        </p:nvSpPr>
        <p:spPr>
          <a:xfrm>
            <a:off x="6113296" y="2180392"/>
            <a:ext cx="154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PES Scanning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AC9FE1-F677-B8A1-537A-D16682B76B94}"/>
              </a:ext>
            </a:extLst>
          </p:cNvPr>
          <p:cNvSpPr txBox="1"/>
          <p:nvPr/>
        </p:nvSpPr>
        <p:spPr>
          <a:xfrm>
            <a:off x="7894589" y="4002428"/>
            <a:ext cx="382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Hybrid Quantum-Classical Workflow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72D62C-32E9-0843-5EBB-A8DAE8C41E72}"/>
              </a:ext>
            </a:extLst>
          </p:cNvPr>
          <p:cNvSpPr txBox="1"/>
          <p:nvPr/>
        </p:nvSpPr>
        <p:spPr>
          <a:xfrm>
            <a:off x="8255136" y="4680824"/>
            <a:ext cx="3101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Classical ML for Optimization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DD3CDC-414B-E385-5138-A0A2C48C3355}"/>
              </a:ext>
            </a:extLst>
          </p:cNvPr>
          <p:cNvSpPr/>
          <p:nvPr/>
        </p:nvSpPr>
        <p:spPr>
          <a:xfrm>
            <a:off x="-91440" y="-109728"/>
            <a:ext cx="12417552" cy="319673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" descr="Silicon Molecular Structure">
            <a:extLst>
              <a:ext uri="{FF2B5EF4-FFF2-40B4-BE49-F238E27FC236}">
                <a16:creationId xmlns:a16="http://schemas.microsoft.com/office/drawing/2014/main" id="{37B8F5F0-7412-5BA5-D617-E10951EF0E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" t="1963" b="8705"/>
          <a:stretch/>
        </p:blipFill>
        <p:spPr bwMode="auto">
          <a:xfrm>
            <a:off x="8520558" y="1554062"/>
            <a:ext cx="1221911" cy="99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FB7B32-2A2F-1D16-FDE9-5901498CC50E}"/>
              </a:ext>
            </a:extLst>
          </p:cNvPr>
          <p:cNvCxnSpPr>
            <a:cxnSpLocks/>
          </p:cNvCxnSpPr>
          <p:nvPr/>
        </p:nvCxnSpPr>
        <p:spPr>
          <a:xfrm>
            <a:off x="4160733" y="3019422"/>
            <a:ext cx="746771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B81D9A-955C-C417-0B85-D0AA662D7E1E}"/>
              </a:ext>
            </a:extLst>
          </p:cNvPr>
          <p:cNvCxnSpPr>
            <a:cxnSpLocks/>
          </p:cNvCxnSpPr>
          <p:nvPr/>
        </p:nvCxnSpPr>
        <p:spPr>
          <a:xfrm>
            <a:off x="405556" y="6171054"/>
            <a:ext cx="1125846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0476F13C-D153-B86F-B861-1ED319209B2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8212"/>
          <a:stretch/>
        </p:blipFill>
        <p:spPr>
          <a:xfrm>
            <a:off x="1723753" y="5061607"/>
            <a:ext cx="1662219" cy="382435"/>
          </a:xfrm>
          <a:prstGeom prst="rect">
            <a:avLst/>
          </a:prstGeom>
        </p:spPr>
      </p:pic>
      <p:pic>
        <p:nvPicPr>
          <p:cNvPr id="33" name="Picture 4" descr="Python Logo and sign, new logo meaning and history, PNG, SVG">
            <a:extLst>
              <a:ext uri="{FF2B5EF4-FFF2-40B4-BE49-F238E27FC236}">
                <a16:creationId xmlns:a16="http://schemas.microsoft.com/office/drawing/2014/main" id="{B6084E0B-98FA-9F07-E11C-483188596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33" y="2900957"/>
            <a:ext cx="1989316" cy="11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E49A092-C28F-5DBC-1527-921411605103}"/>
              </a:ext>
            </a:extLst>
          </p:cNvPr>
          <p:cNvSpPr txBox="1"/>
          <p:nvPr/>
        </p:nvSpPr>
        <p:spPr>
          <a:xfrm>
            <a:off x="1722593" y="3670900"/>
            <a:ext cx="9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Python</a:t>
            </a:r>
          </a:p>
        </p:txBody>
      </p:sp>
      <p:pic>
        <p:nvPicPr>
          <p:cNvPr id="1038" name="Picture 14" descr="Image result for machine learning logo white background">
            <a:extLst>
              <a:ext uri="{FF2B5EF4-FFF2-40B4-BE49-F238E27FC236}">
                <a16:creationId xmlns:a16="http://schemas.microsoft.com/office/drawing/2014/main" id="{28244477-B9BD-8784-738C-753836444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9000" y1="43005" x2="29000" y2="43005"/>
                        <a14:foregroundMark x1="34000" y1="37306" x2="34000" y2="37306"/>
                        <a14:foregroundMark x1="39000" y1="32124" x2="39000" y2="32124"/>
                        <a14:foregroundMark x1="27667" y1="20207" x2="27667" y2="20207"/>
                        <a14:foregroundMark x1="14000" y1="27461" x2="14000" y2="27461"/>
                        <a14:foregroundMark x1="12667" y1="50777" x2="12667" y2="50777"/>
                        <a14:foregroundMark x1="28667" y1="65803" x2="28667" y2="65803"/>
                        <a14:foregroundMark x1="42333" y1="53886" x2="42333" y2="53886"/>
                        <a14:foregroundMark x1="73000" y1="21762" x2="73000" y2="21762"/>
                        <a14:foregroundMark x1="84000" y1="26425" x2="84000" y2="26425"/>
                        <a14:foregroundMark x1="87667" y1="49223" x2="87667" y2="49223"/>
                        <a14:foregroundMark x1="73000" y1="61658" x2="73000" y2="61658"/>
                        <a14:foregroundMark x1="61333" y1="52850" x2="61333" y2="52850"/>
                        <a14:foregroundMark x1="61333" y1="31088" x2="61333" y2="31088"/>
                        <a14:backgroundMark x1="40667" y1="55959" x2="40667" y2="55959"/>
                        <a14:backgroundMark x1="41667" y1="54404" x2="41667" y2="54404"/>
                        <a14:backgroundMark x1="41667" y1="53368" x2="41667" y2="53368"/>
                        <a14:backgroundMark x1="14000" y1="29016" x2="14000" y2="29016"/>
                        <a14:backgroundMark x1="13333" y1="28497" x2="13333" y2="28497"/>
                        <a14:backgroundMark x1="13667" y1="27979" x2="13667" y2="27979"/>
                        <a14:backgroundMark x1="39667" y1="31606" x2="39667" y2="316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952" y="5051302"/>
            <a:ext cx="1952715" cy="125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06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84AB93-1832-7C61-7E6A-89A5552D1AEC}"/>
              </a:ext>
            </a:extLst>
          </p:cNvPr>
          <p:cNvCxnSpPr>
            <a:cxnSpLocks/>
          </p:cNvCxnSpPr>
          <p:nvPr/>
        </p:nvCxnSpPr>
        <p:spPr>
          <a:xfrm>
            <a:off x="405556" y="6171054"/>
            <a:ext cx="1125846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774664-347B-2054-556D-530BB75EFEAE}"/>
              </a:ext>
            </a:extLst>
          </p:cNvPr>
          <p:cNvSpPr/>
          <p:nvPr/>
        </p:nvSpPr>
        <p:spPr>
          <a:xfrm>
            <a:off x="405556" y="1280526"/>
            <a:ext cx="3520440" cy="77723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7354D2-BAA8-93FA-D6ED-0CA3917CFEF2}"/>
              </a:ext>
            </a:extLst>
          </p:cNvPr>
          <p:cNvSpPr/>
          <p:nvPr/>
        </p:nvSpPr>
        <p:spPr>
          <a:xfrm>
            <a:off x="4396826" y="1280525"/>
            <a:ext cx="3520440" cy="77723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D3C993-D775-C98E-5F54-4DC94134F6BD}"/>
              </a:ext>
            </a:extLst>
          </p:cNvPr>
          <p:cNvSpPr/>
          <p:nvPr/>
        </p:nvSpPr>
        <p:spPr>
          <a:xfrm>
            <a:off x="8388096" y="1280525"/>
            <a:ext cx="3520440" cy="77723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99D27B-3EE0-8AD7-4B8D-BC1F8F0CFE60}"/>
              </a:ext>
            </a:extLst>
          </p:cNvPr>
          <p:cNvSpPr/>
          <p:nvPr/>
        </p:nvSpPr>
        <p:spPr>
          <a:xfrm>
            <a:off x="-91440" y="-109728"/>
            <a:ext cx="12417552" cy="319673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B612F2-A8B8-A7A3-F100-992D5C89E42A}"/>
              </a:ext>
            </a:extLst>
          </p:cNvPr>
          <p:cNvSpPr txBox="1"/>
          <p:nvPr/>
        </p:nvSpPr>
        <p:spPr>
          <a:xfrm>
            <a:off x="689020" y="1463040"/>
            <a:ext cx="300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Semiconductors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A74CDE-8668-038A-A3B6-85737AC7F968}"/>
              </a:ext>
            </a:extLst>
          </p:cNvPr>
          <p:cNvSpPr txBox="1"/>
          <p:nvPr/>
        </p:nvSpPr>
        <p:spPr>
          <a:xfrm>
            <a:off x="4680290" y="1453896"/>
            <a:ext cx="300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Solar Energy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28002B-337F-DCBF-6C10-4D35F11B7B9F}"/>
              </a:ext>
            </a:extLst>
          </p:cNvPr>
          <p:cNvSpPr txBox="1"/>
          <p:nvPr/>
        </p:nvSpPr>
        <p:spPr>
          <a:xfrm>
            <a:off x="8655644" y="1453896"/>
            <a:ext cx="3008376" cy="42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A9DEF-E35A-0574-0742-A9C9B6E4B498}"/>
              </a:ext>
            </a:extLst>
          </p:cNvPr>
          <p:cNvSpPr txBox="1"/>
          <p:nvPr/>
        </p:nvSpPr>
        <p:spPr>
          <a:xfrm>
            <a:off x="8655644" y="1479542"/>
            <a:ext cx="300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Qubits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6F7EE6-B2EE-CAB7-B353-711CB0DE75D1}"/>
              </a:ext>
            </a:extLst>
          </p:cNvPr>
          <p:cNvSpPr txBox="1"/>
          <p:nvPr/>
        </p:nvSpPr>
        <p:spPr>
          <a:xfrm>
            <a:off x="3022897" y="475211"/>
            <a:ext cx="61462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The Impact of Silicon Spectral Gap</a:t>
            </a:r>
          </a:p>
        </p:txBody>
      </p:sp>
      <p:pic>
        <p:nvPicPr>
          <p:cNvPr id="15" name="Graphic 14" descr="Processor with solid fill">
            <a:extLst>
              <a:ext uri="{FF2B5EF4-FFF2-40B4-BE49-F238E27FC236}">
                <a16:creationId xmlns:a16="http://schemas.microsoft.com/office/drawing/2014/main" id="{835CD54D-215C-503F-E849-48EE5F446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980" y="1424678"/>
            <a:ext cx="457200" cy="457200"/>
          </a:xfrm>
          <a:prstGeom prst="rect">
            <a:avLst/>
          </a:prstGeom>
        </p:spPr>
      </p:pic>
      <p:pic>
        <p:nvPicPr>
          <p:cNvPr id="17" name="Graphic 16" descr="Solar Panels with solid fill">
            <a:extLst>
              <a:ext uri="{FF2B5EF4-FFF2-40B4-BE49-F238E27FC236}">
                <a16:creationId xmlns:a16="http://schemas.microsoft.com/office/drawing/2014/main" id="{AFE54396-C18D-63E1-D178-A6FF5E60E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2858" y="1409962"/>
            <a:ext cx="457200" cy="457200"/>
          </a:xfrm>
          <a:prstGeom prst="rect">
            <a:avLst/>
          </a:prstGeom>
        </p:spPr>
      </p:pic>
      <p:pic>
        <p:nvPicPr>
          <p:cNvPr id="19" name="Graphic 18" descr="Atom with solid fill">
            <a:extLst>
              <a:ext uri="{FF2B5EF4-FFF2-40B4-BE49-F238E27FC236}">
                <a16:creationId xmlns:a16="http://schemas.microsoft.com/office/drawing/2014/main" id="{BFC6D648-089D-A997-7D1C-7EDDBCF778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55644" y="1424678"/>
            <a:ext cx="457200" cy="457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E78EF0F-E8D7-C2A7-E909-0BC17BB7EEFE}"/>
              </a:ext>
            </a:extLst>
          </p:cNvPr>
          <p:cNvSpPr txBox="1"/>
          <p:nvPr/>
        </p:nvSpPr>
        <p:spPr>
          <a:xfrm>
            <a:off x="857065" y="2476156"/>
            <a:ext cx="352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Enhancing Semiconductor Performance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A1CA5-376B-D98A-3115-3D8C63D1B4A6}"/>
              </a:ext>
            </a:extLst>
          </p:cNvPr>
          <p:cNvSpPr txBox="1"/>
          <p:nvPr/>
        </p:nvSpPr>
        <p:spPr>
          <a:xfrm>
            <a:off x="794678" y="5353838"/>
            <a:ext cx="352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Applications in Power Electronics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A8945F-0C61-3E70-11E7-2FEEC357D7AF}"/>
              </a:ext>
            </a:extLst>
          </p:cNvPr>
          <p:cNvSpPr txBox="1"/>
          <p:nvPr/>
        </p:nvSpPr>
        <p:spPr>
          <a:xfrm>
            <a:off x="859090" y="3195577"/>
            <a:ext cx="352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Reduced Power Consumption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EF2519-DEA0-C1B4-4531-6DC84F0EE8FC}"/>
              </a:ext>
            </a:extLst>
          </p:cNvPr>
          <p:cNvSpPr txBox="1"/>
          <p:nvPr/>
        </p:nvSpPr>
        <p:spPr>
          <a:xfrm>
            <a:off x="795528" y="4634419"/>
            <a:ext cx="352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Faster Time-to-Market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C6290F-0650-969F-615F-DF471BF2C0C6}"/>
              </a:ext>
            </a:extLst>
          </p:cNvPr>
          <p:cNvSpPr txBox="1"/>
          <p:nvPr/>
        </p:nvSpPr>
        <p:spPr>
          <a:xfrm>
            <a:off x="4797587" y="2476156"/>
            <a:ext cx="352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Increased Energy Conversion Efficiency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31AAE9-5B86-18BE-E7E3-44EBE83FB08E}"/>
              </a:ext>
            </a:extLst>
          </p:cNvPr>
          <p:cNvSpPr txBox="1"/>
          <p:nvPr/>
        </p:nvSpPr>
        <p:spPr>
          <a:xfrm>
            <a:off x="4798598" y="3155460"/>
            <a:ext cx="352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Cost Reduction for Solar Installations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108398-A495-0D12-2DF9-D219037FC3C7}"/>
              </a:ext>
            </a:extLst>
          </p:cNvPr>
          <p:cNvSpPr txBox="1"/>
          <p:nvPr/>
        </p:nvSpPr>
        <p:spPr>
          <a:xfrm>
            <a:off x="4798598" y="3834763"/>
            <a:ext cx="352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Competitive Edge in Renewable Energy Market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D48032-5453-461C-A4FF-1C4BD9E05507}"/>
              </a:ext>
            </a:extLst>
          </p:cNvPr>
          <p:cNvSpPr txBox="1"/>
          <p:nvPr/>
        </p:nvSpPr>
        <p:spPr>
          <a:xfrm>
            <a:off x="4805385" y="4514066"/>
            <a:ext cx="352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Development of Next-Generation Solar Technologies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10F121-922A-5F2F-07D5-6427072CE370}"/>
              </a:ext>
            </a:extLst>
          </p:cNvPr>
          <p:cNvSpPr txBox="1"/>
          <p:nvPr/>
        </p:nvSpPr>
        <p:spPr>
          <a:xfrm>
            <a:off x="4805385" y="5378036"/>
            <a:ext cx="352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Addressing Energy Storage Needs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5259C4-5E95-BA0A-CD22-80A82652B3D7}"/>
              </a:ext>
            </a:extLst>
          </p:cNvPr>
          <p:cNvSpPr txBox="1"/>
          <p:nvPr/>
        </p:nvSpPr>
        <p:spPr>
          <a:xfrm>
            <a:off x="8738108" y="2480050"/>
            <a:ext cx="352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Optimizing Qubit Stability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2A9FDA-38E8-2905-053A-3CA655D43834}"/>
              </a:ext>
            </a:extLst>
          </p:cNvPr>
          <p:cNvSpPr txBox="1"/>
          <p:nvPr/>
        </p:nvSpPr>
        <p:spPr>
          <a:xfrm>
            <a:off x="8738108" y="3184777"/>
            <a:ext cx="352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Increased Quantum Processing Power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24F48-D1C7-4CF9-31C1-249525C18513}"/>
              </a:ext>
            </a:extLst>
          </p:cNvPr>
          <p:cNvSpPr txBox="1"/>
          <p:nvPr/>
        </p:nvSpPr>
        <p:spPr>
          <a:xfrm>
            <a:off x="8738108" y="3871784"/>
            <a:ext cx="352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Competitive Advantage in Quantum Hardware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08CB9D-0AEC-FD58-0623-5B92ACFA3A79}"/>
              </a:ext>
            </a:extLst>
          </p:cNvPr>
          <p:cNvSpPr txBox="1"/>
          <p:nvPr/>
        </p:nvSpPr>
        <p:spPr>
          <a:xfrm>
            <a:off x="8738108" y="4594231"/>
            <a:ext cx="352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Cost-Effective Quantum Solutions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CBC79E-172D-6C5C-5271-D7431C3C58DB}"/>
              </a:ext>
            </a:extLst>
          </p:cNvPr>
          <p:cNvSpPr txBox="1"/>
          <p:nvPr/>
        </p:nvSpPr>
        <p:spPr>
          <a:xfrm>
            <a:off x="8738108" y="5298959"/>
            <a:ext cx="352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Quantum Computing Applications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BF0D48-A51B-0348-B147-5798ED31BC6F}"/>
              </a:ext>
            </a:extLst>
          </p:cNvPr>
          <p:cNvSpPr txBox="1"/>
          <p:nvPr/>
        </p:nvSpPr>
        <p:spPr>
          <a:xfrm>
            <a:off x="857065" y="3872646"/>
            <a:ext cx="352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Market Leadership in Advanced Materials</a:t>
            </a:r>
          </a:p>
        </p:txBody>
      </p:sp>
      <p:pic>
        <p:nvPicPr>
          <p:cNvPr id="43" name="Graphic 42" descr="Aperture outline">
            <a:extLst>
              <a:ext uri="{FF2B5EF4-FFF2-40B4-BE49-F238E27FC236}">
                <a16:creationId xmlns:a16="http://schemas.microsoft.com/office/drawing/2014/main" id="{042306E8-6CE6-8AF6-2DA8-205689CC39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724" y="2483680"/>
            <a:ext cx="228600" cy="228600"/>
          </a:xfrm>
          <a:prstGeom prst="rect">
            <a:avLst/>
          </a:prstGeom>
        </p:spPr>
      </p:pic>
      <p:pic>
        <p:nvPicPr>
          <p:cNvPr id="45" name="Graphic 44" descr="Power with solid fill">
            <a:extLst>
              <a:ext uri="{FF2B5EF4-FFF2-40B4-BE49-F238E27FC236}">
                <a16:creationId xmlns:a16="http://schemas.microsoft.com/office/drawing/2014/main" id="{BAC2E822-890B-9E43-EAAC-37242DB064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5256" y="3209764"/>
            <a:ext cx="228600" cy="228600"/>
          </a:xfrm>
          <a:prstGeom prst="rect">
            <a:avLst/>
          </a:prstGeom>
        </p:spPr>
      </p:pic>
      <p:pic>
        <p:nvPicPr>
          <p:cNvPr id="47" name="Graphic 46" descr="Inventory outline">
            <a:extLst>
              <a:ext uri="{FF2B5EF4-FFF2-40B4-BE49-F238E27FC236}">
                <a16:creationId xmlns:a16="http://schemas.microsoft.com/office/drawing/2014/main" id="{0E3EEEED-A9EC-7B05-3A08-44C2E78BC6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5256" y="3914494"/>
            <a:ext cx="228600" cy="228600"/>
          </a:xfrm>
          <a:prstGeom prst="rect">
            <a:avLst/>
          </a:prstGeom>
        </p:spPr>
      </p:pic>
      <p:pic>
        <p:nvPicPr>
          <p:cNvPr id="49" name="Graphic 48" descr="Upward trend outline">
            <a:extLst>
              <a:ext uri="{FF2B5EF4-FFF2-40B4-BE49-F238E27FC236}">
                <a16:creationId xmlns:a16="http://schemas.microsoft.com/office/drawing/2014/main" id="{DA404558-2C6E-DB36-101E-010425E954B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7980" y="4661932"/>
            <a:ext cx="228600" cy="228600"/>
          </a:xfrm>
          <a:prstGeom prst="rect">
            <a:avLst/>
          </a:prstGeom>
        </p:spPr>
      </p:pic>
      <p:pic>
        <p:nvPicPr>
          <p:cNvPr id="51" name="Graphic 50" descr="Battery with solid fill">
            <a:extLst>
              <a:ext uri="{FF2B5EF4-FFF2-40B4-BE49-F238E27FC236}">
                <a16:creationId xmlns:a16="http://schemas.microsoft.com/office/drawing/2014/main" id="{691C0D92-2476-3EFA-1801-69BDE6974E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5256" y="5388016"/>
            <a:ext cx="228600" cy="228600"/>
          </a:xfrm>
          <a:prstGeom prst="rect">
            <a:avLst/>
          </a:prstGeom>
        </p:spPr>
      </p:pic>
      <p:pic>
        <p:nvPicPr>
          <p:cNvPr id="53" name="Graphic 52" descr="Group of people outline">
            <a:extLst>
              <a:ext uri="{FF2B5EF4-FFF2-40B4-BE49-F238E27FC236}">
                <a16:creationId xmlns:a16="http://schemas.microsoft.com/office/drawing/2014/main" id="{C89A26BD-2488-4000-2DF7-E5EC3565AD9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14272" y="3877473"/>
            <a:ext cx="228600" cy="228600"/>
          </a:xfrm>
          <a:prstGeom prst="rect">
            <a:avLst/>
          </a:prstGeom>
        </p:spPr>
      </p:pic>
      <p:pic>
        <p:nvPicPr>
          <p:cNvPr id="55" name="Graphic 54" descr="Box with solid fill">
            <a:extLst>
              <a:ext uri="{FF2B5EF4-FFF2-40B4-BE49-F238E27FC236}">
                <a16:creationId xmlns:a16="http://schemas.microsoft.com/office/drawing/2014/main" id="{7AB157A0-5774-36B2-1559-CCC5AC35DDE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15911" y="5398782"/>
            <a:ext cx="228600" cy="228600"/>
          </a:xfrm>
          <a:prstGeom prst="rect">
            <a:avLst/>
          </a:prstGeom>
        </p:spPr>
      </p:pic>
      <p:pic>
        <p:nvPicPr>
          <p:cNvPr id="57" name="Graphic 56" descr="Bar graph with upward trend with solid fill">
            <a:extLst>
              <a:ext uri="{FF2B5EF4-FFF2-40B4-BE49-F238E27FC236}">
                <a16:creationId xmlns:a16="http://schemas.microsoft.com/office/drawing/2014/main" id="{A4B4B707-8B90-E40A-35DB-43E04E1D6FC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473246" y="2504250"/>
            <a:ext cx="228600" cy="228600"/>
          </a:xfrm>
          <a:prstGeom prst="rect">
            <a:avLst/>
          </a:prstGeom>
        </p:spPr>
      </p:pic>
      <p:pic>
        <p:nvPicPr>
          <p:cNvPr id="59" name="Graphic 58" descr="Solar Panels outline">
            <a:extLst>
              <a:ext uri="{FF2B5EF4-FFF2-40B4-BE49-F238E27FC236}">
                <a16:creationId xmlns:a16="http://schemas.microsoft.com/office/drawing/2014/main" id="{36C2195B-0F04-71EC-0BC0-2E03E424FD2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474764" y="3227883"/>
            <a:ext cx="228600" cy="228600"/>
          </a:xfrm>
          <a:prstGeom prst="rect">
            <a:avLst/>
          </a:prstGeom>
        </p:spPr>
      </p:pic>
      <p:pic>
        <p:nvPicPr>
          <p:cNvPr id="61" name="Graphic 60" descr="Renewable Energy with solid fill">
            <a:extLst>
              <a:ext uri="{FF2B5EF4-FFF2-40B4-BE49-F238E27FC236}">
                <a16:creationId xmlns:a16="http://schemas.microsoft.com/office/drawing/2014/main" id="{E92A3E71-8CC2-522C-E991-881972E561A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473246" y="3858202"/>
            <a:ext cx="228600" cy="228600"/>
          </a:xfrm>
          <a:prstGeom prst="rect">
            <a:avLst/>
          </a:prstGeom>
        </p:spPr>
      </p:pic>
      <p:pic>
        <p:nvPicPr>
          <p:cNvPr id="63" name="Graphic 62" descr="Server with solid fill">
            <a:extLst>
              <a:ext uri="{FF2B5EF4-FFF2-40B4-BE49-F238E27FC236}">
                <a16:creationId xmlns:a16="http://schemas.microsoft.com/office/drawing/2014/main" id="{D3344832-E283-1C04-A3C3-70D733755C1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470560" y="4620229"/>
            <a:ext cx="228600" cy="228600"/>
          </a:xfrm>
          <a:prstGeom prst="rect">
            <a:avLst/>
          </a:prstGeom>
        </p:spPr>
      </p:pic>
      <p:pic>
        <p:nvPicPr>
          <p:cNvPr id="65" name="Graphic 64" descr="Continuous Improvement with solid fill">
            <a:extLst>
              <a:ext uri="{FF2B5EF4-FFF2-40B4-BE49-F238E27FC236}">
                <a16:creationId xmlns:a16="http://schemas.microsoft.com/office/drawing/2014/main" id="{27C1D95C-BC3D-C4C1-3076-769F27EEDE6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515911" y="4675149"/>
            <a:ext cx="228600" cy="228600"/>
          </a:xfrm>
          <a:prstGeom prst="rect">
            <a:avLst/>
          </a:prstGeom>
        </p:spPr>
      </p:pic>
      <p:pic>
        <p:nvPicPr>
          <p:cNvPr id="69" name="Graphic 68" descr="Business Growth with solid fill">
            <a:extLst>
              <a:ext uri="{FF2B5EF4-FFF2-40B4-BE49-F238E27FC236}">
                <a16:creationId xmlns:a16="http://schemas.microsoft.com/office/drawing/2014/main" id="{E36FAC76-5E18-759D-196D-DC86970BC56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509508" y="5329726"/>
            <a:ext cx="228600" cy="228600"/>
          </a:xfrm>
          <a:prstGeom prst="rect">
            <a:avLst/>
          </a:prstGeom>
        </p:spPr>
      </p:pic>
      <p:pic>
        <p:nvPicPr>
          <p:cNvPr id="71" name="Graphic 70" descr="Exponential Graph with solid fill">
            <a:extLst>
              <a:ext uri="{FF2B5EF4-FFF2-40B4-BE49-F238E27FC236}">
                <a16:creationId xmlns:a16="http://schemas.microsoft.com/office/drawing/2014/main" id="{F14EA09C-243C-079A-17FB-E308DDE00BA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414272" y="3201231"/>
            <a:ext cx="228600" cy="228600"/>
          </a:xfrm>
          <a:prstGeom prst="rect">
            <a:avLst/>
          </a:prstGeom>
        </p:spPr>
      </p:pic>
      <p:pic>
        <p:nvPicPr>
          <p:cNvPr id="73" name="Graphic 72" descr="Scales of justice outline">
            <a:extLst>
              <a:ext uri="{FF2B5EF4-FFF2-40B4-BE49-F238E27FC236}">
                <a16:creationId xmlns:a16="http://schemas.microsoft.com/office/drawing/2014/main" id="{C9CCAD6F-CC0A-2BCB-1F9B-3F22ACA1BEF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413768" y="2491732"/>
            <a:ext cx="228600" cy="228600"/>
          </a:xfrm>
          <a:prstGeom prst="rect">
            <a:avLst/>
          </a:prstGeom>
        </p:spPr>
      </p:pic>
      <p:pic>
        <p:nvPicPr>
          <p:cNvPr id="74" name="Picture 73" descr="A group of black lines&#10;&#10;Description automatically generated with medium confidence">
            <a:extLst>
              <a:ext uri="{FF2B5EF4-FFF2-40B4-BE49-F238E27FC236}">
                <a16:creationId xmlns:a16="http://schemas.microsoft.com/office/drawing/2014/main" id="{F3D7EA89-42F1-F485-BDDE-2D4C99252564}"/>
              </a:ext>
            </a:extLst>
          </p:cNvPr>
          <p:cNvPicPr>
            <a:picLocks noChangeAspect="1"/>
          </p:cNvPicPr>
          <p:nvPr/>
        </p:nvPicPr>
        <p:blipFill>
          <a:blip r:embed="rId38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2275269"/>
            <a:ext cx="11887200" cy="37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6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4" name="Rectangle: Rounded Corners 5143">
            <a:extLst>
              <a:ext uri="{FF2B5EF4-FFF2-40B4-BE49-F238E27FC236}">
                <a16:creationId xmlns:a16="http://schemas.microsoft.com/office/drawing/2014/main" id="{D65C0DB2-9626-1A19-3BF7-267386D35DF2}"/>
              </a:ext>
            </a:extLst>
          </p:cNvPr>
          <p:cNvSpPr/>
          <p:nvPr/>
        </p:nvSpPr>
        <p:spPr>
          <a:xfrm>
            <a:off x="752139" y="6387090"/>
            <a:ext cx="10964585" cy="3862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F813119-8BD1-B9FC-EC59-DCE73B299481}"/>
              </a:ext>
            </a:extLst>
          </p:cNvPr>
          <p:cNvSpPr/>
          <p:nvPr/>
        </p:nvSpPr>
        <p:spPr>
          <a:xfrm>
            <a:off x="761109" y="682856"/>
            <a:ext cx="2561424" cy="55899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55B9A-5013-7D0A-4F92-272BC38B47A3}"/>
              </a:ext>
            </a:extLst>
          </p:cNvPr>
          <p:cNvSpPr/>
          <p:nvPr/>
        </p:nvSpPr>
        <p:spPr>
          <a:xfrm>
            <a:off x="-91440" y="-109728"/>
            <a:ext cx="12417552" cy="319673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Python Logo and sign, new logo meaning and history, PNG, SVG">
            <a:extLst>
              <a:ext uri="{FF2B5EF4-FFF2-40B4-BE49-F238E27FC236}">
                <a16:creationId xmlns:a16="http://schemas.microsoft.com/office/drawing/2014/main" id="{2E08398C-9774-E098-A53E-1F7AA83C5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28" y="2777709"/>
            <a:ext cx="2205186" cy="124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qBraid | LinkedIn">
            <a:extLst>
              <a:ext uri="{FF2B5EF4-FFF2-40B4-BE49-F238E27FC236}">
                <a16:creationId xmlns:a16="http://schemas.microsoft.com/office/drawing/2014/main" id="{47FB193C-CB32-47A4-E98A-76B6D44DE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88500" y1="78500" x2="88500" y2="78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350" y="883889"/>
            <a:ext cx="1543051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PennyLaneAI · GitHub">
            <a:extLst>
              <a:ext uri="{FF2B5EF4-FFF2-40B4-BE49-F238E27FC236}">
                <a16:creationId xmlns:a16="http://schemas.microsoft.com/office/drawing/2014/main" id="{5BE7ADAE-EA64-EE15-231C-EB501D418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72" y="4299203"/>
            <a:ext cx="1853098" cy="185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DCEA689-1D00-0F92-F765-3B6596020AB4}"/>
              </a:ext>
            </a:extLst>
          </p:cNvPr>
          <p:cNvSpPr txBox="1"/>
          <p:nvPr/>
        </p:nvSpPr>
        <p:spPr>
          <a:xfrm>
            <a:off x="4829896" y="2425207"/>
            <a:ext cx="15033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VQE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AE2E90-9AFA-5C30-6250-FDEA175B7DCB}"/>
              </a:ext>
            </a:extLst>
          </p:cNvPr>
          <p:cNvSpPr txBox="1"/>
          <p:nvPr/>
        </p:nvSpPr>
        <p:spPr>
          <a:xfrm>
            <a:off x="4790360" y="3989638"/>
            <a:ext cx="15033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VQD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652008-61CC-1C8C-85B7-6A098C981AD4}"/>
              </a:ext>
            </a:extLst>
          </p:cNvPr>
          <p:cNvSpPr txBox="1"/>
          <p:nvPr/>
        </p:nvSpPr>
        <p:spPr>
          <a:xfrm>
            <a:off x="7373214" y="2251437"/>
            <a:ext cx="15033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Ground State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EFC9BC-5EC5-8489-63F3-95AD74E15E94}"/>
              </a:ext>
            </a:extLst>
          </p:cNvPr>
          <p:cNvSpPr txBox="1"/>
          <p:nvPr/>
        </p:nvSpPr>
        <p:spPr>
          <a:xfrm>
            <a:off x="7373214" y="3800198"/>
            <a:ext cx="15033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First Excited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52E6C-B255-BEA6-C221-36793CCDBA10}"/>
              </a:ext>
            </a:extLst>
          </p:cNvPr>
          <p:cNvSpPr txBox="1"/>
          <p:nvPr/>
        </p:nvSpPr>
        <p:spPr>
          <a:xfrm>
            <a:off x="10031099" y="2251437"/>
            <a:ext cx="15033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Spectral Gap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5B58DB-E8FA-10FB-9F32-41A1EDDD3CFB}"/>
              </a:ext>
            </a:extLst>
          </p:cNvPr>
          <p:cNvSpPr txBox="1"/>
          <p:nvPr/>
        </p:nvSpPr>
        <p:spPr>
          <a:xfrm>
            <a:off x="10031099" y="4060676"/>
            <a:ext cx="15033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PES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051A8B7-48FA-50C5-4AA0-8609CF283ED2}"/>
              </a:ext>
            </a:extLst>
          </p:cNvPr>
          <p:cNvSpPr/>
          <p:nvPr/>
        </p:nvSpPr>
        <p:spPr>
          <a:xfrm>
            <a:off x="6659742" y="4060676"/>
            <a:ext cx="347472" cy="24377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F57E4BF4-255B-7D42-DD37-2A1F098D2E71}"/>
              </a:ext>
            </a:extLst>
          </p:cNvPr>
          <p:cNvSpPr/>
          <p:nvPr/>
        </p:nvSpPr>
        <p:spPr>
          <a:xfrm>
            <a:off x="6620389" y="2578383"/>
            <a:ext cx="347472" cy="24377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67774659-4578-0C78-4B30-388DA1F5D222}"/>
              </a:ext>
            </a:extLst>
          </p:cNvPr>
          <p:cNvSpPr/>
          <p:nvPr/>
        </p:nvSpPr>
        <p:spPr>
          <a:xfrm>
            <a:off x="3926542" y="2729837"/>
            <a:ext cx="788787" cy="133616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76CCCD02-430C-409A-5FC7-5462C283CDD3}"/>
              </a:ext>
            </a:extLst>
          </p:cNvPr>
          <p:cNvSpPr/>
          <p:nvPr/>
        </p:nvSpPr>
        <p:spPr>
          <a:xfrm>
            <a:off x="9119573" y="2760919"/>
            <a:ext cx="788787" cy="133616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130" name="Picture 5129" descr="A group of black lines&#10;&#10;Description automatically generated with medium confidence">
            <a:extLst>
              <a:ext uri="{FF2B5EF4-FFF2-40B4-BE49-F238E27FC236}">
                <a16:creationId xmlns:a16="http://schemas.microsoft.com/office/drawing/2014/main" id="{F87C3722-5FE1-B1D3-E1E5-5A3AB53DEFC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42" y="682856"/>
            <a:ext cx="7790183" cy="5809416"/>
          </a:xfrm>
          <a:prstGeom prst="rect">
            <a:avLst/>
          </a:prstGeom>
        </p:spPr>
      </p:pic>
      <p:pic>
        <p:nvPicPr>
          <p:cNvPr id="5131" name="Picture 5130" descr="A group of black lines&#10;&#10;Description automatically generated with medium confidence">
            <a:extLst>
              <a:ext uri="{FF2B5EF4-FFF2-40B4-BE49-F238E27FC236}">
                <a16:creationId xmlns:a16="http://schemas.microsoft.com/office/drawing/2014/main" id="{FFBD8CBC-6CB6-8268-FCCE-408EC801392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40" y="682856"/>
            <a:ext cx="2561424" cy="5809416"/>
          </a:xfrm>
          <a:prstGeom prst="rect">
            <a:avLst/>
          </a:prstGeom>
        </p:spPr>
      </p:pic>
      <p:sp>
        <p:nvSpPr>
          <p:cNvPr id="5134" name="TextBox 5133">
            <a:extLst>
              <a:ext uri="{FF2B5EF4-FFF2-40B4-BE49-F238E27FC236}">
                <a16:creationId xmlns:a16="http://schemas.microsoft.com/office/drawing/2014/main" id="{C035A98F-E44F-DE47-3927-0D4212F8B925}"/>
              </a:ext>
            </a:extLst>
          </p:cNvPr>
          <p:cNvSpPr txBox="1"/>
          <p:nvPr/>
        </p:nvSpPr>
        <p:spPr>
          <a:xfrm>
            <a:off x="6033382" y="6405854"/>
            <a:ext cx="1520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Process</a:t>
            </a:r>
          </a:p>
        </p:txBody>
      </p:sp>
      <p:sp>
        <p:nvSpPr>
          <p:cNvPr id="5135" name="TextBox 5134">
            <a:extLst>
              <a:ext uri="{FF2B5EF4-FFF2-40B4-BE49-F238E27FC236}">
                <a16:creationId xmlns:a16="http://schemas.microsoft.com/office/drawing/2014/main" id="{D386056A-4C3E-8206-A7E2-CE923CC5A46C}"/>
              </a:ext>
            </a:extLst>
          </p:cNvPr>
          <p:cNvSpPr txBox="1"/>
          <p:nvPr/>
        </p:nvSpPr>
        <p:spPr>
          <a:xfrm>
            <a:off x="10013543" y="6405854"/>
            <a:ext cx="1520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Result</a:t>
            </a:r>
          </a:p>
        </p:txBody>
      </p:sp>
      <p:sp>
        <p:nvSpPr>
          <p:cNvPr id="5136" name="TextBox 5135">
            <a:extLst>
              <a:ext uri="{FF2B5EF4-FFF2-40B4-BE49-F238E27FC236}">
                <a16:creationId xmlns:a16="http://schemas.microsoft.com/office/drawing/2014/main" id="{DE06E523-B454-BD33-9C17-8856F90BB71C}"/>
              </a:ext>
            </a:extLst>
          </p:cNvPr>
          <p:cNvSpPr txBox="1"/>
          <p:nvPr/>
        </p:nvSpPr>
        <p:spPr>
          <a:xfrm>
            <a:off x="1284462" y="6407141"/>
            <a:ext cx="1520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Software</a:t>
            </a:r>
          </a:p>
        </p:txBody>
      </p:sp>
      <p:pic>
        <p:nvPicPr>
          <p:cNvPr id="5137" name="Graphic 5136" descr="Internet Of Things with solid fill">
            <a:extLst>
              <a:ext uri="{FF2B5EF4-FFF2-40B4-BE49-F238E27FC236}">
                <a16:creationId xmlns:a16="http://schemas.microsoft.com/office/drawing/2014/main" id="{5B9592B6-B86A-6CF4-0ED0-5809D16F26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5190" y="6424255"/>
            <a:ext cx="301752" cy="301752"/>
          </a:xfrm>
          <a:prstGeom prst="rect">
            <a:avLst/>
          </a:prstGeom>
        </p:spPr>
      </p:pic>
      <p:pic>
        <p:nvPicPr>
          <p:cNvPr id="5138" name="Graphic 5137" descr="Atom outline">
            <a:extLst>
              <a:ext uri="{FF2B5EF4-FFF2-40B4-BE49-F238E27FC236}">
                <a16:creationId xmlns:a16="http://schemas.microsoft.com/office/drawing/2014/main" id="{402CEFD0-33A0-0024-56EB-09A2909B13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91991" y="6424255"/>
            <a:ext cx="301752" cy="301752"/>
          </a:xfrm>
          <a:prstGeom prst="rect">
            <a:avLst/>
          </a:prstGeom>
        </p:spPr>
      </p:pic>
      <p:pic>
        <p:nvPicPr>
          <p:cNvPr id="5146" name="Graphic 5145" descr="Clipboard Checked outline">
            <a:extLst>
              <a:ext uri="{FF2B5EF4-FFF2-40B4-BE49-F238E27FC236}">
                <a16:creationId xmlns:a16="http://schemas.microsoft.com/office/drawing/2014/main" id="{DE99F9D6-F344-CAE1-C2E2-AF64E8C561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31099" y="6424255"/>
            <a:ext cx="301752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9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0BFBC1-FEF5-4BD3-F208-8F74EF25352C}"/>
              </a:ext>
            </a:extLst>
          </p:cNvPr>
          <p:cNvSpPr/>
          <p:nvPr/>
        </p:nvSpPr>
        <p:spPr>
          <a:xfrm>
            <a:off x="-91440" y="-109728"/>
            <a:ext cx="12417552" cy="319673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1D17E-EE0C-9F4F-BD9D-61AF3171DC80}"/>
              </a:ext>
            </a:extLst>
          </p:cNvPr>
          <p:cNvSpPr txBox="1"/>
          <p:nvPr/>
        </p:nvSpPr>
        <p:spPr>
          <a:xfrm>
            <a:off x="3113864" y="448418"/>
            <a:ext cx="61462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Graphs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E8C190-26D4-4BE3-4B12-8C1FB9DF832D}"/>
              </a:ext>
            </a:extLst>
          </p:cNvPr>
          <p:cNvCxnSpPr>
            <a:cxnSpLocks/>
          </p:cNvCxnSpPr>
          <p:nvPr/>
        </p:nvCxnSpPr>
        <p:spPr>
          <a:xfrm>
            <a:off x="405556" y="6171054"/>
            <a:ext cx="1125846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52" name="Picture 8">
            <a:extLst>
              <a:ext uri="{FF2B5EF4-FFF2-40B4-BE49-F238E27FC236}">
                <a16:creationId xmlns:a16="http://schemas.microsoft.com/office/drawing/2014/main" id="{65DE2D52-388C-2D6A-9443-505CEF7FC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5"/>
          <a:stretch/>
        </p:blipFill>
        <p:spPr bwMode="auto">
          <a:xfrm>
            <a:off x="640140" y="1746418"/>
            <a:ext cx="5455860" cy="397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F537E6-87DE-A22E-8B34-539F14ED72A7}"/>
              </a:ext>
            </a:extLst>
          </p:cNvPr>
          <p:cNvSpPr txBox="1"/>
          <p:nvPr/>
        </p:nvSpPr>
        <p:spPr>
          <a:xfrm>
            <a:off x="405556" y="1229998"/>
            <a:ext cx="614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Potential Energy Surface (PES) for SI2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4340B-938C-0FB2-2DEE-34FADA405147}"/>
              </a:ext>
            </a:extLst>
          </p:cNvPr>
          <p:cNvSpPr txBox="1"/>
          <p:nvPr/>
        </p:nvSpPr>
        <p:spPr>
          <a:xfrm>
            <a:off x="2463978" y="801901"/>
            <a:ext cx="23331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Ground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9F0E4A-EE4C-9F0B-0D4C-F4E922D4E4C4}"/>
              </a:ext>
            </a:extLst>
          </p:cNvPr>
          <p:cNvSpPr txBox="1"/>
          <p:nvPr/>
        </p:nvSpPr>
        <p:spPr>
          <a:xfrm>
            <a:off x="8532078" y="801901"/>
            <a:ext cx="21164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Excited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A88EA-BDD9-6CD7-3137-898D87CDBBED}"/>
              </a:ext>
            </a:extLst>
          </p:cNvPr>
          <p:cNvSpPr txBox="1"/>
          <p:nvPr/>
        </p:nvSpPr>
        <p:spPr>
          <a:xfrm>
            <a:off x="6263640" y="1247797"/>
            <a:ext cx="6146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Potential Energy Surface (PES) for SI2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FC5A88-80E2-7FF9-7B11-015841B4D911}"/>
              </a:ext>
            </a:extLst>
          </p:cNvPr>
          <p:cNvSpPr/>
          <p:nvPr/>
        </p:nvSpPr>
        <p:spPr>
          <a:xfrm>
            <a:off x="10369629" y="2307100"/>
            <a:ext cx="557784" cy="182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6" name="Picture 12">
            <a:extLst>
              <a:ext uri="{FF2B5EF4-FFF2-40B4-BE49-F238E27FC236}">
                <a16:creationId xmlns:a16="http://schemas.microsoft.com/office/drawing/2014/main" id="{749D333E-35D3-901A-17F4-3E1C3EE4CE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"/>
          <a:stretch/>
        </p:blipFill>
        <p:spPr bwMode="auto">
          <a:xfrm>
            <a:off x="6401851" y="1746418"/>
            <a:ext cx="5476307" cy="401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37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9DAA5C-DA33-C6A6-0B88-59118BC2CF14}"/>
              </a:ext>
            </a:extLst>
          </p:cNvPr>
          <p:cNvSpPr/>
          <p:nvPr/>
        </p:nvSpPr>
        <p:spPr>
          <a:xfrm>
            <a:off x="-91440" y="-109728"/>
            <a:ext cx="12417552" cy="319673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359C5-C568-0A4F-B84C-5ABD0B6BDFC1}"/>
              </a:ext>
            </a:extLst>
          </p:cNvPr>
          <p:cNvSpPr txBox="1"/>
          <p:nvPr/>
        </p:nvSpPr>
        <p:spPr>
          <a:xfrm>
            <a:off x="3113864" y="498394"/>
            <a:ext cx="61462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Calculations Table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2749FB-4733-4A95-DF79-4277222C6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426034"/>
              </p:ext>
            </p:extLst>
          </p:nvPr>
        </p:nvGraphicFramePr>
        <p:xfrm>
          <a:off x="1280160" y="1263898"/>
          <a:ext cx="10140696" cy="4286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174">
                  <a:extLst>
                    <a:ext uri="{9D8B030D-6E8A-4147-A177-3AD203B41FA5}">
                      <a16:colId xmlns:a16="http://schemas.microsoft.com/office/drawing/2014/main" val="3250407651"/>
                    </a:ext>
                  </a:extLst>
                </a:gridCol>
                <a:gridCol w="2535174">
                  <a:extLst>
                    <a:ext uri="{9D8B030D-6E8A-4147-A177-3AD203B41FA5}">
                      <a16:colId xmlns:a16="http://schemas.microsoft.com/office/drawing/2014/main" val="3856875524"/>
                    </a:ext>
                  </a:extLst>
                </a:gridCol>
                <a:gridCol w="2535174">
                  <a:extLst>
                    <a:ext uri="{9D8B030D-6E8A-4147-A177-3AD203B41FA5}">
                      <a16:colId xmlns:a16="http://schemas.microsoft.com/office/drawing/2014/main" val="3102061386"/>
                    </a:ext>
                  </a:extLst>
                </a:gridCol>
                <a:gridCol w="2535174">
                  <a:extLst>
                    <a:ext uri="{9D8B030D-6E8A-4147-A177-3AD203B41FA5}">
                      <a16:colId xmlns:a16="http://schemas.microsoft.com/office/drawing/2014/main" val="4062066510"/>
                    </a:ext>
                  </a:extLst>
                </a:gridCol>
              </a:tblGrid>
              <a:tr h="4286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Bond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Ground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Excited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561843"/>
                  </a:ext>
                </a:extLst>
              </a:tr>
              <a:tr h="428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-466.533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-548.81021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82.27673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4844327"/>
                  </a:ext>
                </a:extLst>
              </a:tr>
              <a:tr h="428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-552.56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-569.01765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16.46131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8609680"/>
                  </a:ext>
                </a:extLst>
              </a:tr>
              <a:tr h="428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-566.47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-570.75221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4.284101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4998960"/>
                  </a:ext>
                </a:extLst>
              </a:tr>
              <a:tr h="428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-569.42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-570.91462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1.496029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2593678"/>
                  </a:ext>
                </a:extLst>
              </a:tr>
              <a:tr h="428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-570.45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-570.91349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0.464175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864167"/>
                  </a:ext>
                </a:extLst>
              </a:tr>
              <a:tr h="428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-570.84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-570.78856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-0.05292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051841"/>
                  </a:ext>
                </a:extLst>
              </a:tr>
              <a:tr h="428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-570.93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-570.67973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-0.2531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0131554"/>
                  </a:ext>
                </a:extLst>
              </a:tr>
              <a:tr h="428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-568.78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-570.60632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1.825007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1770112"/>
                  </a:ext>
                </a:extLst>
              </a:tr>
              <a:tr h="428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-567.81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-570.56347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2.757079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08774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7F3C94-6300-629C-EFD2-4D0BD3D7F5CF}"/>
              </a:ext>
            </a:extLst>
          </p:cNvPr>
          <p:cNvSpPr txBox="1"/>
          <p:nvPr/>
        </p:nvSpPr>
        <p:spPr>
          <a:xfrm>
            <a:off x="1280160" y="5932528"/>
            <a:ext cx="10140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Spectral Gap = </a:t>
            </a:r>
            <a:r>
              <a:rPr lang="en-US" sz="2000" b="1" i="0" u="none" strike="noStrike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j-lt"/>
              </a:rPr>
              <a:t>-0.01821 </a:t>
            </a:r>
            <a:r>
              <a:rPr lang="en-US" sz="2000" b="0" i="0" u="none" strike="noStrike" dirty="0">
                <a:solidFill>
                  <a:schemeClr val="accent2"/>
                </a:solidFill>
                <a:effectLst/>
                <a:latin typeface="+mj-lt"/>
              </a:rPr>
              <a:t>= (Minimum </a:t>
            </a:r>
            <a:r>
              <a:rPr lang="en-US" sz="2000" dirty="0">
                <a:solidFill>
                  <a:schemeClr val="accent2"/>
                </a:solidFill>
                <a:latin typeface="+mj-lt"/>
              </a:rPr>
              <a:t> Ground State – Minimum Excited State)</a:t>
            </a:r>
            <a:endParaRPr lang="en-US" sz="20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350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0BFBC1-FEF5-4BD3-F208-8F74EF25352C}"/>
              </a:ext>
            </a:extLst>
          </p:cNvPr>
          <p:cNvSpPr/>
          <p:nvPr/>
        </p:nvSpPr>
        <p:spPr>
          <a:xfrm>
            <a:off x="-91440" y="-109728"/>
            <a:ext cx="12417552" cy="319673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B97355-427E-8924-0E97-BA74E3B28508}"/>
              </a:ext>
            </a:extLst>
          </p:cNvPr>
          <p:cNvSpPr txBox="1"/>
          <p:nvPr/>
        </p:nvSpPr>
        <p:spPr>
          <a:xfrm>
            <a:off x="3044233" y="549002"/>
            <a:ext cx="61462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Work Cited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EA98D-DD0C-19A3-D815-BAD38CC50D17}"/>
              </a:ext>
            </a:extLst>
          </p:cNvPr>
          <p:cNvSpPr txBox="1"/>
          <p:nvPr/>
        </p:nvSpPr>
        <p:spPr>
          <a:xfrm>
            <a:off x="841248" y="1365113"/>
            <a:ext cx="10698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Dixon, D. A.; Feller, D.; Peterson, K. A.; </a:t>
            </a:r>
            <a:r>
              <a:rPr lang="en-US" dirty="0" err="1"/>
              <a:t>Gole</a:t>
            </a:r>
            <a:r>
              <a:rPr lang="en-US" dirty="0"/>
              <a:t>, J. L. </a:t>
            </a:r>
            <a:r>
              <a:rPr lang="en-US" i="1" dirty="0"/>
              <a:t>The Molecular Structure and Ionization Potential of Si₂: The Role of the Excited States in the Photoionization of Si₂</a:t>
            </a:r>
            <a:r>
              <a:rPr lang="en-US" dirty="0"/>
              <a:t>. </a:t>
            </a:r>
            <a:r>
              <a:rPr lang="en-US" b="1" dirty="0"/>
              <a:t>J. Phys. Chem. A</a:t>
            </a:r>
            <a:r>
              <a:rPr lang="en-US" dirty="0"/>
              <a:t> 2000, </a:t>
            </a:r>
            <a:r>
              <a:rPr lang="en-US" i="1" dirty="0"/>
              <a:t>104</a:t>
            </a:r>
            <a:r>
              <a:rPr lang="en-US" dirty="0"/>
              <a:t> (11), 2326–2332. DOI: 10.1021/jp992078b.</a:t>
            </a:r>
          </a:p>
          <a:p>
            <a:endParaRPr lang="en-US" b="1" dirty="0"/>
          </a:p>
          <a:p>
            <a:r>
              <a:rPr lang="en-US" dirty="0"/>
              <a:t>Ren, S., Shou, C., Jin, S., Chen, G., Han, S., Chen, Z., Chen, X., Yang, S., Guo, Y., &amp; Tu, C. (2021). </a:t>
            </a:r>
            <a:r>
              <a:rPr lang="en-US" i="1" dirty="0"/>
              <a:t>Silicon quantum dot luminescent solar concentrators and downshifters with antireflection coatings for enhancing perovskite solar cell performance</a:t>
            </a:r>
            <a:r>
              <a:rPr lang="en-US" dirty="0"/>
              <a:t>. ACS Photonics, 8(8), 2392-2399. https://doi.org/10.1021/acsphotonics.1c00550&amp;#8203;:contentReference[oaicite:0]{index=0}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950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402</Words>
  <Application>Microsoft Office PowerPoint</Application>
  <PresentationFormat>Widescreen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Solomon Ellis-Summers</dc:creator>
  <cp:lastModifiedBy>Solomon Ellis-Summers</cp:lastModifiedBy>
  <cp:revision>1</cp:revision>
  <dcterms:created xsi:type="dcterms:W3CDTF">2024-10-11T23:27:22Z</dcterms:created>
  <dcterms:modified xsi:type="dcterms:W3CDTF">2024-10-12T12:26:16Z</dcterms:modified>
</cp:coreProperties>
</file>