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01"/>
    <a:srgbClr val="FFFFFF"/>
    <a:srgbClr val="8894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57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1A5-B47A-4238-9EBC-6A3F048F35B3}" type="datetimeFigureOut">
              <a:rPr lang="es-MX" smtClean="0"/>
              <a:t>17/10/2024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6B2-9840-477D-B1E3-BEC435402C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76031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1A5-B47A-4238-9EBC-6A3F048F35B3}" type="datetimeFigureOut">
              <a:rPr lang="es-MX" smtClean="0"/>
              <a:t>17/10/2024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6B2-9840-477D-B1E3-BEC435402C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73359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1A5-B47A-4238-9EBC-6A3F048F35B3}" type="datetimeFigureOut">
              <a:rPr lang="es-MX" smtClean="0"/>
              <a:t>17/10/2024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6B2-9840-477D-B1E3-BEC435402C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2824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1A5-B47A-4238-9EBC-6A3F048F35B3}" type="datetimeFigureOut">
              <a:rPr lang="es-MX" smtClean="0"/>
              <a:t>17/10/2024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6B2-9840-477D-B1E3-BEC435402C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5968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1A5-B47A-4238-9EBC-6A3F048F35B3}" type="datetimeFigureOut">
              <a:rPr lang="es-MX" smtClean="0"/>
              <a:t>17/10/2024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6B2-9840-477D-B1E3-BEC435402C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8872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1A5-B47A-4238-9EBC-6A3F048F35B3}" type="datetimeFigureOut">
              <a:rPr lang="es-MX" smtClean="0"/>
              <a:t>17/10/2024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6B2-9840-477D-B1E3-BEC435402C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160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1A5-B47A-4238-9EBC-6A3F048F35B3}" type="datetimeFigureOut">
              <a:rPr lang="es-MX" smtClean="0"/>
              <a:t>17/10/2024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6B2-9840-477D-B1E3-BEC435402C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773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1A5-B47A-4238-9EBC-6A3F048F35B3}" type="datetimeFigureOut">
              <a:rPr lang="es-MX" smtClean="0"/>
              <a:t>17/10/2024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6B2-9840-477D-B1E3-BEC435402C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651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1A5-B47A-4238-9EBC-6A3F048F35B3}" type="datetimeFigureOut">
              <a:rPr lang="es-MX" smtClean="0"/>
              <a:t>17/10/2024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6B2-9840-477D-B1E3-BEC435402C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82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1A5-B47A-4238-9EBC-6A3F048F35B3}" type="datetimeFigureOut">
              <a:rPr lang="es-MX" smtClean="0"/>
              <a:t>17/10/2024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6B2-9840-477D-B1E3-BEC435402C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610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31A5-B47A-4238-9EBC-6A3F048F35B3}" type="datetimeFigureOut">
              <a:rPr lang="es-MX" smtClean="0"/>
              <a:t>17/10/2024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FD6B2-9840-477D-B1E3-BEC435402C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974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31A5-B47A-4238-9EBC-6A3F048F35B3}" type="datetimeFigureOut">
              <a:rPr lang="es-MX" smtClean="0"/>
              <a:t>17/10/2024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FD6B2-9840-477D-B1E3-BEC435402C5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2320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27C5E2A-2D97-6025-5522-C7981F462F3A}"/>
              </a:ext>
            </a:extLst>
          </p:cNvPr>
          <p:cNvGrpSpPr/>
          <p:nvPr/>
        </p:nvGrpSpPr>
        <p:grpSpPr>
          <a:xfrm>
            <a:off x="99391" y="168965"/>
            <a:ext cx="2733262" cy="4880114"/>
            <a:chOff x="3190461" y="993913"/>
            <a:chExt cx="2733262" cy="4880114"/>
          </a:xfrm>
        </p:grpSpPr>
        <p:pic>
          <p:nvPicPr>
            <p:cNvPr id="1026" name="Picture 2" descr="Brilla su WhatsApp con gli aggiornamenti di stato colorati e link -  macitynet.it">
              <a:extLst>
                <a:ext uri="{FF2B5EF4-FFF2-40B4-BE49-F238E27FC236}">
                  <a16:creationId xmlns:a16="http://schemas.microsoft.com/office/drawing/2014/main" id="{6E20CE7B-A3FE-AE47-2F22-96E1FEB735B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254" t="14493" r="32637" b="14348"/>
            <a:stretch/>
          </p:blipFill>
          <p:spPr bwMode="auto">
            <a:xfrm>
              <a:off x="3190461" y="993913"/>
              <a:ext cx="2733262" cy="4880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C02AFCA1-FCC7-C54D-F231-98E7A8B8D308}"/>
                </a:ext>
              </a:extLst>
            </p:cNvPr>
            <p:cNvSpPr/>
            <p:nvPr/>
          </p:nvSpPr>
          <p:spPr>
            <a:xfrm>
              <a:off x="3657599" y="2057400"/>
              <a:ext cx="1749287" cy="914400"/>
            </a:xfrm>
            <a:prstGeom prst="rect">
              <a:avLst/>
            </a:prstGeom>
            <a:solidFill>
              <a:srgbClr val="8894B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pic>
        <p:nvPicPr>
          <p:cNvPr id="1028" name="Picture 4" descr="Post de facebook en el móvil con diseño plano | Vector Premium">
            <a:extLst>
              <a:ext uri="{FF2B5EF4-FFF2-40B4-BE49-F238E27FC236}">
                <a16:creationId xmlns:a16="http://schemas.microsoft.com/office/drawing/2014/main" id="{80D7AED4-96F5-F9A3-3E29-CBA9CE9089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7" t="20663" r="33665" b="22830"/>
          <a:stretch/>
        </p:blipFill>
        <p:spPr bwMode="auto">
          <a:xfrm>
            <a:off x="3067071" y="238539"/>
            <a:ext cx="2880648" cy="4810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terfaz de página de inicio de instagram con maqueta de publicación de  vector de teléfono inteligente | Vector Premium">
            <a:extLst>
              <a:ext uri="{FF2B5EF4-FFF2-40B4-BE49-F238E27FC236}">
                <a16:creationId xmlns:a16="http://schemas.microsoft.com/office/drawing/2014/main" id="{C23D88E9-DEA9-E999-8FE6-60764C62EA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05" t="19322" r="33605" b="15828"/>
          <a:stretch/>
        </p:blipFill>
        <p:spPr bwMode="auto">
          <a:xfrm>
            <a:off x="6163962" y="238539"/>
            <a:ext cx="2880647" cy="4821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303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1A293A3-72E0-CD6F-B9E5-CDC3BAC64850}"/>
              </a:ext>
            </a:extLst>
          </p:cNvPr>
          <p:cNvGrpSpPr/>
          <p:nvPr/>
        </p:nvGrpSpPr>
        <p:grpSpPr>
          <a:xfrm>
            <a:off x="89458" y="377688"/>
            <a:ext cx="3001618" cy="5695122"/>
            <a:chOff x="566530" y="447261"/>
            <a:chExt cx="3001618" cy="5695122"/>
          </a:xfrm>
        </p:grpSpPr>
        <p:pic>
          <p:nvPicPr>
            <p:cNvPr id="2050" name="Picture 2" descr="Photos, Videos, and GIFs Can Now Be Added to Retweets on Twitter - MacRumors">
              <a:extLst>
                <a:ext uri="{FF2B5EF4-FFF2-40B4-BE49-F238E27FC236}">
                  <a16:creationId xmlns:a16="http://schemas.microsoft.com/office/drawing/2014/main" id="{EBFCA7F2-DA52-11DD-42E5-8ACF39E52D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84" t="12609" r="54934" b="4348"/>
            <a:stretch/>
          </p:blipFill>
          <p:spPr bwMode="auto">
            <a:xfrm>
              <a:off x="566530" y="447261"/>
              <a:ext cx="2932044" cy="5695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F80A10B5-C019-04EF-96CE-0B902C0CE1AC}"/>
                </a:ext>
              </a:extLst>
            </p:cNvPr>
            <p:cNvSpPr/>
            <p:nvPr/>
          </p:nvSpPr>
          <p:spPr>
            <a:xfrm>
              <a:off x="655984" y="4949685"/>
              <a:ext cx="468000" cy="4680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3235CDE3-8507-4F3A-FF40-5E59F3E5F33D}"/>
                </a:ext>
              </a:extLst>
            </p:cNvPr>
            <p:cNvSpPr/>
            <p:nvPr/>
          </p:nvSpPr>
          <p:spPr>
            <a:xfrm>
              <a:off x="1123984" y="1202635"/>
              <a:ext cx="2444164" cy="23456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</p:grpSp>
      <p:pic>
        <p:nvPicPr>
          <p:cNvPr id="2052" name="Picture 4" descr="Snapchat: How to Create Snaps in Focus Mode">
            <a:extLst>
              <a:ext uri="{FF2B5EF4-FFF2-40B4-BE49-F238E27FC236}">
                <a16:creationId xmlns:a16="http://schemas.microsoft.com/office/drawing/2014/main" id="{E0AD6B91-0BAF-03BF-EEEC-B497ED8B73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5763" y="470894"/>
            <a:ext cx="2934000" cy="577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645F310-7587-3B2E-4FC9-FCC8AF3BA80C}"/>
              </a:ext>
            </a:extLst>
          </p:cNvPr>
          <p:cNvSpPr/>
          <p:nvPr/>
        </p:nvSpPr>
        <p:spPr>
          <a:xfrm>
            <a:off x="4124750" y="2226365"/>
            <a:ext cx="1749285" cy="904461"/>
          </a:xfrm>
          <a:prstGeom prst="rect">
            <a:avLst/>
          </a:prstGeom>
          <a:solidFill>
            <a:srgbClr val="0100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054" name="Picture 6" descr="Interfaz De Pantalla Tik Tok En La Aplicación De Redes Sociales Aplicación  De Iconos De Música Y Video Tiktok Descarga gratuita de plantilla en Pngtree">
            <a:extLst>
              <a:ext uri="{FF2B5EF4-FFF2-40B4-BE49-F238E27FC236}">
                <a16:creationId xmlns:a16="http://schemas.microsoft.com/office/drawing/2014/main" id="{31ABB8BC-906D-82F1-AE6B-63168D9E34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1" t="2319" r="22996" b="2319"/>
          <a:stretch/>
        </p:blipFill>
        <p:spPr bwMode="auto">
          <a:xfrm>
            <a:off x="6264999" y="532769"/>
            <a:ext cx="2906033" cy="519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98622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</TotalTime>
  <Words>0</Words>
  <Application>Microsoft Office PowerPoint</Application>
  <PresentationFormat>Presentación en pantalla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Mera M R</dc:creator>
  <cp:lastModifiedBy>Mera M R</cp:lastModifiedBy>
  <cp:revision>1</cp:revision>
  <dcterms:created xsi:type="dcterms:W3CDTF">2024-10-18T04:56:18Z</dcterms:created>
  <dcterms:modified xsi:type="dcterms:W3CDTF">2024-10-18T05:25:22Z</dcterms:modified>
</cp:coreProperties>
</file>