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866" y="6578599"/>
            <a:ext cx="12064998" cy="2624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444" y="2996691"/>
            <a:ext cx="102311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0900" y="1163827"/>
            <a:ext cx="7871459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2912" y="6541297"/>
            <a:ext cx="190500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0" dirty="0"/>
              <a:t>DAY</a:t>
            </a:r>
            <a:r>
              <a:rPr spc="-145" dirty="0"/>
              <a:t> </a:t>
            </a:r>
            <a:r>
              <a:rPr spc="-105" dirty="0"/>
              <a:t>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1</a:t>
            </a:fld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2686" y="3688588"/>
            <a:ext cx="22066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solidFill>
                  <a:srgbClr val="898989"/>
                </a:solidFill>
                <a:latin typeface="Arial"/>
                <a:cs typeface="Arial"/>
              </a:rPr>
              <a:t>Chapter</a:t>
            </a: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898989"/>
                </a:solidFill>
                <a:latin typeface="Arial"/>
                <a:cs typeface="Arial"/>
              </a:rPr>
              <a:t>9</a:t>
            </a: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1600" spc="-75" dirty="0">
                <a:solidFill>
                  <a:srgbClr val="898989"/>
                </a:solidFill>
                <a:latin typeface="Arial"/>
                <a:cs typeface="Arial"/>
              </a:rPr>
              <a:t>(Part</a:t>
            </a:r>
            <a:r>
              <a:rPr sz="1600" spc="-70" dirty="0">
                <a:solidFill>
                  <a:srgbClr val="898989"/>
                </a:solidFill>
                <a:latin typeface="Arial"/>
                <a:cs typeface="Arial"/>
              </a:rPr>
              <a:t> 1) </a:t>
            </a:r>
            <a:r>
              <a:rPr sz="1600" spc="-60" dirty="0">
                <a:solidFill>
                  <a:srgbClr val="898989"/>
                </a:solidFill>
                <a:latin typeface="Arial"/>
                <a:cs typeface="Arial"/>
              </a:rPr>
              <a:t>Pointers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22498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0" dirty="0">
                <a:solidFill>
                  <a:srgbClr val="055C91"/>
                </a:solidFill>
                <a:latin typeface="Arial"/>
                <a:cs typeface="Arial"/>
              </a:rPr>
              <a:t>Address</a:t>
            </a:r>
            <a:r>
              <a:rPr sz="2200" spc="-6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55C91"/>
                </a:solidFill>
                <a:latin typeface="Arial"/>
                <a:cs typeface="Arial"/>
              </a:rPr>
              <a:t>Operator</a:t>
            </a:r>
            <a:r>
              <a:rPr sz="2200" spc="-6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55C91"/>
                </a:solidFill>
                <a:latin typeface="Arial"/>
                <a:cs typeface="Arial"/>
              </a:rPr>
              <a:t>&amp;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61000" y="1887538"/>
            <a:ext cx="1187450" cy="697230"/>
            <a:chOff x="5461000" y="1887538"/>
            <a:chExt cx="1187450" cy="697230"/>
          </a:xfrm>
        </p:grpSpPr>
        <p:sp>
          <p:nvSpPr>
            <p:cNvPr id="4" name="object 4"/>
            <p:cNvSpPr/>
            <p:nvPr/>
          </p:nvSpPr>
          <p:spPr>
            <a:xfrm>
              <a:off x="546100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5752" y="1898904"/>
              <a:ext cx="865631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6100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760"/>
              </a:spcBef>
            </a:pPr>
            <a:r>
              <a:rPr sz="2400" spc="-25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3550" y="1887538"/>
            <a:ext cx="1187450" cy="697230"/>
            <a:chOff x="4273550" y="1887538"/>
            <a:chExt cx="1187450" cy="697230"/>
          </a:xfrm>
        </p:grpSpPr>
        <p:sp>
          <p:nvSpPr>
            <p:cNvPr id="8" name="object 8"/>
            <p:cNvSpPr/>
            <p:nvPr/>
          </p:nvSpPr>
          <p:spPr>
            <a:xfrm>
              <a:off x="427355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3231" y="1898904"/>
              <a:ext cx="716279" cy="685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311650" y="1887220"/>
            <a:ext cx="11493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R="31115" algn="ctr">
              <a:lnSpc>
                <a:spcPct val="100000"/>
              </a:lnSpc>
              <a:spcBef>
                <a:spcPts val="760"/>
              </a:spcBef>
            </a:pPr>
            <a:r>
              <a:rPr sz="2400" spc="-25" dirty="0">
                <a:latin typeface="Times New Roman"/>
                <a:cs typeface="Times New Roman"/>
              </a:rPr>
              <a:t>88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59295" y="1621536"/>
            <a:ext cx="1408430" cy="1338580"/>
            <a:chOff x="6559295" y="1621536"/>
            <a:chExt cx="1408430" cy="1338580"/>
          </a:xfrm>
        </p:grpSpPr>
        <p:sp>
          <p:nvSpPr>
            <p:cNvPr id="12" name="object 12"/>
            <p:cNvSpPr/>
            <p:nvPr/>
          </p:nvSpPr>
          <p:spPr>
            <a:xfrm>
              <a:off x="6648449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9295" y="1621536"/>
              <a:ext cx="1408176" cy="13380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64845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44968" y="1621536"/>
            <a:ext cx="1408430" cy="1338580"/>
            <a:chOff x="7744968" y="1621536"/>
            <a:chExt cx="1408430" cy="1338580"/>
          </a:xfrm>
        </p:grpSpPr>
        <p:sp>
          <p:nvSpPr>
            <p:cNvPr id="16" name="object 16"/>
            <p:cNvSpPr/>
            <p:nvPr/>
          </p:nvSpPr>
          <p:spPr>
            <a:xfrm>
              <a:off x="783590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4968" y="1621536"/>
              <a:ext cx="1408176" cy="13380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3590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688" y="1621536"/>
            <a:ext cx="1408176" cy="133807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023350" y="1887220"/>
            <a:ext cx="1187450" cy="588010"/>
          </a:xfrm>
          <a:prstGeom prst="rect">
            <a:avLst/>
          </a:prstGeom>
          <a:solidFill>
            <a:srgbClr val="00CCFF"/>
          </a:solidFill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9939" y="14676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7527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4640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07" y="1621536"/>
            <a:ext cx="1408175" cy="133807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24200" y="1887220"/>
            <a:ext cx="1187450" cy="588010"/>
          </a:xfrm>
          <a:prstGeom prst="rect">
            <a:avLst/>
          </a:prstGeom>
          <a:solidFill>
            <a:srgbClr val="00CCFF"/>
          </a:solidFill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1339" y="6511920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6" name="object 26"/>
          <p:cNvSpPr txBox="1"/>
          <p:nvPr/>
        </p:nvSpPr>
        <p:spPr>
          <a:xfrm>
            <a:off x="4345940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22340" y="26238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1339" y="2623820"/>
            <a:ext cx="3073400" cy="280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545" algn="r">
              <a:lnSpc>
                <a:spcPts val="182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sz="2000" dirty="0">
                <a:latin typeface="Courier New"/>
                <a:cs typeface="Courier New"/>
              </a:rPr>
              <a:t>#include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&lt;iostream&gt;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Courier New"/>
                <a:cs typeface="Courier New"/>
              </a:rPr>
              <a:t>using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namespace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std; </a:t>
            </a:r>
            <a:r>
              <a:rPr sz="2000" dirty="0">
                <a:latin typeface="Courier New"/>
                <a:cs typeface="Courier New"/>
              </a:rPr>
              <a:t>void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355600" marR="1337945">
              <a:lnSpc>
                <a:spcPct val="150000"/>
              </a:lnSpc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b;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88;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155189" y="5610219"/>
          <a:ext cx="7073900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"The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is: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&amp;a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"The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is: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&amp;b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6934200" y="3429001"/>
            <a:ext cx="3075305" cy="1508125"/>
          </a:xfrm>
          <a:prstGeom prst="rect">
            <a:avLst/>
          </a:prstGeom>
          <a:solidFill>
            <a:srgbClr val="D49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Arial"/>
                <a:cs typeface="Arial"/>
              </a:rPr>
              <a:t>Result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91440" marR="113030">
              <a:lnSpc>
                <a:spcPct val="1210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1020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913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</a:rPr>
              <a:t>Pointer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Variables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4251326" y="1773935"/>
            <a:ext cx="6069330" cy="1338580"/>
            <a:chOff x="4251326" y="1773935"/>
            <a:chExt cx="6069330" cy="1338580"/>
          </a:xfrm>
        </p:grpSpPr>
        <p:sp>
          <p:nvSpPr>
            <p:cNvPr id="4" name="object 4"/>
            <p:cNvSpPr/>
            <p:nvPr/>
          </p:nvSpPr>
          <p:spPr>
            <a:xfrm>
              <a:off x="425132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1895" y="2051303"/>
              <a:ext cx="716279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3877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1367" y="2051303"/>
              <a:ext cx="868680" cy="685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2622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959" y="1773935"/>
              <a:ext cx="1408176" cy="13380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1367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2607" y="2051303"/>
              <a:ext cx="1018031" cy="685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01125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351" y="1773935"/>
              <a:ext cx="1408176" cy="13380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037716" y="16200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5303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7515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1423" y="1773935"/>
            <a:ext cx="1408176" cy="1338072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095626" y="2033270"/>
          <a:ext cx="7099300" cy="58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pPr marL="288290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905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323716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6141" y="27569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540" y="27569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31707" y="1796191"/>
            <a:ext cx="2390775" cy="228600"/>
          </a:xfrm>
          <a:custGeom>
            <a:avLst/>
            <a:gdLst/>
            <a:ahLst/>
            <a:cxnLst/>
            <a:rect l="l" t="t" r="r" b="b"/>
            <a:pathLst>
              <a:path w="2390775" h="228600">
                <a:moveTo>
                  <a:pt x="2357963" y="220815"/>
                </a:moveTo>
                <a:lnTo>
                  <a:pt x="2359262" y="228229"/>
                </a:lnTo>
                <a:lnTo>
                  <a:pt x="2389195" y="222984"/>
                </a:lnTo>
                <a:lnTo>
                  <a:pt x="2359089" y="222984"/>
                </a:lnTo>
                <a:lnTo>
                  <a:pt x="2357963" y="220815"/>
                </a:lnTo>
                <a:close/>
              </a:path>
              <a:path w="2390775" h="228600">
                <a:moveTo>
                  <a:pt x="105585" y="99322"/>
                </a:moveTo>
                <a:lnTo>
                  <a:pt x="0" y="227077"/>
                </a:lnTo>
                <a:lnTo>
                  <a:pt x="158473" y="178540"/>
                </a:lnTo>
                <a:lnTo>
                  <a:pt x="147598" y="162252"/>
                </a:lnTo>
                <a:lnTo>
                  <a:pt x="125275" y="162252"/>
                </a:lnTo>
                <a:lnTo>
                  <a:pt x="112377" y="133239"/>
                </a:lnTo>
                <a:lnTo>
                  <a:pt x="124627" y="127844"/>
                </a:lnTo>
                <a:lnTo>
                  <a:pt x="105585" y="99322"/>
                </a:lnTo>
                <a:close/>
              </a:path>
              <a:path w="2390775" h="228600">
                <a:moveTo>
                  <a:pt x="2357541" y="218406"/>
                </a:moveTo>
                <a:lnTo>
                  <a:pt x="2357963" y="220815"/>
                </a:lnTo>
                <a:lnTo>
                  <a:pt x="2359089" y="222984"/>
                </a:lnTo>
                <a:lnTo>
                  <a:pt x="2357541" y="218406"/>
                </a:lnTo>
                <a:close/>
              </a:path>
              <a:path w="2390775" h="228600">
                <a:moveTo>
                  <a:pt x="2389775" y="218406"/>
                </a:moveTo>
                <a:lnTo>
                  <a:pt x="2357541" y="218406"/>
                </a:lnTo>
                <a:lnTo>
                  <a:pt x="2359089" y="222984"/>
                </a:lnTo>
                <a:lnTo>
                  <a:pt x="2389195" y="222984"/>
                </a:lnTo>
                <a:lnTo>
                  <a:pt x="2390536" y="222749"/>
                </a:lnTo>
                <a:lnTo>
                  <a:pt x="2389775" y="218406"/>
                </a:lnTo>
                <a:close/>
              </a:path>
              <a:path w="2390775" h="228600">
                <a:moveTo>
                  <a:pt x="2354838" y="214799"/>
                </a:moveTo>
                <a:lnTo>
                  <a:pt x="2357963" y="220815"/>
                </a:lnTo>
                <a:lnTo>
                  <a:pt x="2357541" y="218406"/>
                </a:lnTo>
                <a:lnTo>
                  <a:pt x="2389775" y="218406"/>
                </a:lnTo>
                <a:lnTo>
                  <a:pt x="2389385" y="216183"/>
                </a:lnTo>
                <a:lnTo>
                  <a:pt x="2356022" y="216183"/>
                </a:lnTo>
                <a:lnTo>
                  <a:pt x="2354838" y="214799"/>
                </a:lnTo>
                <a:close/>
              </a:path>
              <a:path w="2390775" h="228600">
                <a:moveTo>
                  <a:pt x="2353998" y="213180"/>
                </a:moveTo>
                <a:lnTo>
                  <a:pt x="2354838" y="214799"/>
                </a:lnTo>
                <a:lnTo>
                  <a:pt x="2356022" y="216183"/>
                </a:lnTo>
                <a:lnTo>
                  <a:pt x="2353998" y="213180"/>
                </a:lnTo>
                <a:close/>
              </a:path>
              <a:path w="2390775" h="228600">
                <a:moveTo>
                  <a:pt x="2388858" y="213180"/>
                </a:moveTo>
                <a:lnTo>
                  <a:pt x="2353998" y="213180"/>
                </a:lnTo>
                <a:lnTo>
                  <a:pt x="2356022" y="216183"/>
                </a:lnTo>
                <a:lnTo>
                  <a:pt x="2389385" y="216183"/>
                </a:lnTo>
                <a:lnTo>
                  <a:pt x="2388858" y="213180"/>
                </a:lnTo>
                <a:close/>
              </a:path>
              <a:path w="2390775" h="228600">
                <a:moveTo>
                  <a:pt x="2348505" y="207394"/>
                </a:moveTo>
                <a:lnTo>
                  <a:pt x="2354838" y="214799"/>
                </a:lnTo>
                <a:lnTo>
                  <a:pt x="2353998" y="213180"/>
                </a:lnTo>
                <a:lnTo>
                  <a:pt x="2388858" y="213180"/>
                </a:lnTo>
                <a:lnTo>
                  <a:pt x="2388534" y="211331"/>
                </a:lnTo>
                <a:lnTo>
                  <a:pt x="2388012" y="209787"/>
                </a:lnTo>
                <a:lnTo>
                  <a:pt x="2387204" y="208231"/>
                </a:lnTo>
                <a:lnTo>
                  <a:pt x="2349497" y="208231"/>
                </a:lnTo>
                <a:lnTo>
                  <a:pt x="2348505" y="207394"/>
                </a:lnTo>
                <a:close/>
              </a:path>
              <a:path w="2390775" h="228600">
                <a:moveTo>
                  <a:pt x="2347669" y="206418"/>
                </a:moveTo>
                <a:lnTo>
                  <a:pt x="2348505" y="207394"/>
                </a:lnTo>
                <a:lnTo>
                  <a:pt x="2349497" y="208231"/>
                </a:lnTo>
                <a:lnTo>
                  <a:pt x="2347669" y="206418"/>
                </a:lnTo>
                <a:close/>
              </a:path>
              <a:path w="2390775" h="228600">
                <a:moveTo>
                  <a:pt x="2386262" y="206418"/>
                </a:moveTo>
                <a:lnTo>
                  <a:pt x="2347669" y="206418"/>
                </a:lnTo>
                <a:lnTo>
                  <a:pt x="2349497" y="208231"/>
                </a:lnTo>
                <a:lnTo>
                  <a:pt x="2387204" y="208231"/>
                </a:lnTo>
                <a:lnTo>
                  <a:pt x="2386262" y="206418"/>
                </a:lnTo>
                <a:close/>
              </a:path>
              <a:path w="2390775" h="228600">
                <a:moveTo>
                  <a:pt x="1765888" y="31747"/>
                </a:moveTo>
                <a:lnTo>
                  <a:pt x="1187277" y="31747"/>
                </a:lnTo>
                <a:lnTo>
                  <a:pt x="1298124" y="32942"/>
                </a:lnTo>
                <a:lnTo>
                  <a:pt x="1408111" y="36435"/>
                </a:lnTo>
                <a:lnTo>
                  <a:pt x="1516363" y="42070"/>
                </a:lnTo>
                <a:lnTo>
                  <a:pt x="1622002" y="49695"/>
                </a:lnTo>
                <a:lnTo>
                  <a:pt x="1724234" y="59162"/>
                </a:lnTo>
                <a:lnTo>
                  <a:pt x="1773727" y="64532"/>
                </a:lnTo>
                <a:lnTo>
                  <a:pt x="1822019" y="70303"/>
                </a:lnTo>
                <a:lnTo>
                  <a:pt x="1868998" y="76454"/>
                </a:lnTo>
                <a:lnTo>
                  <a:pt x="1914552" y="82965"/>
                </a:lnTo>
                <a:lnTo>
                  <a:pt x="1958573" y="89818"/>
                </a:lnTo>
                <a:lnTo>
                  <a:pt x="2000948" y="96991"/>
                </a:lnTo>
                <a:lnTo>
                  <a:pt x="2041564" y="104463"/>
                </a:lnTo>
                <a:lnTo>
                  <a:pt x="2080309" y="112215"/>
                </a:lnTo>
                <a:lnTo>
                  <a:pt x="2151726" y="128469"/>
                </a:lnTo>
                <a:lnTo>
                  <a:pt x="2214258" y="145557"/>
                </a:lnTo>
                <a:lnTo>
                  <a:pt x="2266916" y="163244"/>
                </a:lnTo>
                <a:lnTo>
                  <a:pt x="2308593" y="181162"/>
                </a:lnTo>
                <a:lnTo>
                  <a:pt x="2348505" y="207394"/>
                </a:lnTo>
                <a:lnTo>
                  <a:pt x="2347669" y="206418"/>
                </a:lnTo>
                <a:lnTo>
                  <a:pt x="2386262" y="206418"/>
                </a:lnTo>
                <a:lnTo>
                  <a:pt x="2381617" y="197472"/>
                </a:lnTo>
                <a:lnTo>
                  <a:pt x="2342441" y="163522"/>
                </a:lnTo>
                <a:lnTo>
                  <a:pt x="2302560" y="143404"/>
                </a:lnTo>
                <a:lnTo>
                  <a:pt x="2252540" y="124434"/>
                </a:lnTo>
                <a:lnTo>
                  <a:pt x="2192926" y="106405"/>
                </a:lnTo>
                <a:lnTo>
                  <a:pt x="2124419" y="89338"/>
                </a:lnTo>
                <a:lnTo>
                  <a:pt x="2087071" y="81194"/>
                </a:lnTo>
                <a:lnTo>
                  <a:pt x="2047794" y="73332"/>
                </a:lnTo>
                <a:lnTo>
                  <a:pt x="2006695" y="65765"/>
                </a:lnTo>
                <a:lnTo>
                  <a:pt x="1963873" y="58513"/>
                </a:lnTo>
                <a:lnTo>
                  <a:pt x="1919437" y="51593"/>
                </a:lnTo>
                <a:lnTo>
                  <a:pt x="1873491" y="45024"/>
                </a:lnTo>
                <a:lnTo>
                  <a:pt x="1826141" y="38821"/>
                </a:lnTo>
                <a:lnTo>
                  <a:pt x="1777495" y="33007"/>
                </a:lnTo>
                <a:lnTo>
                  <a:pt x="1765888" y="31747"/>
                </a:lnTo>
                <a:close/>
              </a:path>
              <a:path w="2390775" h="228600">
                <a:moveTo>
                  <a:pt x="124627" y="127844"/>
                </a:moveTo>
                <a:lnTo>
                  <a:pt x="112377" y="133239"/>
                </a:lnTo>
                <a:lnTo>
                  <a:pt x="125275" y="162252"/>
                </a:lnTo>
                <a:lnTo>
                  <a:pt x="142448" y="154538"/>
                </a:lnTo>
                <a:lnTo>
                  <a:pt x="124627" y="127844"/>
                </a:lnTo>
                <a:close/>
              </a:path>
              <a:path w="2390775" h="228600">
                <a:moveTo>
                  <a:pt x="142448" y="154538"/>
                </a:moveTo>
                <a:lnTo>
                  <a:pt x="125275" y="162252"/>
                </a:lnTo>
                <a:lnTo>
                  <a:pt x="147598" y="162252"/>
                </a:lnTo>
                <a:lnTo>
                  <a:pt x="142448" y="154538"/>
                </a:lnTo>
                <a:close/>
              </a:path>
              <a:path w="2390775" h="228600">
                <a:moveTo>
                  <a:pt x="1187621" y="0"/>
                </a:moveTo>
                <a:lnTo>
                  <a:pt x="1076097" y="1211"/>
                </a:lnTo>
                <a:lnTo>
                  <a:pt x="965453" y="4751"/>
                </a:lnTo>
                <a:lnTo>
                  <a:pt x="856560" y="10462"/>
                </a:lnTo>
                <a:lnTo>
                  <a:pt x="750280" y="18190"/>
                </a:lnTo>
                <a:lnTo>
                  <a:pt x="647476" y="27782"/>
                </a:lnTo>
                <a:lnTo>
                  <a:pt x="597561" y="33238"/>
                </a:lnTo>
                <a:lnTo>
                  <a:pt x="548920" y="39094"/>
                </a:lnTo>
                <a:lnTo>
                  <a:pt x="501577" y="45340"/>
                </a:lnTo>
                <a:lnTo>
                  <a:pt x="455640" y="51955"/>
                </a:lnTo>
                <a:lnTo>
                  <a:pt x="411215" y="58924"/>
                </a:lnTo>
                <a:lnTo>
                  <a:pt x="368407" y="66225"/>
                </a:lnTo>
                <a:lnTo>
                  <a:pt x="327324" y="73842"/>
                </a:lnTo>
                <a:lnTo>
                  <a:pt x="288070" y="81756"/>
                </a:lnTo>
                <a:lnTo>
                  <a:pt x="250750" y="89950"/>
                </a:lnTo>
                <a:lnTo>
                  <a:pt x="182319" y="107110"/>
                </a:lnTo>
                <a:lnTo>
                  <a:pt x="124627" y="127844"/>
                </a:lnTo>
                <a:lnTo>
                  <a:pt x="142448" y="154538"/>
                </a:lnTo>
                <a:lnTo>
                  <a:pt x="160235" y="146547"/>
                </a:lnTo>
                <a:lnTo>
                  <a:pt x="190388" y="137819"/>
                </a:lnTo>
                <a:lnTo>
                  <a:pt x="257561" y="120961"/>
                </a:lnTo>
                <a:lnTo>
                  <a:pt x="333113" y="105060"/>
                </a:lnTo>
                <a:lnTo>
                  <a:pt x="373747" y="97523"/>
                </a:lnTo>
                <a:lnTo>
                  <a:pt x="416135" y="90290"/>
                </a:lnTo>
                <a:lnTo>
                  <a:pt x="460167" y="83381"/>
                </a:lnTo>
                <a:lnTo>
                  <a:pt x="505731" y="76817"/>
                </a:lnTo>
                <a:lnTo>
                  <a:pt x="552716" y="70617"/>
                </a:lnTo>
                <a:lnTo>
                  <a:pt x="601012" y="64800"/>
                </a:lnTo>
                <a:lnTo>
                  <a:pt x="650426" y="59395"/>
                </a:lnTo>
                <a:lnTo>
                  <a:pt x="752584" y="49857"/>
                </a:lnTo>
                <a:lnTo>
                  <a:pt x="858225" y="42167"/>
                </a:lnTo>
                <a:lnTo>
                  <a:pt x="966470" y="36484"/>
                </a:lnTo>
                <a:lnTo>
                  <a:pt x="1076444" y="32959"/>
                </a:lnTo>
                <a:lnTo>
                  <a:pt x="1187277" y="31747"/>
                </a:lnTo>
                <a:lnTo>
                  <a:pt x="1765888" y="31747"/>
                </a:lnTo>
                <a:lnTo>
                  <a:pt x="1727659" y="27598"/>
                </a:lnTo>
                <a:lnTo>
                  <a:pt x="1624930" y="18079"/>
                </a:lnTo>
                <a:lnTo>
                  <a:pt x="1518649" y="10402"/>
                </a:lnTo>
                <a:lnTo>
                  <a:pt x="1409762" y="4728"/>
                </a:lnTo>
                <a:lnTo>
                  <a:pt x="1299132" y="1209"/>
                </a:lnTo>
                <a:lnTo>
                  <a:pt x="118762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12341" y="3070860"/>
            <a:ext cx="4598035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8280">
              <a:lnSpc>
                <a:spcPct val="117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*p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&amp;a;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21000"/>
              </a:lnSpc>
            </a:pP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&amp;a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&lt;&lt;endl; </a:t>
            </a: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&amp;p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&lt;&lt;endl;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900" y="5729077"/>
            <a:ext cx="633031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55C91"/>
                </a:solidFill>
                <a:latin typeface="Arial"/>
                <a:cs typeface="Arial"/>
              </a:rPr>
              <a:t>•</a:t>
            </a:r>
            <a:r>
              <a:rPr sz="2400" spc="-15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2400" spc="-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0900" y="6210661"/>
            <a:ext cx="769747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55C91"/>
                </a:solidFill>
                <a:latin typeface="Arial"/>
                <a:cs typeface="Arial"/>
              </a:rPr>
              <a:t>•</a:t>
            </a:r>
            <a:r>
              <a:rPr sz="2400" spc="-14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variable,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own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1913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</a:rPr>
              <a:t>Pointer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30" dirty="0">
                <a:solidFill>
                  <a:srgbClr val="055C91"/>
                </a:solidFill>
              </a:rPr>
              <a:t>Variables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4251326" y="1773935"/>
            <a:ext cx="6069330" cy="1338580"/>
            <a:chOff x="4251326" y="1773935"/>
            <a:chExt cx="6069330" cy="1338580"/>
          </a:xfrm>
        </p:grpSpPr>
        <p:sp>
          <p:nvSpPr>
            <p:cNvPr id="4" name="object 4"/>
            <p:cNvSpPr/>
            <p:nvPr/>
          </p:nvSpPr>
          <p:spPr>
            <a:xfrm>
              <a:off x="425132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1895" y="2051303"/>
              <a:ext cx="716279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3877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1367" y="2051303"/>
              <a:ext cx="868680" cy="685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2622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959" y="1773935"/>
              <a:ext cx="1408176" cy="13380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13676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2607" y="2051303"/>
              <a:ext cx="1018031" cy="685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01125" y="20399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351" y="1773935"/>
              <a:ext cx="1408176" cy="13380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037716" y="16200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5303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57515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1423" y="1773935"/>
            <a:ext cx="1408176" cy="1338072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095626" y="2033270"/>
          <a:ext cx="7086600" cy="58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pPr marL="288290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905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323716" y="16200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6141" y="27569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4540" y="2756915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31707" y="1796191"/>
            <a:ext cx="2390775" cy="228600"/>
          </a:xfrm>
          <a:custGeom>
            <a:avLst/>
            <a:gdLst/>
            <a:ahLst/>
            <a:cxnLst/>
            <a:rect l="l" t="t" r="r" b="b"/>
            <a:pathLst>
              <a:path w="2390775" h="228600">
                <a:moveTo>
                  <a:pt x="2357963" y="220815"/>
                </a:moveTo>
                <a:lnTo>
                  <a:pt x="2359262" y="228229"/>
                </a:lnTo>
                <a:lnTo>
                  <a:pt x="2389195" y="222984"/>
                </a:lnTo>
                <a:lnTo>
                  <a:pt x="2359089" y="222984"/>
                </a:lnTo>
                <a:lnTo>
                  <a:pt x="2357963" y="220815"/>
                </a:lnTo>
                <a:close/>
              </a:path>
              <a:path w="2390775" h="228600">
                <a:moveTo>
                  <a:pt x="105585" y="99322"/>
                </a:moveTo>
                <a:lnTo>
                  <a:pt x="0" y="227077"/>
                </a:lnTo>
                <a:lnTo>
                  <a:pt x="158473" y="178540"/>
                </a:lnTo>
                <a:lnTo>
                  <a:pt x="147598" y="162252"/>
                </a:lnTo>
                <a:lnTo>
                  <a:pt x="125275" y="162252"/>
                </a:lnTo>
                <a:lnTo>
                  <a:pt x="112377" y="133239"/>
                </a:lnTo>
                <a:lnTo>
                  <a:pt x="124627" y="127844"/>
                </a:lnTo>
                <a:lnTo>
                  <a:pt x="105585" y="99322"/>
                </a:lnTo>
                <a:close/>
              </a:path>
              <a:path w="2390775" h="228600">
                <a:moveTo>
                  <a:pt x="2357541" y="218406"/>
                </a:moveTo>
                <a:lnTo>
                  <a:pt x="2357963" y="220815"/>
                </a:lnTo>
                <a:lnTo>
                  <a:pt x="2359089" y="222984"/>
                </a:lnTo>
                <a:lnTo>
                  <a:pt x="2357541" y="218406"/>
                </a:lnTo>
                <a:close/>
              </a:path>
              <a:path w="2390775" h="228600">
                <a:moveTo>
                  <a:pt x="2389775" y="218406"/>
                </a:moveTo>
                <a:lnTo>
                  <a:pt x="2357541" y="218406"/>
                </a:lnTo>
                <a:lnTo>
                  <a:pt x="2359089" y="222984"/>
                </a:lnTo>
                <a:lnTo>
                  <a:pt x="2389195" y="222984"/>
                </a:lnTo>
                <a:lnTo>
                  <a:pt x="2390536" y="222749"/>
                </a:lnTo>
                <a:lnTo>
                  <a:pt x="2389775" y="218406"/>
                </a:lnTo>
                <a:close/>
              </a:path>
              <a:path w="2390775" h="228600">
                <a:moveTo>
                  <a:pt x="2354838" y="214799"/>
                </a:moveTo>
                <a:lnTo>
                  <a:pt x="2357963" y="220815"/>
                </a:lnTo>
                <a:lnTo>
                  <a:pt x="2357541" y="218406"/>
                </a:lnTo>
                <a:lnTo>
                  <a:pt x="2389775" y="218406"/>
                </a:lnTo>
                <a:lnTo>
                  <a:pt x="2389385" y="216183"/>
                </a:lnTo>
                <a:lnTo>
                  <a:pt x="2356022" y="216183"/>
                </a:lnTo>
                <a:lnTo>
                  <a:pt x="2354838" y="214799"/>
                </a:lnTo>
                <a:close/>
              </a:path>
              <a:path w="2390775" h="228600">
                <a:moveTo>
                  <a:pt x="2353998" y="213180"/>
                </a:moveTo>
                <a:lnTo>
                  <a:pt x="2354838" y="214799"/>
                </a:lnTo>
                <a:lnTo>
                  <a:pt x="2356022" y="216183"/>
                </a:lnTo>
                <a:lnTo>
                  <a:pt x="2353998" y="213180"/>
                </a:lnTo>
                <a:close/>
              </a:path>
              <a:path w="2390775" h="228600">
                <a:moveTo>
                  <a:pt x="2388858" y="213180"/>
                </a:moveTo>
                <a:lnTo>
                  <a:pt x="2353998" y="213180"/>
                </a:lnTo>
                <a:lnTo>
                  <a:pt x="2356022" y="216183"/>
                </a:lnTo>
                <a:lnTo>
                  <a:pt x="2389385" y="216183"/>
                </a:lnTo>
                <a:lnTo>
                  <a:pt x="2388858" y="213180"/>
                </a:lnTo>
                <a:close/>
              </a:path>
              <a:path w="2390775" h="228600">
                <a:moveTo>
                  <a:pt x="2348505" y="207394"/>
                </a:moveTo>
                <a:lnTo>
                  <a:pt x="2354838" y="214799"/>
                </a:lnTo>
                <a:lnTo>
                  <a:pt x="2353998" y="213180"/>
                </a:lnTo>
                <a:lnTo>
                  <a:pt x="2388858" y="213180"/>
                </a:lnTo>
                <a:lnTo>
                  <a:pt x="2388534" y="211331"/>
                </a:lnTo>
                <a:lnTo>
                  <a:pt x="2388012" y="209787"/>
                </a:lnTo>
                <a:lnTo>
                  <a:pt x="2387204" y="208231"/>
                </a:lnTo>
                <a:lnTo>
                  <a:pt x="2349497" y="208231"/>
                </a:lnTo>
                <a:lnTo>
                  <a:pt x="2348505" y="207394"/>
                </a:lnTo>
                <a:close/>
              </a:path>
              <a:path w="2390775" h="228600">
                <a:moveTo>
                  <a:pt x="2347669" y="206418"/>
                </a:moveTo>
                <a:lnTo>
                  <a:pt x="2348505" y="207394"/>
                </a:lnTo>
                <a:lnTo>
                  <a:pt x="2349497" y="208231"/>
                </a:lnTo>
                <a:lnTo>
                  <a:pt x="2347669" y="206418"/>
                </a:lnTo>
                <a:close/>
              </a:path>
              <a:path w="2390775" h="228600">
                <a:moveTo>
                  <a:pt x="2386262" y="206418"/>
                </a:moveTo>
                <a:lnTo>
                  <a:pt x="2347669" y="206418"/>
                </a:lnTo>
                <a:lnTo>
                  <a:pt x="2349497" y="208231"/>
                </a:lnTo>
                <a:lnTo>
                  <a:pt x="2387204" y="208231"/>
                </a:lnTo>
                <a:lnTo>
                  <a:pt x="2386262" y="206418"/>
                </a:lnTo>
                <a:close/>
              </a:path>
              <a:path w="2390775" h="228600">
                <a:moveTo>
                  <a:pt x="1765888" y="31747"/>
                </a:moveTo>
                <a:lnTo>
                  <a:pt x="1187277" y="31747"/>
                </a:lnTo>
                <a:lnTo>
                  <a:pt x="1298124" y="32942"/>
                </a:lnTo>
                <a:lnTo>
                  <a:pt x="1408111" y="36435"/>
                </a:lnTo>
                <a:lnTo>
                  <a:pt x="1516363" y="42070"/>
                </a:lnTo>
                <a:lnTo>
                  <a:pt x="1622002" y="49695"/>
                </a:lnTo>
                <a:lnTo>
                  <a:pt x="1724234" y="59162"/>
                </a:lnTo>
                <a:lnTo>
                  <a:pt x="1773727" y="64532"/>
                </a:lnTo>
                <a:lnTo>
                  <a:pt x="1822019" y="70303"/>
                </a:lnTo>
                <a:lnTo>
                  <a:pt x="1868998" y="76454"/>
                </a:lnTo>
                <a:lnTo>
                  <a:pt x="1914552" y="82965"/>
                </a:lnTo>
                <a:lnTo>
                  <a:pt x="1958573" y="89818"/>
                </a:lnTo>
                <a:lnTo>
                  <a:pt x="2000948" y="96991"/>
                </a:lnTo>
                <a:lnTo>
                  <a:pt x="2041564" y="104463"/>
                </a:lnTo>
                <a:lnTo>
                  <a:pt x="2080309" y="112215"/>
                </a:lnTo>
                <a:lnTo>
                  <a:pt x="2151726" y="128469"/>
                </a:lnTo>
                <a:lnTo>
                  <a:pt x="2214258" y="145557"/>
                </a:lnTo>
                <a:lnTo>
                  <a:pt x="2266916" y="163244"/>
                </a:lnTo>
                <a:lnTo>
                  <a:pt x="2308593" y="181162"/>
                </a:lnTo>
                <a:lnTo>
                  <a:pt x="2348505" y="207394"/>
                </a:lnTo>
                <a:lnTo>
                  <a:pt x="2347669" y="206418"/>
                </a:lnTo>
                <a:lnTo>
                  <a:pt x="2386262" y="206418"/>
                </a:lnTo>
                <a:lnTo>
                  <a:pt x="2381617" y="197472"/>
                </a:lnTo>
                <a:lnTo>
                  <a:pt x="2342441" y="163522"/>
                </a:lnTo>
                <a:lnTo>
                  <a:pt x="2302560" y="143404"/>
                </a:lnTo>
                <a:lnTo>
                  <a:pt x="2252540" y="124434"/>
                </a:lnTo>
                <a:lnTo>
                  <a:pt x="2192926" y="106405"/>
                </a:lnTo>
                <a:lnTo>
                  <a:pt x="2124419" y="89338"/>
                </a:lnTo>
                <a:lnTo>
                  <a:pt x="2087071" y="81194"/>
                </a:lnTo>
                <a:lnTo>
                  <a:pt x="2047794" y="73332"/>
                </a:lnTo>
                <a:lnTo>
                  <a:pt x="2006695" y="65765"/>
                </a:lnTo>
                <a:lnTo>
                  <a:pt x="1963873" y="58513"/>
                </a:lnTo>
                <a:lnTo>
                  <a:pt x="1919437" y="51593"/>
                </a:lnTo>
                <a:lnTo>
                  <a:pt x="1873491" y="45024"/>
                </a:lnTo>
                <a:lnTo>
                  <a:pt x="1826141" y="38821"/>
                </a:lnTo>
                <a:lnTo>
                  <a:pt x="1777495" y="33007"/>
                </a:lnTo>
                <a:lnTo>
                  <a:pt x="1765888" y="31747"/>
                </a:lnTo>
                <a:close/>
              </a:path>
              <a:path w="2390775" h="228600">
                <a:moveTo>
                  <a:pt x="124627" y="127844"/>
                </a:moveTo>
                <a:lnTo>
                  <a:pt x="112377" y="133239"/>
                </a:lnTo>
                <a:lnTo>
                  <a:pt x="125275" y="162252"/>
                </a:lnTo>
                <a:lnTo>
                  <a:pt x="142448" y="154538"/>
                </a:lnTo>
                <a:lnTo>
                  <a:pt x="124627" y="127844"/>
                </a:lnTo>
                <a:close/>
              </a:path>
              <a:path w="2390775" h="228600">
                <a:moveTo>
                  <a:pt x="142448" y="154538"/>
                </a:moveTo>
                <a:lnTo>
                  <a:pt x="125275" y="162252"/>
                </a:lnTo>
                <a:lnTo>
                  <a:pt x="147598" y="162252"/>
                </a:lnTo>
                <a:lnTo>
                  <a:pt x="142448" y="154538"/>
                </a:lnTo>
                <a:close/>
              </a:path>
              <a:path w="2390775" h="228600">
                <a:moveTo>
                  <a:pt x="1187621" y="0"/>
                </a:moveTo>
                <a:lnTo>
                  <a:pt x="1076097" y="1211"/>
                </a:lnTo>
                <a:lnTo>
                  <a:pt x="965453" y="4751"/>
                </a:lnTo>
                <a:lnTo>
                  <a:pt x="856560" y="10462"/>
                </a:lnTo>
                <a:lnTo>
                  <a:pt x="750280" y="18190"/>
                </a:lnTo>
                <a:lnTo>
                  <a:pt x="647476" y="27782"/>
                </a:lnTo>
                <a:lnTo>
                  <a:pt x="597561" y="33238"/>
                </a:lnTo>
                <a:lnTo>
                  <a:pt x="548920" y="39094"/>
                </a:lnTo>
                <a:lnTo>
                  <a:pt x="501577" y="45340"/>
                </a:lnTo>
                <a:lnTo>
                  <a:pt x="455640" y="51955"/>
                </a:lnTo>
                <a:lnTo>
                  <a:pt x="411215" y="58924"/>
                </a:lnTo>
                <a:lnTo>
                  <a:pt x="368407" y="66225"/>
                </a:lnTo>
                <a:lnTo>
                  <a:pt x="327324" y="73842"/>
                </a:lnTo>
                <a:lnTo>
                  <a:pt x="288070" y="81756"/>
                </a:lnTo>
                <a:lnTo>
                  <a:pt x="250750" y="89950"/>
                </a:lnTo>
                <a:lnTo>
                  <a:pt x="182319" y="107110"/>
                </a:lnTo>
                <a:lnTo>
                  <a:pt x="124627" y="127844"/>
                </a:lnTo>
                <a:lnTo>
                  <a:pt x="142448" y="154538"/>
                </a:lnTo>
                <a:lnTo>
                  <a:pt x="160235" y="146547"/>
                </a:lnTo>
                <a:lnTo>
                  <a:pt x="190388" y="137819"/>
                </a:lnTo>
                <a:lnTo>
                  <a:pt x="257561" y="120961"/>
                </a:lnTo>
                <a:lnTo>
                  <a:pt x="333113" y="105060"/>
                </a:lnTo>
                <a:lnTo>
                  <a:pt x="373747" y="97523"/>
                </a:lnTo>
                <a:lnTo>
                  <a:pt x="416135" y="90290"/>
                </a:lnTo>
                <a:lnTo>
                  <a:pt x="460167" y="83381"/>
                </a:lnTo>
                <a:lnTo>
                  <a:pt x="505731" y="76817"/>
                </a:lnTo>
                <a:lnTo>
                  <a:pt x="552716" y="70617"/>
                </a:lnTo>
                <a:lnTo>
                  <a:pt x="601012" y="64800"/>
                </a:lnTo>
                <a:lnTo>
                  <a:pt x="650426" y="59395"/>
                </a:lnTo>
                <a:lnTo>
                  <a:pt x="752584" y="49857"/>
                </a:lnTo>
                <a:lnTo>
                  <a:pt x="858225" y="42167"/>
                </a:lnTo>
                <a:lnTo>
                  <a:pt x="966470" y="36484"/>
                </a:lnTo>
                <a:lnTo>
                  <a:pt x="1076444" y="32959"/>
                </a:lnTo>
                <a:lnTo>
                  <a:pt x="1187277" y="31747"/>
                </a:lnTo>
                <a:lnTo>
                  <a:pt x="1765888" y="31747"/>
                </a:lnTo>
                <a:lnTo>
                  <a:pt x="1727659" y="27598"/>
                </a:lnTo>
                <a:lnTo>
                  <a:pt x="1624930" y="18079"/>
                </a:lnTo>
                <a:lnTo>
                  <a:pt x="1518649" y="10402"/>
                </a:lnTo>
                <a:lnTo>
                  <a:pt x="1409762" y="4728"/>
                </a:lnTo>
                <a:lnTo>
                  <a:pt x="1299132" y="1209"/>
                </a:lnTo>
                <a:lnTo>
                  <a:pt x="118762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12341" y="3070860"/>
            <a:ext cx="4598035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8280">
              <a:lnSpc>
                <a:spcPct val="117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*p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urier New"/>
                <a:cs typeface="Courier New"/>
              </a:rPr>
              <a:t>&amp;a;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21000"/>
              </a:lnSpc>
            </a:pP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&amp;a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&lt;&lt;endl; </a:t>
            </a: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&amp;p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&lt;&lt;endl;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20900" y="5729077"/>
            <a:ext cx="6330315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55C91"/>
                </a:solidFill>
                <a:latin typeface="Arial"/>
                <a:cs typeface="Arial"/>
              </a:rPr>
              <a:t>•</a:t>
            </a:r>
            <a:r>
              <a:rPr sz="2400" spc="-15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p</a:t>
            </a:r>
            <a:r>
              <a:rPr sz="2400" spc="-9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0900" y="6210661"/>
            <a:ext cx="769747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055C91"/>
                </a:solidFill>
                <a:latin typeface="Arial"/>
                <a:cs typeface="Arial"/>
              </a:rPr>
              <a:t>•</a:t>
            </a:r>
            <a:r>
              <a:rPr sz="2400" spc="-14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400" spc="-229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variable,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own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7086600" y="3192462"/>
            <a:ext cx="3581400" cy="1138555"/>
          </a:xfrm>
          <a:prstGeom prst="rect">
            <a:avLst/>
          </a:prstGeom>
          <a:solidFill>
            <a:srgbClr val="D49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latin typeface="Arial"/>
                <a:cs typeface="Arial"/>
              </a:rPr>
              <a:t>Result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100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Arial"/>
                <a:cs typeface="Arial"/>
              </a:rPr>
              <a:t>1024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29691"/>
            <a:ext cx="2921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</a:rPr>
              <a:t>Dereferencing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Operator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50" dirty="0">
                <a:solidFill>
                  <a:srgbClr val="055C91"/>
                </a:solidFill>
                <a:latin typeface="Courier New"/>
                <a:cs typeface="Courier New"/>
              </a:rPr>
              <a:t>*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0900" y="1550923"/>
            <a:ext cx="7559675" cy="7327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150" marR="5080" indent="-171450">
              <a:lnSpc>
                <a:spcPts val="2690"/>
              </a:lnSpc>
              <a:spcBef>
                <a:spcPts val="3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pointed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dereferencing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operator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(*),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7350" y="3069335"/>
            <a:ext cx="6068695" cy="1338580"/>
            <a:chOff x="4197350" y="3069335"/>
            <a:chExt cx="6068695" cy="1338580"/>
          </a:xfrm>
        </p:grpSpPr>
        <p:sp>
          <p:nvSpPr>
            <p:cNvPr id="5" name="object 5"/>
            <p:cNvSpPr/>
            <p:nvPr/>
          </p:nvSpPr>
          <p:spPr>
            <a:xfrm>
              <a:off x="41973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7031" y="3346703"/>
              <a:ext cx="716279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8480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9552" y="3346703"/>
              <a:ext cx="865631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722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095" y="3069335"/>
              <a:ext cx="1408176" cy="13380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5970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7744" y="3346703"/>
              <a:ext cx="1021079" cy="685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471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7488" y="3069335"/>
              <a:ext cx="1408176" cy="133807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83741" y="29154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1328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79740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9607" y="3069335"/>
            <a:ext cx="1408175" cy="1338071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041650" y="3328670"/>
          <a:ext cx="7099300" cy="58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269740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341" y="4094988"/>
            <a:ext cx="2921635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1880">
              <a:lnSpc>
                <a:spcPct val="115999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*p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&amp;a;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21000"/>
              </a:lnSpc>
            </a:pP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endl; </a:t>
            </a: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&amp;a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endl;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193291" y="5658987"/>
          <a:ext cx="4788535" cy="65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R="37465" algn="ctr">
                        <a:lnSpc>
                          <a:spcPts val="206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cout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*p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37465" algn="ctr">
                        <a:lnSpc>
                          <a:spcPts val="238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cout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38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8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&amp;p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5978525" y="3090929"/>
            <a:ext cx="2390775" cy="228600"/>
          </a:xfrm>
          <a:custGeom>
            <a:avLst/>
            <a:gdLst/>
            <a:ahLst/>
            <a:cxnLst/>
            <a:rect l="l" t="t" r="r" b="b"/>
            <a:pathLst>
              <a:path w="2390775" h="228600">
                <a:moveTo>
                  <a:pt x="2357965" y="220693"/>
                </a:moveTo>
                <a:lnTo>
                  <a:pt x="2359263" y="228100"/>
                </a:lnTo>
                <a:lnTo>
                  <a:pt x="2389139" y="222862"/>
                </a:lnTo>
                <a:lnTo>
                  <a:pt x="2359092" y="222862"/>
                </a:lnTo>
                <a:lnTo>
                  <a:pt x="2357965" y="220693"/>
                </a:lnTo>
                <a:close/>
              </a:path>
              <a:path w="2390775" h="228600">
                <a:moveTo>
                  <a:pt x="105630" y="99226"/>
                </a:moveTo>
                <a:lnTo>
                  <a:pt x="0" y="226945"/>
                </a:lnTo>
                <a:lnTo>
                  <a:pt x="158490" y="178462"/>
                </a:lnTo>
                <a:lnTo>
                  <a:pt x="147616" y="162162"/>
                </a:lnTo>
                <a:lnTo>
                  <a:pt x="125300" y="162162"/>
                </a:lnTo>
                <a:lnTo>
                  <a:pt x="112407" y="133148"/>
                </a:lnTo>
                <a:lnTo>
                  <a:pt x="124661" y="127753"/>
                </a:lnTo>
                <a:lnTo>
                  <a:pt x="105630" y="99226"/>
                </a:lnTo>
                <a:close/>
              </a:path>
              <a:path w="2390775" h="228600">
                <a:moveTo>
                  <a:pt x="2357542" y="218283"/>
                </a:moveTo>
                <a:lnTo>
                  <a:pt x="2357965" y="220693"/>
                </a:lnTo>
                <a:lnTo>
                  <a:pt x="2359092" y="222862"/>
                </a:lnTo>
                <a:lnTo>
                  <a:pt x="2357542" y="218283"/>
                </a:lnTo>
                <a:close/>
              </a:path>
              <a:path w="2390775" h="228600">
                <a:moveTo>
                  <a:pt x="2389777" y="218283"/>
                </a:moveTo>
                <a:lnTo>
                  <a:pt x="2357542" y="218283"/>
                </a:lnTo>
                <a:lnTo>
                  <a:pt x="2359092" y="222862"/>
                </a:lnTo>
                <a:lnTo>
                  <a:pt x="2389139" y="222862"/>
                </a:lnTo>
                <a:lnTo>
                  <a:pt x="2390537" y="222617"/>
                </a:lnTo>
                <a:lnTo>
                  <a:pt x="2389777" y="218283"/>
                </a:lnTo>
                <a:close/>
              </a:path>
              <a:path w="2390775" h="228600">
                <a:moveTo>
                  <a:pt x="2354839" y="214679"/>
                </a:moveTo>
                <a:lnTo>
                  <a:pt x="2357965" y="220693"/>
                </a:lnTo>
                <a:lnTo>
                  <a:pt x="2357542" y="218283"/>
                </a:lnTo>
                <a:lnTo>
                  <a:pt x="2389777" y="218283"/>
                </a:lnTo>
                <a:lnTo>
                  <a:pt x="2389388" y="216067"/>
                </a:lnTo>
                <a:lnTo>
                  <a:pt x="2356027" y="216067"/>
                </a:lnTo>
                <a:lnTo>
                  <a:pt x="2354839" y="214679"/>
                </a:lnTo>
                <a:close/>
              </a:path>
              <a:path w="2390775" h="228600">
                <a:moveTo>
                  <a:pt x="2354000" y="213065"/>
                </a:moveTo>
                <a:lnTo>
                  <a:pt x="2354839" y="214679"/>
                </a:lnTo>
                <a:lnTo>
                  <a:pt x="2356027" y="216067"/>
                </a:lnTo>
                <a:lnTo>
                  <a:pt x="2354000" y="213065"/>
                </a:lnTo>
                <a:close/>
              </a:path>
              <a:path w="2390775" h="228600">
                <a:moveTo>
                  <a:pt x="2388862" y="213065"/>
                </a:moveTo>
                <a:lnTo>
                  <a:pt x="2354000" y="213065"/>
                </a:lnTo>
                <a:lnTo>
                  <a:pt x="2356027" y="216067"/>
                </a:lnTo>
                <a:lnTo>
                  <a:pt x="2389388" y="216067"/>
                </a:lnTo>
                <a:lnTo>
                  <a:pt x="2388862" y="213065"/>
                </a:lnTo>
                <a:close/>
              </a:path>
              <a:path w="2390775" h="228600">
                <a:moveTo>
                  <a:pt x="2348516" y="207292"/>
                </a:moveTo>
                <a:lnTo>
                  <a:pt x="2354839" y="214679"/>
                </a:lnTo>
                <a:lnTo>
                  <a:pt x="2354000" y="213065"/>
                </a:lnTo>
                <a:lnTo>
                  <a:pt x="2388862" y="213065"/>
                </a:lnTo>
                <a:lnTo>
                  <a:pt x="2388535" y="211203"/>
                </a:lnTo>
                <a:lnTo>
                  <a:pt x="2388012" y="209659"/>
                </a:lnTo>
                <a:lnTo>
                  <a:pt x="2387214" y="208122"/>
                </a:lnTo>
                <a:lnTo>
                  <a:pt x="2349501" y="208122"/>
                </a:lnTo>
                <a:lnTo>
                  <a:pt x="2348516" y="207292"/>
                </a:lnTo>
                <a:close/>
              </a:path>
              <a:path w="2390775" h="228600">
                <a:moveTo>
                  <a:pt x="2347675" y="206308"/>
                </a:moveTo>
                <a:lnTo>
                  <a:pt x="2348516" y="207292"/>
                </a:lnTo>
                <a:lnTo>
                  <a:pt x="2349501" y="208122"/>
                </a:lnTo>
                <a:lnTo>
                  <a:pt x="2347675" y="206308"/>
                </a:lnTo>
                <a:close/>
              </a:path>
              <a:path w="2390775" h="228600">
                <a:moveTo>
                  <a:pt x="2386271" y="206308"/>
                </a:moveTo>
                <a:lnTo>
                  <a:pt x="2347675" y="206308"/>
                </a:lnTo>
                <a:lnTo>
                  <a:pt x="2349501" y="208122"/>
                </a:lnTo>
                <a:lnTo>
                  <a:pt x="2387214" y="208122"/>
                </a:lnTo>
                <a:lnTo>
                  <a:pt x="2386271" y="206308"/>
                </a:lnTo>
                <a:close/>
              </a:path>
              <a:path w="2390775" h="228600">
                <a:moveTo>
                  <a:pt x="1766078" y="31748"/>
                </a:moveTo>
                <a:lnTo>
                  <a:pt x="1187278" y="31748"/>
                </a:lnTo>
                <a:lnTo>
                  <a:pt x="1298125" y="32943"/>
                </a:lnTo>
                <a:lnTo>
                  <a:pt x="1408112" y="36433"/>
                </a:lnTo>
                <a:lnTo>
                  <a:pt x="1516364" y="42064"/>
                </a:lnTo>
                <a:lnTo>
                  <a:pt x="1622004" y="49684"/>
                </a:lnTo>
                <a:lnTo>
                  <a:pt x="1724237" y="59146"/>
                </a:lnTo>
                <a:lnTo>
                  <a:pt x="1773730" y="64513"/>
                </a:lnTo>
                <a:lnTo>
                  <a:pt x="1822022" y="70279"/>
                </a:lnTo>
                <a:lnTo>
                  <a:pt x="1869000" y="76427"/>
                </a:lnTo>
                <a:lnTo>
                  <a:pt x="1914555" y="82934"/>
                </a:lnTo>
                <a:lnTo>
                  <a:pt x="1958576" y="89782"/>
                </a:lnTo>
                <a:lnTo>
                  <a:pt x="2000951" y="96951"/>
                </a:lnTo>
                <a:lnTo>
                  <a:pt x="2041566" y="104419"/>
                </a:lnTo>
                <a:lnTo>
                  <a:pt x="2080312" y="112166"/>
                </a:lnTo>
                <a:lnTo>
                  <a:pt x="2151729" y="128409"/>
                </a:lnTo>
                <a:lnTo>
                  <a:pt x="2214262" y="145487"/>
                </a:lnTo>
                <a:lnTo>
                  <a:pt x="2266920" y="163163"/>
                </a:lnTo>
                <a:lnTo>
                  <a:pt x="2308598" y="181071"/>
                </a:lnTo>
                <a:lnTo>
                  <a:pt x="2348516" y="207292"/>
                </a:lnTo>
                <a:lnTo>
                  <a:pt x="2347675" y="206308"/>
                </a:lnTo>
                <a:lnTo>
                  <a:pt x="2386271" y="206308"/>
                </a:lnTo>
                <a:lnTo>
                  <a:pt x="2381615" y="197349"/>
                </a:lnTo>
                <a:lnTo>
                  <a:pt x="2342438" y="163419"/>
                </a:lnTo>
                <a:lnTo>
                  <a:pt x="2302558" y="143314"/>
                </a:lnTo>
                <a:lnTo>
                  <a:pt x="2252539" y="124357"/>
                </a:lnTo>
                <a:lnTo>
                  <a:pt x="2192925" y="106338"/>
                </a:lnTo>
                <a:lnTo>
                  <a:pt x="2124417" y="89282"/>
                </a:lnTo>
                <a:lnTo>
                  <a:pt x="2087069" y="81144"/>
                </a:lnTo>
                <a:lnTo>
                  <a:pt x="2047794" y="73286"/>
                </a:lnTo>
                <a:lnTo>
                  <a:pt x="2006693" y="65725"/>
                </a:lnTo>
                <a:lnTo>
                  <a:pt x="1963873" y="58477"/>
                </a:lnTo>
                <a:lnTo>
                  <a:pt x="1919437" y="51562"/>
                </a:lnTo>
                <a:lnTo>
                  <a:pt x="1873491" y="44996"/>
                </a:lnTo>
                <a:lnTo>
                  <a:pt x="1826141" y="38798"/>
                </a:lnTo>
                <a:lnTo>
                  <a:pt x="1777495" y="32986"/>
                </a:lnTo>
                <a:lnTo>
                  <a:pt x="1766078" y="31748"/>
                </a:lnTo>
                <a:close/>
              </a:path>
              <a:path w="2390775" h="228600">
                <a:moveTo>
                  <a:pt x="124661" y="127753"/>
                </a:moveTo>
                <a:lnTo>
                  <a:pt x="112407" y="133148"/>
                </a:lnTo>
                <a:lnTo>
                  <a:pt x="125300" y="162162"/>
                </a:lnTo>
                <a:lnTo>
                  <a:pt x="142472" y="154451"/>
                </a:lnTo>
                <a:lnTo>
                  <a:pt x="124661" y="127753"/>
                </a:lnTo>
                <a:close/>
              </a:path>
              <a:path w="2390775" h="228600">
                <a:moveTo>
                  <a:pt x="142472" y="154451"/>
                </a:moveTo>
                <a:lnTo>
                  <a:pt x="125300" y="162162"/>
                </a:lnTo>
                <a:lnTo>
                  <a:pt x="147616" y="162162"/>
                </a:lnTo>
                <a:lnTo>
                  <a:pt x="142472" y="154451"/>
                </a:lnTo>
                <a:close/>
              </a:path>
              <a:path w="2390775" h="228600">
                <a:moveTo>
                  <a:pt x="1187622" y="0"/>
                </a:moveTo>
                <a:lnTo>
                  <a:pt x="1076098" y="1211"/>
                </a:lnTo>
                <a:lnTo>
                  <a:pt x="965455" y="4748"/>
                </a:lnTo>
                <a:lnTo>
                  <a:pt x="856562" y="10455"/>
                </a:lnTo>
                <a:lnTo>
                  <a:pt x="750282" y="18180"/>
                </a:lnTo>
                <a:lnTo>
                  <a:pt x="647477" y="27766"/>
                </a:lnTo>
                <a:lnTo>
                  <a:pt x="597564" y="33218"/>
                </a:lnTo>
                <a:lnTo>
                  <a:pt x="548923" y="39070"/>
                </a:lnTo>
                <a:lnTo>
                  <a:pt x="501580" y="45312"/>
                </a:lnTo>
                <a:lnTo>
                  <a:pt x="455642" y="51923"/>
                </a:lnTo>
                <a:lnTo>
                  <a:pt x="411217" y="58887"/>
                </a:lnTo>
                <a:lnTo>
                  <a:pt x="368410" y="66184"/>
                </a:lnTo>
                <a:lnTo>
                  <a:pt x="327327" y="73797"/>
                </a:lnTo>
                <a:lnTo>
                  <a:pt x="288074" y="81705"/>
                </a:lnTo>
                <a:lnTo>
                  <a:pt x="250753" y="89894"/>
                </a:lnTo>
                <a:lnTo>
                  <a:pt x="182323" y="107044"/>
                </a:lnTo>
                <a:lnTo>
                  <a:pt x="124661" y="127753"/>
                </a:lnTo>
                <a:lnTo>
                  <a:pt x="142472" y="154451"/>
                </a:lnTo>
                <a:lnTo>
                  <a:pt x="160233" y="146476"/>
                </a:lnTo>
                <a:lnTo>
                  <a:pt x="190386" y="137753"/>
                </a:lnTo>
                <a:lnTo>
                  <a:pt x="257559" y="120905"/>
                </a:lnTo>
                <a:lnTo>
                  <a:pt x="333113" y="105015"/>
                </a:lnTo>
                <a:lnTo>
                  <a:pt x="373747" y="97482"/>
                </a:lnTo>
                <a:lnTo>
                  <a:pt x="416135" y="90255"/>
                </a:lnTo>
                <a:lnTo>
                  <a:pt x="460166" y="83350"/>
                </a:lnTo>
                <a:lnTo>
                  <a:pt x="505731" y="76789"/>
                </a:lnTo>
                <a:lnTo>
                  <a:pt x="552716" y="70592"/>
                </a:lnTo>
                <a:lnTo>
                  <a:pt x="601012" y="64780"/>
                </a:lnTo>
                <a:lnTo>
                  <a:pt x="650426" y="59378"/>
                </a:lnTo>
                <a:lnTo>
                  <a:pt x="752585" y="49846"/>
                </a:lnTo>
                <a:lnTo>
                  <a:pt x="858225" y="42162"/>
                </a:lnTo>
                <a:lnTo>
                  <a:pt x="966471" y="36482"/>
                </a:lnTo>
                <a:lnTo>
                  <a:pt x="1076444" y="32959"/>
                </a:lnTo>
                <a:lnTo>
                  <a:pt x="1187278" y="31748"/>
                </a:lnTo>
                <a:lnTo>
                  <a:pt x="1766078" y="31748"/>
                </a:lnTo>
                <a:lnTo>
                  <a:pt x="1727659" y="27581"/>
                </a:lnTo>
                <a:lnTo>
                  <a:pt x="1624930" y="18069"/>
                </a:lnTo>
                <a:lnTo>
                  <a:pt x="1518649" y="10397"/>
                </a:lnTo>
                <a:lnTo>
                  <a:pt x="1409763" y="4725"/>
                </a:lnTo>
                <a:lnTo>
                  <a:pt x="1299132" y="1209"/>
                </a:lnTo>
                <a:lnTo>
                  <a:pt x="1187622" y="0"/>
                </a:lnTo>
                <a:close/>
              </a:path>
            </a:pathLst>
          </a:custGeom>
          <a:solidFill>
            <a:srgbClr val="055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69940" y="398221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5" name="object 25"/>
          <p:cNvSpPr txBox="1"/>
          <p:nvPr/>
        </p:nvSpPr>
        <p:spPr>
          <a:xfrm>
            <a:off x="8232140" y="398221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29691"/>
            <a:ext cx="2921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</a:rPr>
              <a:t>Dereferencing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Operator</a:t>
            </a:r>
            <a:r>
              <a:rPr sz="2200" spc="-75" dirty="0">
                <a:solidFill>
                  <a:srgbClr val="055C91"/>
                </a:solidFill>
              </a:rPr>
              <a:t> </a:t>
            </a:r>
            <a:r>
              <a:rPr sz="2200" spc="-50" dirty="0">
                <a:solidFill>
                  <a:srgbClr val="055C91"/>
                </a:solidFill>
                <a:latin typeface="Courier New"/>
                <a:cs typeface="Courier New"/>
              </a:rPr>
              <a:t>*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0900" y="1550923"/>
            <a:ext cx="7559675" cy="7327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150" marR="5080" indent="-171450">
              <a:lnSpc>
                <a:spcPts val="2690"/>
              </a:lnSpc>
              <a:spcBef>
                <a:spcPts val="34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pointed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dereferencing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operator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(*),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7350" y="3069335"/>
            <a:ext cx="6068695" cy="1338580"/>
            <a:chOff x="4197350" y="3069335"/>
            <a:chExt cx="6068695" cy="1338580"/>
          </a:xfrm>
        </p:grpSpPr>
        <p:sp>
          <p:nvSpPr>
            <p:cNvPr id="5" name="object 5"/>
            <p:cNvSpPr/>
            <p:nvPr/>
          </p:nvSpPr>
          <p:spPr>
            <a:xfrm>
              <a:off x="41973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7031" y="3346703"/>
              <a:ext cx="716279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8480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9552" y="3346703"/>
              <a:ext cx="865631" cy="685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722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095" y="3069335"/>
              <a:ext cx="1408176" cy="13380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5970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7744" y="3346703"/>
              <a:ext cx="1021079" cy="685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47150" y="33353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7488" y="3069335"/>
              <a:ext cx="1408176" cy="133807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83741" y="29154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1328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79740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9607" y="3069335"/>
            <a:ext cx="1408175" cy="1338071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041650" y="3328670"/>
          <a:ext cx="7099300" cy="58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8010"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3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269740" y="29154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2341" y="4094988"/>
            <a:ext cx="2921635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1880">
              <a:lnSpc>
                <a:spcPct val="115999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*p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&amp;a;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21000"/>
              </a:lnSpc>
            </a:pP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endl; </a:t>
            </a:r>
            <a:r>
              <a:rPr sz="2000" dirty="0">
                <a:latin typeface="Courier New"/>
                <a:cs typeface="Courier New"/>
              </a:rPr>
              <a:t>cout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&amp;a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&lt;&lt;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endl;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193291" y="5658987"/>
          <a:ext cx="4788535" cy="65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R="37465" algn="ctr">
                        <a:lnSpc>
                          <a:spcPts val="206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cout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*p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R="37465" algn="ctr">
                        <a:lnSpc>
                          <a:spcPts val="238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cout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385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38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&amp;p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7543800" y="4419601"/>
            <a:ext cx="1254125" cy="2247265"/>
          </a:xfrm>
          <a:prstGeom prst="rect">
            <a:avLst/>
          </a:prstGeom>
          <a:solidFill>
            <a:srgbClr val="D49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Arial"/>
                <a:cs typeface="Arial"/>
              </a:rPr>
              <a:t>Result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2000" spc="-25" dirty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Arial"/>
                <a:cs typeface="Arial"/>
              </a:rPr>
              <a:t>1024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78525" y="3090929"/>
            <a:ext cx="2390775" cy="228600"/>
          </a:xfrm>
          <a:custGeom>
            <a:avLst/>
            <a:gdLst/>
            <a:ahLst/>
            <a:cxnLst/>
            <a:rect l="l" t="t" r="r" b="b"/>
            <a:pathLst>
              <a:path w="2390775" h="228600">
                <a:moveTo>
                  <a:pt x="2357965" y="220693"/>
                </a:moveTo>
                <a:lnTo>
                  <a:pt x="2359263" y="228100"/>
                </a:lnTo>
                <a:lnTo>
                  <a:pt x="2389139" y="222862"/>
                </a:lnTo>
                <a:lnTo>
                  <a:pt x="2359092" y="222862"/>
                </a:lnTo>
                <a:lnTo>
                  <a:pt x="2357965" y="220693"/>
                </a:lnTo>
                <a:close/>
              </a:path>
              <a:path w="2390775" h="228600">
                <a:moveTo>
                  <a:pt x="105630" y="99226"/>
                </a:moveTo>
                <a:lnTo>
                  <a:pt x="0" y="226945"/>
                </a:lnTo>
                <a:lnTo>
                  <a:pt x="158490" y="178462"/>
                </a:lnTo>
                <a:lnTo>
                  <a:pt x="147616" y="162162"/>
                </a:lnTo>
                <a:lnTo>
                  <a:pt x="125300" y="162162"/>
                </a:lnTo>
                <a:lnTo>
                  <a:pt x="112407" y="133148"/>
                </a:lnTo>
                <a:lnTo>
                  <a:pt x="124661" y="127753"/>
                </a:lnTo>
                <a:lnTo>
                  <a:pt x="105630" y="99226"/>
                </a:lnTo>
                <a:close/>
              </a:path>
              <a:path w="2390775" h="228600">
                <a:moveTo>
                  <a:pt x="2357542" y="218283"/>
                </a:moveTo>
                <a:lnTo>
                  <a:pt x="2357965" y="220693"/>
                </a:lnTo>
                <a:lnTo>
                  <a:pt x="2359092" y="222862"/>
                </a:lnTo>
                <a:lnTo>
                  <a:pt x="2357542" y="218283"/>
                </a:lnTo>
                <a:close/>
              </a:path>
              <a:path w="2390775" h="228600">
                <a:moveTo>
                  <a:pt x="2389777" y="218283"/>
                </a:moveTo>
                <a:lnTo>
                  <a:pt x="2357542" y="218283"/>
                </a:lnTo>
                <a:lnTo>
                  <a:pt x="2359092" y="222862"/>
                </a:lnTo>
                <a:lnTo>
                  <a:pt x="2389139" y="222862"/>
                </a:lnTo>
                <a:lnTo>
                  <a:pt x="2390537" y="222617"/>
                </a:lnTo>
                <a:lnTo>
                  <a:pt x="2389777" y="218283"/>
                </a:lnTo>
                <a:close/>
              </a:path>
              <a:path w="2390775" h="228600">
                <a:moveTo>
                  <a:pt x="2354839" y="214679"/>
                </a:moveTo>
                <a:lnTo>
                  <a:pt x="2357965" y="220693"/>
                </a:lnTo>
                <a:lnTo>
                  <a:pt x="2357542" y="218283"/>
                </a:lnTo>
                <a:lnTo>
                  <a:pt x="2389777" y="218283"/>
                </a:lnTo>
                <a:lnTo>
                  <a:pt x="2389388" y="216067"/>
                </a:lnTo>
                <a:lnTo>
                  <a:pt x="2356027" y="216067"/>
                </a:lnTo>
                <a:lnTo>
                  <a:pt x="2354839" y="214679"/>
                </a:lnTo>
                <a:close/>
              </a:path>
              <a:path w="2390775" h="228600">
                <a:moveTo>
                  <a:pt x="2354000" y="213065"/>
                </a:moveTo>
                <a:lnTo>
                  <a:pt x="2354839" y="214679"/>
                </a:lnTo>
                <a:lnTo>
                  <a:pt x="2356027" y="216067"/>
                </a:lnTo>
                <a:lnTo>
                  <a:pt x="2354000" y="213065"/>
                </a:lnTo>
                <a:close/>
              </a:path>
              <a:path w="2390775" h="228600">
                <a:moveTo>
                  <a:pt x="2388862" y="213065"/>
                </a:moveTo>
                <a:lnTo>
                  <a:pt x="2354000" y="213065"/>
                </a:lnTo>
                <a:lnTo>
                  <a:pt x="2356027" y="216067"/>
                </a:lnTo>
                <a:lnTo>
                  <a:pt x="2389388" y="216067"/>
                </a:lnTo>
                <a:lnTo>
                  <a:pt x="2388862" y="213065"/>
                </a:lnTo>
                <a:close/>
              </a:path>
              <a:path w="2390775" h="228600">
                <a:moveTo>
                  <a:pt x="2348516" y="207292"/>
                </a:moveTo>
                <a:lnTo>
                  <a:pt x="2354839" y="214679"/>
                </a:lnTo>
                <a:lnTo>
                  <a:pt x="2354000" y="213065"/>
                </a:lnTo>
                <a:lnTo>
                  <a:pt x="2388862" y="213065"/>
                </a:lnTo>
                <a:lnTo>
                  <a:pt x="2388535" y="211203"/>
                </a:lnTo>
                <a:lnTo>
                  <a:pt x="2388012" y="209659"/>
                </a:lnTo>
                <a:lnTo>
                  <a:pt x="2387214" y="208122"/>
                </a:lnTo>
                <a:lnTo>
                  <a:pt x="2349501" y="208122"/>
                </a:lnTo>
                <a:lnTo>
                  <a:pt x="2348516" y="207292"/>
                </a:lnTo>
                <a:close/>
              </a:path>
              <a:path w="2390775" h="228600">
                <a:moveTo>
                  <a:pt x="2347675" y="206308"/>
                </a:moveTo>
                <a:lnTo>
                  <a:pt x="2348516" y="207292"/>
                </a:lnTo>
                <a:lnTo>
                  <a:pt x="2349501" y="208122"/>
                </a:lnTo>
                <a:lnTo>
                  <a:pt x="2347675" y="206308"/>
                </a:lnTo>
                <a:close/>
              </a:path>
              <a:path w="2390775" h="228600">
                <a:moveTo>
                  <a:pt x="2386271" y="206308"/>
                </a:moveTo>
                <a:lnTo>
                  <a:pt x="2347675" y="206308"/>
                </a:lnTo>
                <a:lnTo>
                  <a:pt x="2349501" y="208122"/>
                </a:lnTo>
                <a:lnTo>
                  <a:pt x="2387214" y="208122"/>
                </a:lnTo>
                <a:lnTo>
                  <a:pt x="2386271" y="206308"/>
                </a:lnTo>
                <a:close/>
              </a:path>
              <a:path w="2390775" h="228600">
                <a:moveTo>
                  <a:pt x="1766078" y="31748"/>
                </a:moveTo>
                <a:lnTo>
                  <a:pt x="1187278" y="31748"/>
                </a:lnTo>
                <a:lnTo>
                  <a:pt x="1298125" y="32943"/>
                </a:lnTo>
                <a:lnTo>
                  <a:pt x="1408112" y="36433"/>
                </a:lnTo>
                <a:lnTo>
                  <a:pt x="1516364" y="42064"/>
                </a:lnTo>
                <a:lnTo>
                  <a:pt x="1622004" y="49684"/>
                </a:lnTo>
                <a:lnTo>
                  <a:pt x="1724237" y="59146"/>
                </a:lnTo>
                <a:lnTo>
                  <a:pt x="1773730" y="64513"/>
                </a:lnTo>
                <a:lnTo>
                  <a:pt x="1822022" y="70279"/>
                </a:lnTo>
                <a:lnTo>
                  <a:pt x="1869000" y="76427"/>
                </a:lnTo>
                <a:lnTo>
                  <a:pt x="1914555" y="82934"/>
                </a:lnTo>
                <a:lnTo>
                  <a:pt x="1958576" y="89782"/>
                </a:lnTo>
                <a:lnTo>
                  <a:pt x="2000951" y="96951"/>
                </a:lnTo>
                <a:lnTo>
                  <a:pt x="2041566" y="104419"/>
                </a:lnTo>
                <a:lnTo>
                  <a:pt x="2080312" y="112166"/>
                </a:lnTo>
                <a:lnTo>
                  <a:pt x="2151729" y="128409"/>
                </a:lnTo>
                <a:lnTo>
                  <a:pt x="2214262" y="145487"/>
                </a:lnTo>
                <a:lnTo>
                  <a:pt x="2266920" y="163163"/>
                </a:lnTo>
                <a:lnTo>
                  <a:pt x="2308598" y="181071"/>
                </a:lnTo>
                <a:lnTo>
                  <a:pt x="2348516" y="207292"/>
                </a:lnTo>
                <a:lnTo>
                  <a:pt x="2347675" y="206308"/>
                </a:lnTo>
                <a:lnTo>
                  <a:pt x="2386271" y="206308"/>
                </a:lnTo>
                <a:lnTo>
                  <a:pt x="2381615" y="197349"/>
                </a:lnTo>
                <a:lnTo>
                  <a:pt x="2342438" y="163419"/>
                </a:lnTo>
                <a:lnTo>
                  <a:pt x="2302558" y="143314"/>
                </a:lnTo>
                <a:lnTo>
                  <a:pt x="2252539" y="124357"/>
                </a:lnTo>
                <a:lnTo>
                  <a:pt x="2192925" y="106338"/>
                </a:lnTo>
                <a:lnTo>
                  <a:pt x="2124417" y="89282"/>
                </a:lnTo>
                <a:lnTo>
                  <a:pt x="2087069" y="81144"/>
                </a:lnTo>
                <a:lnTo>
                  <a:pt x="2047794" y="73286"/>
                </a:lnTo>
                <a:lnTo>
                  <a:pt x="2006693" y="65725"/>
                </a:lnTo>
                <a:lnTo>
                  <a:pt x="1963873" y="58477"/>
                </a:lnTo>
                <a:lnTo>
                  <a:pt x="1919437" y="51562"/>
                </a:lnTo>
                <a:lnTo>
                  <a:pt x="1873491" y="44996"/>
                </a:lnTo>
                <a:lnTo>
                  <a:pt x="1826141" y="38798"/>
                </a:lnTo>
                <a:lnTo>
                  <a:pt x="1777495" y="32986"/>
                </a:lnTo>
                <a:lnTo>
                  <a:pt x="1766078" y="31748"/>
                </a:lnTo>
                <a:close/>
              </a:path>
              <a:path w="2390775" h="228600">
                <a:moveTo>
                  <a:pt x="124661" y="127753"/>
                </a:moveTo>
                <a:lnTo>
                  <a:pt x="112407" y="133148"/>
                </a:lnTo>
                <a:lnTo>
                  <a:pt x="125300" y="162162"/>
                </a:lnTo>
                <a:lnTo>
                  <a:pt x="142472" y="154451"/>
                </a:lnTo>
                <a:lnTo>
                  <a:pt x="124661" y="127753"/>
                </a:lnTo>
                <a:close/>
              </a:path>
              <a:path w="2390775" h="228600">
                <a:moveTo>
                  <a:pt x="142472" y="154451"/>
                </a:moveTo>
                <a:lnTo>
                  <a:pt x="125300" y="162162"/>
                </a:lnTo>
                <a:lnTo>
                  <a:pt x="147616" y="162162"/>
                </a:lnTo>
                <a:lnTo>
                  <a:pt x="142472" y="154451"/>
                </a:lnTo>
                <a:close/>
              </a:path>
              <a:path w="2390775" h="228600">
                <a:moveTo>
                  <a:pt x="1187622" y="0"/>
                </a:moveTo>
                <a:lnTo>
                  <a:pt x="1076098" y="1211"/>
                </a:lnTo>
                <a:lnTo>
                  <a:pt x="965455" y="4748"/>
                </a:lnTo>
                <a:lnTo>
                  <a:pt x="856562" y="10455"/>
                </a:lnTo>
                <a:lnTo>
                  <a:pt x="750282" y="18180"/>
                </a:lnTo>
                <a:lnTo>
                  <a:pt x="647477" y="27766"/>
                </a:lnTo>
                <a:lnTo>
                  <a:pt x="597564" y="33218"/>
                </a:lnTo>
                <a:lnTo>
                  <a:pt x="548923" y="39070"/>
                </a:lnTo>
                <a:lnTo>
                  <a:pt x="501580" y="45312"/>
                </a:lnTo>
                <a:lnTo>
                  <a:pt x="455642" y="51923"/>
                </a:lnTo>
                <a:lnTo>
                  <a:pt x="411217" y="58887"/>
                </a:lnTo>
                <a:lnTo>
                  <a:pt x="368410" y="66184"/>
                </a:lnTo>
                <a:lnTo>
                  <a:pt x="327327" y="73797"/>
                </a:lnTo>
                <a:lnTo>
                  <a:pt x="288074" y="81705"/>
                </a:lnTo>
                <a:lnTo>
                  <a:pt x="250753" y="89894"/>
                </a:lnTo>
                <a:lnTo>
                  <a:pt x="182323" y="107044"/>
                </a:lnTo>
                <a:lnTo>
                  <a:pt x="124661" y="127753"/>
                </a:lnTo>
                <a:lnTo>
                  <a:pt x="142472" y="154451"/>
                </a:lnTo>
                <a:lnTo>
                  <a:pt x="160233" y="146476"/>
                </a:lnTo>
                <a:lnTo>
                  <a:pt x="190386" y="137753"/>
                </a:lnTo>
                <a:lnTo>
                  <a:pt x="257559" y="120905"/>
                </a:lnTo>
                <a:lnTo>
                  <a:pt x="333113" y="105015"/>
                </a:lnTo>
                <a:lnTo>
                  <a:pt x="373747" y="97482"/>
                </a:lnTo>
                <a:lnTo>
                  <a:pt x="416135" y="90255"/>
                </a:lnTo>
                <a:lnTo>
                  <a:pt x="460166" y="83350"/>
                </a:lnTo>
                <a:lnTo>
                  <a:pt x="505731" y="76789"/>
                </a:lnTo>
                <a:lnTo>
                  <a:pt x="552716" y="70592"/>
                </a:lnTo>
                <a:lnTo>
                  <a:pt x="601012" y="64780"/>
                </a:lnTo>
                <a:lnTo>
                  <a:pt x="650426" y="59378"/>
                </a:lnTo>
                <a:lnTo>
                  <a:pt x="752585" y="49846"/>
                </a:lnTo>
                <a:lnTo>
                  <a:pt x="858225" y="42162"/>
                </a:lnTo>
                <a:lnTo>
                  <a:pt x="966471" y="36482"/>
                </a:lnTo>
                <a:lnTo>
                  <a:pt x="1076444" y="32959"/>
                </a:lnTo>
                <a:lnTo>
                  <a:pt x="1187278" y="31748"/>
                </a:lnTo>
                <a:lnTo>
                  <a:pt x="1766078" y="31748"/>
                </a:lnTo>
                <a:lnTo>
                  <a:pt x="1727659" y="27581"/>
                </a:lnTo>
                <a:lnTo>
                  <a:pt x="1624930" y="18069"/>
                </a:lnTo>
                <a:lnTo>
                  <a:pt x="1518649" y="10397"/>
                </a:lnTo>
                <a:lnTo>
                  <a:pt x="1409763" y="4725"/>
                </a:lnTo>
                <a:lnTo>
                  <a:pt x="1299132" y="1209"/>
                </a:lnTo>
                <a:lnTo>
                  <a:pt x="1187622" y="0"/>
                </a:lnTo>
                <a:close/>
              </a:path>
            </a:pathLst>
          </a:custGeom>
          <a:solidFill>
            <a:srgbClr val="055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69940" y="398221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6" name="object 26"/>
          <p:cNvSpPr txBox="1"/>
          <p:nvPr/>
        </p:nvSpPr>
        <p:spPr>
          <a:xfrm>
            <a:off x="8232140" y="3982211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56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5" dirty="0">
                <a:solidFill>
                  <a:srgbClr val="055C91"/>
                </a:solidFill>
              </a:rPr>
              <a:t>Don’t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get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confused</a:t>
            </a:r>
            <a:endParaRPr sz="2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pc="-114" dirty="0"/>
              <a:t>Declaring</a:t>
            </a:r>
            <a:r>
              <a:rPr spc="-130" dirty="0"/>
              <a:t> </a:t>
            </a:r>
            <a:r>
              <a:rPr spc="-195" dirty="0"/>
              <a:t>a</a:t>
            </a:r>
            <a:r>
              <a:rPr spc="-120" dirty="0"/>
              <a:t> </a:t>
            </a:r>
            <a:r>
              <a:rPr spc="-40" dirty="0"/>
              <a:t>pointer</a:t>
            </a:r>
            <a:r>
              <a:rPr spc="-120" dirty="0"/>
              <a:t> </a:t>
            </a:r>
            <a:r>
              <a:rPr spc="-165" dirty="0"/>
              <a:t>means</a:t>
            </a:r>
            <a:r>
              <a:rPr spc="-125" dirty="0"/>
              <a:t> </a:t>
            </a:r>
            <a:r>
              <a:rPr spc="-75" dirty="0"/>
              <a:t>only</a:t>
            </a:r>
            <a:r>
              <a:rPr spc="-120" dirty="0"/>
              <a:t> </a:t>
            </a:r>
            <a:r>
              <a:rPr dirty="0"/>
              <a:t>that</a:t>
            </a:r>
            <a:r>
              <a:rPr spc="-125" dirty="0"/>
              <a:t> </a:t>
            </a:r>
            <a:r>
              <a:rPr spc="70" dirty="0"/>
              <a:t>it</a:t>
            </a:r>
            <a:r>
              <a:rPr spc="-125" dirty="0"/>
              <a:t> </a:t>
            </a:r>
            <a:r>
              <a:rPr spc="-135" dirty="0"/>
              <a:t>is</a:t>
            </a:r>
            <a:r>
              <a:rPr spc="-125" dirty="0"/>
              <a:t> </a:t>
            </a:r>
            <a:r>
              <a:rPr spc="-195" dirty="0"/>
              <a:t>a</a:t>
            </a:r>
            <a:r>
              <a:rPr spc="-120" dirty="0"/>
              <a:t> </a:t>
            </a:r>
            <a:r>
              <a:rPr spc="-40" dirty="0"/>
              <a:t>pointer:</a:t>
            </a:r>
            <a:r>
              <a:rPr spc="-130" dirty="0"/>
              <a:t> </a:t>
            </a:r>
            <a:r>
              <a:rPr dirty="0">
                <a:latin typeface="Courier New"/>
                <a:cs typeface="Courier New"/>
              </a:rPr>
              <a:t>int</a:t>
            </a:r>
            <a:r>
              <a:rPr spc="15" dirty="0">
                <a:latin typeface="Courier New"/>
                <a:cs typeface="Courier New"/>
              </a:rPr>
              <a:t> </a:t>
            </a:r>
            <a:r>
              <a:rPr spc="-25" dirty="0">
                <a:latin typeface="Courier New"/>
                <a:cs typeface="Courier New"/>
              </a:rPr>
              <a:t>*p;</a:t>
            </a:r>
          </a:p>
          <a:p>
            <a:pPr marL="184150" marR="5080" indent="-171450">
              <a:lnSpc>
                <a:spcPct val="88300"/>
              </a:lnSpc>
              <a:spcBef>
                <a:spcPts val="137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pc="-50" dirty="0"/>
              <a:t>Don’t</a:t>
            </a:r>
            <a:r>
              <a:rPr spc="-110" dirty="0"/>
              <a:t> </a:t>
            </a:r>
            <a:r>
              <a:rPr spc="-120" dirty="0"/>
              <a:t>be</a:t>
            </a:r>
            <a:r>
              <a:rPr spc="-100" dirty="0"/>
              <a:t> </a:t>
            </a:r>
            <a:r>
              <a:rPr spc="-114" dirty="0"/>
              <a:t>confused</a:t>
            </a:r>
            <a:r>
              <a:rPr spc="-100" dirty="0"/>
              <a:t> </a:t>
            </a:r>
            <a:r>
              <a:rPr dirty="0"/>
              <a:t>with</a:t>
            </a:r>
            <a:r>
              <a:rPr spc="-105" dirty="0"/>
              <a:t> </a:t>
            </a:r>
            <a:r>
              <a:rPr spc="-35" dirty="0"/>
              <a:t>the</a:t>
            </a:r>
            <a:r>
              <a:rPr spc="-100" dirty="0"/>
              <a:t> dereferencing</a:t>
            </a:r>
            <a:r>
              <a:rPr spc="-105" dirty="0"/>
              <a:t> </a:t>
            </a:r>
            <a:r>
              <a:rPr spc="-90" dirty="0"/>
              <a:t>operator,</a:t>
            </a:r>
            <a:r>
              <a:rPr spc="-105" dirty="0"/>
              <a:t> </a:t>
            </a:r>
            <a:r>
              <a:rPr spc="-85" dirty="0"/>
              <a:t>which</a:t>
            </a:r>
            <a:r>
              <a:rPr spc="-105" dirty="0"/>
              <a:t> </a:t>
            </a:r>
            <a:r>
              <a:rPr spc="-25" dirty="0"/>
              <a:t>is </a:t>
            </a:r>
            <a:r>
              <a:rPr spc="-140" dirty="0"/>
              <a:t>also</a:t>
            </a:r>
            <a:r>
              <a:rPr spc="-125" dirty="0"/>
              <a:t> </a:t>
            </a:r>
            <a:r>
              <a:rPr dirty="0"/>
              <a:t>written</a:t>
            </a:r>
            <a:r>
              <a:rPr spc="-120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-140" dirty="0"/>
              <a:t>an</a:t>
            </a:r>
            <a:r>
              <a:rPr spc="-120" dirty="0"/>
              <a:t> </a:t>
            </a:r>
            <a:r>
              <a:rPr spc="-110" dirty="0"/>
              <a:t>asterisk</a:t>
            </a:r>
            <a:r>
              <a:rPr spc="-125" dirty="0"/>
              <a:t> </a:t>
            </a:r>
            <a:r>
              <a:rPr spc="65" dirty="0"/>
              <a:t>(*).</a:t>
            </a:r>
            <a:r>
              <a:rPr spc="-120" dirty="0"/>
              <a:t> </a:t>
            </a:r>
            <a:r>
              <a:rPr spc="-165" dirty="0"/>
              <a:t>They</a:t>
            </a:r>
            <a:r>
              <a:rPr spc="-120" dirty="0"/>
              <a:t> are</a:t>
            </a:r>
            <a:r>
              <a:rPr spc="-114" dirty="0"/>
              <a:t> </a:t>
            </a:r>
            <a:r>
              <a:rPr spc="-95" dirty="0"/>
              <a:t>simply</a:t>
            </a:r>
            <a:r>
              <a:rPr spc="-114" dirty="0"/>
              <a:t> </a:t>
            </a:r>
            <a:r>
              <a:rPr dirty="0"/>
              <a:t>two</a:t>
            </a:r>
            <a:r>
              <a:rPr spc="-125" dirty="0"/>
              <a:t> </a:t>
            </a:r>
            <a:r>
              <a:rPr spc="-10" dirty="0"/>
              <a:t>different </a:t>
            </a:r>
            <a:r>
              <a:rPr spc="-165" dirty="0"/>
              <a:t>tasks</a:t>
            </a:r>
            <a:r>
              <a:rPr spc="-105" dirty="0"/>
              <a:t> </a:t>
            </a:r>
            <a:r>
              <a:rPr spc="-95" dirty="0"/>
              <a:t>represented</a:t>
            </a:r>
            <a:r>
              <a:rPr spc="-100" dirty="0"/>
              <a:t> </a:t>
            </a:r>
            <a:r>
              <a:rPr dirty="0"/>
              <a:t>with</a:t>
            </a:r>
            <a:r>
              <a:rPr spc="-100" dirty="0"/>
              <a:t> </a:t>
            </a:r>
            <a:r>
              <a:rPr spc="-35" dirty="0"/>
              <a:t>the</a:t>
            </a:r>
            <a:r>
              <a:rPr spc="-95" dirty="0"/>
              <a:t> </a:t>
            </a:r>
            <a:r>
              <a:rPr spc="-185" dirty="0"/>
              <a:t>same</a:t>
            </a:r>
            <a:r>
              <a:rPr spc="-95" dirty="0"/>
              <a:t> </a:t>
            </a:r>
            <a:r>
              <a:rPr spc="-20" dirty="0"/>
              <a:t>sign</a:t>
            </a:r>
          </a:p>
          <a:p>
            <a:pPr marL="927100" marR="2668905">
              <a:lnSpc>
                <a:spcPct val="142000"/>
              </a:lnSpc>
              <a:spcBef>
                <a:spcPts val="305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100,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88,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8; </a:t>
            </a: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*p1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&amp;a,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*p2,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*p3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&amp;c;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5300" y="3710939"/>
            <a:ext cx="1549400" cy="1738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309245" algn="just">
              <a:lnSpc>
                <a:spcPct val="139500"/>
              </a:lnSpc>
              <a:spcBef>
                <a:spcPts val="13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p2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&amp;b;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p2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p1;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*p3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*p2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*p3;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4100" y="3710939"/>
            <a:ext cx="2616200" cy="17386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p2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points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p2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points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//assign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//assign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5300" y="5588508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56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5" dirty="0">
                <a:solidFill>
                  <a:srgbClr val="055C91"/>
                </a:solidFill>
              </a:rPr>
              <a:t>Don’t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get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confused</a:t>
            </a:r>
            <a:endParaRPr sz="2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79385" y="859027"/>
            <a:ext cx="9700895" cy="247904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Declaring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means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pointer: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4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*p;</a:t>
            </a:r>
            <a:endParaRPr sz="2400">
              <a:latin typeface="Courier New"/>
              <a:cs typeface="Courier New"/>
            </a:endParaRPr>
          </a:p>
          <a:p>
            <a:pPr marL="184150" marR="5080" indent="-171450">
              <a:lnSpc>
                <a:spcPct val="88300"/>
              </a:lnSpc>
              <a:spcBef>
                <a:spcPts val="137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Don’t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confused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dereferencing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operator,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written</a:t>
            </a:r>
            <a:r>
              <a:rPr sz="2400" spc="6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asterisk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(*).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simply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"/>
                <a:cs typeface="Arial"/>
              </a:rPr>
              <a:t>tasks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represented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180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sign</a:t>
            </a:r>
            <a:endParaRPr sz="2400">
              <a:latin typeface="Arial"/>
              <a:cs typeface="Arial"/>
            </a:endParaRPr>
          </a:p>
          <a:p>
            <a:pPr marL="184150" marR="1932305" indent="-171450">
              <a:lnSpc>
                <a:spcPts val="2620"/>
              </a:lnSpc>
              <a:spcBef>
                <a:spcPts val="121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*,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operates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variable.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returns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location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value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pointed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by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variable's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6139" y="3748532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x;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*p;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1740" y="3763771"/>
            <a:ext cx="5657215" cy="1113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Here,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asterisk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tells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compiler,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"p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integer,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rather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location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memory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holds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integer."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Here,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dereference,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part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declaration.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0825" y="5114035"/>
            <a:ext cx="89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&amp;x;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1740" y="5190235"/>
            <a:ext cx="55759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action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tells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compiler,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"The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memory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points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address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allocated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integer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 x."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56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65" dirty="0">
                <a:solidFill>
                  <a:srgbClr val="055C91"/>
                </a:solidFill>
              </a:rPr>
              <a:t>Don’t</a:t>
            </a:r>
            <a:r>
              <a:rPr sz="2200" spc="-85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get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00" dirty="0">
                <a:solidFill>
                  <a:srgbClr val="055C91"/>
                </a:solidFill>
              </a:rPr>
              <a:t>confused</a:t>
            </a:r>
            <a:endParaRPr sz="22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20900" y="1163827"/>
            <a:ext cx="7871459" cy="256984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Declaring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means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pointer: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4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ourier New"/>
                <a:cs typeface="Courier New"/>
              </a:rPr>
              <a:t>*p;</a:t>
            </a:r>
            <a:endParaRPr sz="2400">
              <a:latin typeface="Courier New"/>
              <a:cs typeface="Courier New"/>
            </a:endParaRPr>
          </a:p>
          <a:p>
            <a:pPr marL="184150" marR="5080" indent="-171450">
              <a:lnSpc>
                <a:spcPct val="88300"/>
              </a:lnSpc>
              <a:spcBef>
                <a:spcPts val="137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Don’t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confused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dereferencing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operator,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also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written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asterisk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(*).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are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simply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2400" spc="-165" dirty="0">
                <a:solidFill>
                  <a:srgbClr val="404040"/>
                </a:solidFill>
                <a:latin typeface="Arial"/>
                <a:cs typeface="Arial"/>
              </a:rPr>
              <a:t>tasks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represented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same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sign</a:t>
            </a:r>
            <a:endParaRPr sz="2400">
              <a:latin typeface="Arial"/>
              <a:cs typeface="Arial"/>
            </a:endParaRPr>
          </a:p>
          <a:p>
            <a:pPr marL="927100" marR="2668905">
              <a:lnSpc>
                <a:spcPct val="142000"/>
              </a:lnSpc>
              <a:spcBef>
                <a:spcPts val="3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100,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88,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8;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*p1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&amp;a,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*p2,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*p3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&amp;c;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16250" y="3891148"/>
          <a:ext cx="4483100" cy="71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&amp;b;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points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p2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points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35300" y="4558283"/>
            <a:ext cx="1549400" cy="8915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urier New"/>
                <a:cs typeface="Courier New"/>
              </a:rPr>
              <a:t>*p3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*p2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*p3;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4100" y="4558283"/>
            <a:ext cx="2311400" cy="8915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//assign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//assign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5300" y="5588508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b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c;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37525" y="4583113"/>
            <a:ext cx="1239520" cy="1139190"/>
          </a:xfrm>
          <a:prstGeom prst="rect">
            <a:avLst/>
          </a:prstGeom>
          <a:solidFill>
            <a:srgbClr val="D49FFF"/>
          </a:solidFill>
        </p:spPr>
        <p:txBody>
          <a:bodyPr vert="horz" wrap="square" lIns="0" tIns="3365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Arial"/>
                <a:cs typeface="Arial"/>
              </a:rPr>
              <a:t>Result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  <a:p>
            <a:pPr marL="52705" algn="ctr">
              <a:lnSpc>
                <a:spcPct val="100000"/>
              </a:lnSpc>
              <a:spcBef>
                <a:spcPts val="500"/>
              </a:spcBef>
            </a:pPr>
            <a:r>
              <a:rPr sz="2000" spc="-25" dirty="0">
                <a:latin typeface="Arial"/>
                <a:cs typeface="Arial"/>
              </a:rPr>
              <a:t>888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4037329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Pointing </a:t>
            </a:r>
            <a:r>
              <a:rPr sz="2200" dirty="0">
                <a:solidFill>
                  <a:srgbClr val="055C91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780" dirty="0">
                <a:solidFill>
                  <a:srgbClr val="055C91"/>
                </a:solidFill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Arial"/>
              <a:cs typeface="Arial"/>
            </a:endParaRPr>
          </a:p>
          <a:p>
            <a:pPr marL="1178560" indent="-172085">
              <a:lnSpc>
                <a:spcPct val="100000"/>
              </a:lnSpc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*p1,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*p2,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v1, </a:t>
            </a:r>
            <a:r>
              <a:rPr sz="2800" spc="-50" dirty="0">
                <a:solidFill>
                  <a:srgbClr val="404040"/>
                </a:solidFill>
                <a:latin typeface="Arial"/>
                <a:cs typeface="Arial"/>
              </a:rPr>
              <a:t>v2;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18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82284" y="1869019"/>
            <a:ext cx="1387475" cy="431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65"/>
              </a:lnSpc>
            </a:pP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p1 </a:t>
            </a:r>
            <a:r>
              <a:rPr sz="2800" spc="-254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404040"/>
                </a:solidFill>
                <a:latin typeface="Arial"/>
                <a:cs typeface="Arial"/>
              </a:rPr>
              <a:t>&amp;v1;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8134" y="2168361"/>
            <a:ext cx="6774180" cy="153860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412750" indent="-171450">
              <a:lnSpc>
                <a:spcPct val="100000"/>
              </a:lnSpc>
              <a:spcBef>
                <a:spcPts val="123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210" dirty="0">
                <a:solidFill>
                  <a:srgbClr val="404040"/>
                </a:solidFill>
                <a:latin typeface="Arial"/>
                <a:cs typeface="Arial"/>
              </a:rPr>
              <a:t>Sets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p1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"point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to"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variable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v1</a:t>
            </a:r>
            <a:endParaRPr sz="2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33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Operator,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endParaRPr sz="2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3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Determines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"address</a:t>
            </a: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of"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362204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0" dirty="0">
                <a:solidFill>
                  <a:srgbClr val="055C91"/>
                </a:solidFill>
                <a:latin typeface="Arial"/>
                <a:cs typeface="Arial"/>
              </a:rPr>
              <a:t>Pointing </a:t>
            </a:r>
            <a:r>
              <a:rPr sz="2200" dirty="0">
                <a:solidFill>
                  <a:srgbClr val="055C91"/>
                </a:solidFill>
                <a:latin typeface="Arial"/>
                <a:cs typeface="Arial"/>
              </a:rPr>
              <a:t>to</a:t>
            </a:r>
            <a:r>
              <a:rPr sz="2200" spc="-10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780" dirty="0">
                <a:solidFill>
                  <a:srgbClr val="055C91"/>
                </a:solidFill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Arial"/>
              <a:cs typeface="Arial"/>
            </a:endParaRPr>
          </a:p>
          <a:p>
            <a:pPr marL="1178560" indent="-172085">
              <a:lnSpc>
                <a:spcPts val="3225"/>
              </a:lnSpc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Recall:</a:t>
            </a:r>
            <a:endParaRPr sz="2800">
              <a:latin typeface="Arial"/>
              <a:cs typeface="Arial"/>
            </a:endParaRPr>
          </a:p>
          <a:p>
            <a:pPr marL="1178560">
              <a:lnSpc>
                <a:spcPts val="2745"/>
              </a:lnSpc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*p1,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*p2,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v1,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v2;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19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82284" y="2211919"/>
            <a:ext cx="119697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90"/>
              </a:lnSpc>
            </a:pP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p1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&amp;v1;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8134" y="2603160"/>
            <a:ext cx="4348480" cy="9150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09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Two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"/>
                <a:cs typeface="Arial"/>
              </a:rPr>
              <a:t>ways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refer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Arial"/>
                <a:cs typeface="Arial"/>
              </a:rPr>
              <a:t>v1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now:</a:t>
            </a:r>
            <a:endParaRPr sz="2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35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Variable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v1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itself: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0884" y="3481918"/>
            <a:ext cx="1375410" cy="3683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cout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&lt;&lt;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v1;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6734" y="3864355"/>
            <a:ext cx="20237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150" marR="5080" indent="-171450">
              <a:lnSpc>
                <a:spcPts val="2590"/>
              </a:lnSpc>
              <a:spcBef>
                <a:spcPts val="425"/>
              </a:spcBef>
              <a:buClr>
                <a:srgbClr val="0D3857"/>
              </a:buClr>
              <a:buChar char="•"/>
              <a:tabLst>
                <a:tab pos="184150" algn="l"/>
              </a:tabLst>
            </a:pPr>
            <a:r>
              <a:rPr sz="2400" spc="-145" dirty="0">
                <a:solidFill>
                  <a:srgbClr val="404040"/>
                </a:solidFill>
                <a:latin typeface="Arial"/>
                <a:cs typeface="Arial"/>
              </a:rPr>
              <a:t>Via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pointer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"/>
                <a:cs typeface="Arial"/>
              </a:rPr>
              <a:t>p1: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cout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*p1;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6734" y="4598923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D3857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0884" y="4624918"/>
            <a:ext cx="3107690" cy="3683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5"/>
              </a:lnSpc>
            </a:pP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p1=&amp;v1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p1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points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v1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0327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0" dirty="0">
                <a:solidFill>
                  <a:srgbClr val="055C91"/>
                </a:solidFill>
              </a:rPr>
              <a:t>Declaring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Pointer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Variables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8379777" y="6428920"/>
            <a:ext cx="26479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0715" y="1493237"/>
            <a:ext cx="3644900" cy="19475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4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Pointers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declared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like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other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9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Add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Arial"/>
                <a:cs typeface="Arial"/>
              </a:rPr>
              <a:t>"*"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variable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455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Produces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"pointer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to"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02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125" dirty="0">
                <a:solidFill>
                  <a:srgbClr val="404040"/>
                </a:solidFill>
                <a:latin typeface="Arial"/>
                <a:cs typeface="Arial"/>
              </a:rPr>
              <a:t>"*"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must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before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*p1,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*p2,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v1,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v2;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3714115" cy="418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solidFill>
                  <a:srgbClr val="055C91"/>
                </a:solidFill>
                <a:latin typeface="Arial"/>
                <a:cs typeface="Arial"/>
              </a:rPr>
              <a:t>"Pointing</a:t>
            </a:r>
            <a:r>
              <a:rPr sz="2200" spc="-7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55C91"/>
                </a:solidFill>
                <a:latin typeface="Arial"/>
                <a:cs typeface="Arial"/>
              </a:rPr>
              <a:t>to"</a:t>
            </a:r>
            <a:r>
              <a:rPr sz="2200" spc="-8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55C91"/>
                </a:solid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Arial"/>
              <a:cs typeface="Arial"/>
            </a:endParaRPr>
          </a:p>
          <a:p>
            <a:pPr marL="1178560" indent="-172085">
              <a:lnSpc>
                <a:spcPts val="3225"/>
              </a:lnSpc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Consider:</a:t>
            </a:r>
            <a:endParaRPr sz="2800">
              <a:latin typeface="Arial"/>
              <a:cs typeface="Arial"/>
            </a:endParaRPr>
          </a:p>
          <a:p>
            <a:pPr marL="1178560">
              <a:lnSpc>
                <a:spcPts val="2610"/>
              </a:lnSpc>
            </a:pPr>
            <a:r>
              <a:rPr sz="2400" spc="-135" dirty="0">
                <a:solidFill>
                  <a:srgbClr val="404040"/>
                </a:solidFill>
                <a:latin typeface="Arial"/>
                <a:cs typeface="Arial"/>
              </a:rPr>
              <a:t>v1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178560">
              <a:lnSpc>
                <a:spcPts val="2605"/>
              </a:lnSpc>
            </a:pP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p1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&amp;v1;</a:t>
            </a:r>
            <a:endParaRPr sz="2400">
              <a:latin typeface="Arial"/>
              <a:cs typeface="Arial"/>
            </a:endParaRPr>
          </a:p>
          <a:p>
            <a:pPr marL="1178560">
              <a:lnSpc>
                <a:spcPts val="2590"/>
              </a:lnSpc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*p1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42;</a:t>
            </a:r>
            <a:endParaRPr sz="2400">
              <a:latin typeface="Arial"/>
              <a:cs typeface="Arial"/>
            </a:endParaRPr>
          </a:p>
          <a:p>
            <a:pPr marL="1178560" marR="5080">
              <a:lnSpc>
                <a:spcPts val="2620"/>
              </a:lnSpc>
              <a:spcBef>
                <a:spcPts val="160"/>
              </a:spcBef>
            </a:pP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cout</a:t>
            </a:r>
            <a:r>
              <a:rPr sz="24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&lt;&lt;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v1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&lt;&lt;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endl;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cout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&lt;&lt;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*p1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"/>
                <a:cs typeface="Arial"/>
              </a:rPr>
              <a:t>&lt;&lt;</a:t>
            </a: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endl;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Arial"/>
              <a:cs typeface="Arial"/>
            </a:endParaRPr>
          </a:p>
          <a:p>
            <a:pPr marL="1178560" indent="-172085">
              <a:lnSpc>
                <a:spcPct val="100000"/>
              </a:lnSpc>
              <a:buClr>
                <a:srgbClr val="055C91"/>
              </a:buClr>
              <a:buChar char="•"/>
              <a:tabLst>
                <a:tab pos="1179195" algn="l"/>
              </a:tabLst>
            </a:pP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sz="2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output?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20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3107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5" dirty="0">
                <a:solidFill>
                  <a:srgbClr val="055C91"/>
                </a:solidFill>
              </a:rPr>
              <a:t>Pointer</a:t>
            </a:r>
            <a:r>
              <a:rPr sz="2200" spc="-90" dirty="0">
                <a:solidFill>
                  <a:srgbClr val="055C91"/>
                </a:solidFill>
              </a:rPr>
              <a:t> </a:t>
            </a:r>
            <a:r>
              <a:rPr sz="2200" spc="-135" dirty="0">
                <a:solidFill>
                  <a:srgbClr val="055C91"/>
                </a:solidFill>
              </a:rPr>
              <a:t>Assignments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8301990" y="6428920"/>
            <a:ext cx="3429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25" dirty="0">
                <a:solidFill>
                  <a:srgbClr val="898989"/>
                </a:solidFill>
                <a:latin typeface="Arial"/>
                <a:cs typeface="Arial"/>
              </a:rPr>
              <a:t>21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8134" y="1463547"/>
            <a:ext cx="4568825" cy="443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404040"/>
                </a:solidFill>
                <a:latin typeface="Arial"/>
                <a:cs typeface="Arial"/>
              </a:rPr>
              <a:t>difference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between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>
              <a:latin typeface="Arial"/>
              <a:cs typeface="Arial"/>
            </a:endParaRPr>
          </a:p>
          <a:p>
            <a:pPr marL="927100" marR="1811020">
              <a:lnSpc>
                <a:spcPts val="3100"/>
              </a:lnSpc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*p1,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*p2; 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p2 </a:t>
            </a:r>
            <a:r>
              <a:rPr sz="2800" spc="-254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p1;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50">
              <a:latin typeface="Arial"/>
              <a:cs typeface="Arial"/>
            </a:endParaRPr>
          </a:p>
          <a:p>
            <a:pPr marL="927100">
              <a:lnSpc>
                <a:spcPts val="3180"/>
              </a:lnSpc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*p1,</a:t>
            </a:r>
            <a:r>
              <a:rPr sz="2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*p2;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ts val="3180"/>
              </a:lnSpc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*p1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*p2;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0327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0" dirty="0">
                <a:solidFill>
                  <a:srgbClr val="055C91"/>
                </a:solidFill>
              </a:rPr>
              <a:t>Declaring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Pointer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Variables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8379777" y="6428920"/>
            <a:ext cx="26479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3100" y="171450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55C9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7250" y="1739312"/>
            <a:ext cx="100584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sz="2000" i="1" spc="-65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000" i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*</a:t>
            </a:r>
            <a:r>
              <a:rPr sz="2000" i="1" spc="-10" dirty="0">
                <a:solidFill>
                  <a:srgbClr val="404040"/>
                </a:solidFill>
                <a:latin typeface="Arial"/>
                <a:cs typeface="Arial"/>
              </a:rPr>
              <a:t>ptr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3100" y="2004059"/>
            <a:ext cx="1666875" cy="225044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05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i="1" spc="-1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*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55" dirty="0">
                <a:solidFill>
                  <a:srgbClr val="404040"/>
                </a:solidFill>
                <a:latin typeface="Arial"/>
                <a:cs typeface="Arial"/>
              </a:rPr>
              <a:t>ptr,</a:t>
            </a:r>
            <a:r>
              <a:rPr sz="2000" i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0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000" i="1" spc="-65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000" i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10" dirty="0">
                <a:solidFill>
                  <a:srgbClr val="404040"/>
                </a:solidFill>
                <a:latin typeface="Arial"/>
                <a:cs typeface="Arial"/>
              </a:rPr>
              <a:t>*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Arial"/>
                <a:cs typeface="Arial"/>
              </a:rPr>
              <a:t>ptr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example,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10" dirty="0">
                <a:solidFill>
                  <a:srgbClr val="404040"/>
                </a:solidFill>
                <a:latin typeface="Arial"/>
                <a:cs typeface="Arial"/>
              </a:rPr>
              <a:t>*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iPtr;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double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10" dirty="0">
                <a:solidFill>
                  <a:srgbClr val="404040"/>
                </a:solidFill>
                <a:latin typeface="Arial"/>
                <a:cs typeface="Arial"/>
              </a:rPr>
              <a:t>*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dPtr;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30327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20" dirty="0">
                <a:solidFill>
                  <a:srgbClr val="055C91"/>
                </a:solidFill>
              </a:rPr>
              <a:t>Declaring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95" dirty="0">
                <a:solidFill>
                  <a:srgbClr val="055C91"/>
                </a:solidFill>
              </a:rPr>
              <a:t>Pointer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120" dirty="0">
                <a:solidFill>
                  <a:srgbClr val="055C91"/>
                </a:solidFill>
              </a:rPr>
              <a:t>Variables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8379777" y="6428920"/>
            <a:ext cx="26479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1-</a:t>
            </a:r>
            <a:fld id="{81D60167-4931-47E6-BA6A-407CBD079E47}" type="slidenum"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4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763524"/>
            <a:ext cx="7863205" cy="20980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00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400" b="1" spc="-90" dirty="0">
                <a:solidFill>
                  <a:srgbClr val="404040"/>
                </a:solidFill>
                <a:latin typeface="Arial"/>
                <a:cs typeface="Arial"/>
              </a:rPr>
              <a:t>int</a:t>
            </a:r>
            <a:r>
              <a:rPr sz="24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404040"/>
                </a:solidFill>
                <a:latin typeface="Arial"/>
                <a:cs typeface="Arial"/>
              </a:rPr>
              <a:t>nancy;</a:t>
            </a:r>
            <a:endParaRPr sz="24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53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put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404040"/>
                </a:solidFill>
                <a:latin typeface="Arial"/>
                <a:cs typeface="Arial"/>
              </a:rPr>
              <a:t>nancy</a:t>
            </a:r>
            <a:r>
              <a:rPr sz="1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vacant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house,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int,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somewhere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along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street.</a:t>
            </a:r>
            <a:endParaRPr sz="1800">
              <a:latin typeface="Arial"/>
              <a:cs typeface="Arial"/>
            </a:endParaRPr>
          </a:p>
          <a:p>
            <a:pPr marL="412750" lvl="1" indent="-171450">
              <a:lnSpc>
                <a:spcPct val="100000"/>
              </a:lnSpc>
              <a:spcBef>
                <a:spcPts val="550"/>
              </a:spcBef>
              <a:buClr>
                <a:srgbClr val="0D3857"/>
              </a:buClr>
              <a:buChar char="•"/>
              <a:tabLst>
                <a:tab pos="412750" algn="l"/>
              </a:tabLst>
            </a:pP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Currently,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04040"/>
                </a:solidFill>
                <a:latin typeface="Arial"/>
                <a:cs typeface="Arial"/>
              </a:rPr>
              <a:t>nancy</a:t>
            </a:r>
            <a:r>
              <a:rPr sz="1800" b="1" spc="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does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anything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stored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her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house.</a:t>
            </a:r>
            <a:endParaRPr sz="18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40"/>
              </a:spcBef>
              <a:buClr>
                <a:srgbClr val="055C91"/>
              </a:buClr>
              <a:buFont typeface="Arial"/>
              <a:buChar char="•"/>
              <a:tabLst>
                <a:tab pos="184150" algn="l"/>
              </a:tabLst>
            </a:pPr>
            <a:r>
              <a:rPr sz="2400" b="1" spc="-225" dirty="0">
                <a:solidFill>
                  <a:srgbClr val="404040"/>
                </a:solidFill>
                <a:latin typeface="Arial"/>
                <a:cs typeface="Arial"/>
              </a:rPr>
              <a:t>nancy</a:t>
            </a:r>
            <a:r>
              <a:rPr sz="24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24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Arial"/>
                <a:cs typeface="Arial"/>
              </a:rPr>
              <a:t>25;</a:t>
            </a:r>
            <a:endParaRPr sz="2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2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store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25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000" spc="3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90" dirty="0">
                <a:solidFill>
                  <a:srgbClr val="404040"/>
                </a:solidFill>
                <a:latin typeface="Arial"/>
                <a:cs typeface="Arial"/>
              </a:rPr>
              <a:t>nancy</a:t>
            </a:r>
            <a:r>
              <a:rPr sz="20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's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house.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81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0" dirty="0">
                <a:solidFill>
                  <a:srgbClr val="055C91"/>
                </a:solidFill>
              </a:rPr>
              <a:t>Computer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45" dirty="0">
                <a:solidFill>
                  <a:srgbClr val="055C91"/>
                </a:solidFill>
              </a:rPr>
              <a:t>Memory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5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0900" y="2055876"/>
            <a:ext cx="7784465" cy="208280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00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95" dirty="0">
                <a:solidFill>
                  <a:srgbClr val="404040"/>
                </a:solidFill>
                <a:latin typeface="Arial"/>
                <a:cs typeface="Arial"/>
              </a:rPr>
              <a:t>HEX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easy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make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easier,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9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introduced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concept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variables.</a:t>
            </a:r>
            <a:endParaRPr sz="20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Variable </a:t>
            </a:r>
            <a:r>
              <a:rPr sz="2000" spc="400" dirty="0">
                <a:solidFill>
                  <a:srgbClr val="404040"/>
                </a:solidFill>
                <a:latin typeface="Arial"/>
                <a:cs typeface="Arial"/>
              </a:rPr>
              <a:t>|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110" dirty="0">
                <a:solidFill>
                  <a:srgbClr val="404040"/>
                </a:solidFill>
                <a:latin typeface="Arial"/>
                <a:cs typeface="Arial"/>
              </a:rPr>
              <a:t>named</a:t>
            </a:r>
            <a:r>
              <a:rPr sz="2000" i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location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stores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9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2000" i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particular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84150" marR="5080" indent="-171450">
              <a:lnSpc>
                <a:spcPts val="2280"/>
              </a:lnSpc>
              <a:spcBef>
                <a:spcPts val="1185"/>
              </a:spcBef>
              <a:buClr>
                <a:srgbClr val="055C91"/>
              </a:buClr>
              <a:buChar char="•"/>
              <a:tabLst>
                <a:tab pos="184150" algn="l"/>
              </a:tabLst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Also,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types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(such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int,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double,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char)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associated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contents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ease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interpretation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81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0" dirty="0">
                <a:solidFill>
                  <a:srgbClr val="055C91"/>
                </a:solidFill>
              </a:rPr>
              <a:t>Computer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45" dirty="0">
                <a:solidFill>
                  <a:srgbClr val="055C91"/>
                </a:solidFill>
              </a:rPr>
              <a:t>Memory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6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8265" y="3000755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340" y="4358132"/>
            <a:ext cx="2845435" cy="6597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Arial"/>
                <a:cs typeface="Arial"/>
              </a:rPr>
              <a:t>Variable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a’s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Arial"/>
                <a:cs typeface="Arial"/>
              </a:rPr>
              <a:t>stored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35788"/>
            <a:ext cx="21818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0" dirty="0">
                <a:solidFill>
                  <a:srgbClr val="055C91"/>
                </a:solidFill>
              </a:rPr>
              <a:t>Computer</a:t>
            </a:r>
            <a:r>
              <a:rPr sz="2200" spc="-80" dirty="0">
                <a:solidFill>
                  <a:srgbClr val="055C91"/>
                </a:solidFill>
              </a:rPr>
              <a:t> </a:t>
            </a:r>
            <a:r>
              <a:rPr sz="2200" spc="-45" dirty="0">
                <a:solidFill>
                  <a:srgbClr val="055C91"/>
                </a:solidFill>
              </a:rPr>
              <a:t>Memory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158865" y="3704843"/>
            <a:ext cx="357822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Variable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a’s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i.e.,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stored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03903" y="2767583"/>
            <a:ext cx="6156960" cy="1338580"/>
            <a:chOff x="3803903" y="2767583"/>
            <a:chExt cx="6156960" cy="1338580"/>
          </a:xfrm>
        </p:grpSpPr>
        <p:sp>
          <p:nvSpPr>
            <p:cNvPr id="5" name="object 5"/>
            <p:cNvSpPr/>
            <p:nvPr/>
          </p:nvSpPr>
          <p:spPr>
            <a:xfrm>
              <a:off x="5079999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4751" y="3044951"/>
              <a:ext cx="865631" cy="6888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92549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903" y="2767583"/>
              <a:ext cx="1408176" cy="13380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67449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8295" y="2767583"/>
              <a:ext cx="1408176" cy="13380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54900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2944" y="3044951"/>
              <a:ext cx="1021079" cy="6888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642350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2688" y="2767583"/>
              <a:ext cx="1408176" cy="133807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78939" y="2616708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36528" y="2616708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33640" y="2616708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1210" y="1269491"/>
            <a:ext cx="1854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54807" y="2767583"/>
            <a:ext cx="1408430" cy="1338580"/>
            <a:chOff x="2654807" y="2767583"/>
            <a:chExt cx="1408430" cy="1338580"/>
          </a:xfrm>
        </p:grpSpPr>
        <p:sp>
          <p:nvSpPr>
            <p:cNvPr id="20" name="object 20"/>
            <p:cNvSpPr/>
            <p:nvPr/>
          </p:nvSpPr>
          <p:spPr>
            <a:xfrm>
              <a:off x="2743199" y="3034755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4"/>
                  </a:lnTo>
                  <a:lnTo>
                    <a:pt x="1187450" y="587374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807" y="2767583"/>
              <a:ext cx="1408175" cy="1338071"/>
            </a:xfrm>
            <a:prstGeom prst="rect">
              <a:avLst/>
            </a:prstGeom>
          </p:spPr>
        </p:pic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736850" y="3028950"/>
          <a:ext cx="7099300" cy="58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6105">
                <a:tc>
                  <a:txBody>
                    <a:bodyPr/>
                    <a:lstStyle/>
                    <a:p>
                      <a:pPr marL="288925">
                        <a:lnSpc>
                          <a:spcPts val="452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452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2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1024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4520"/>
                        </a:lnSpc>
                      </a:pPr>
                      <a:r>
                        <a:rPr sz="48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5C91"/>
                      </a:solidFill>
                      <a:prstDash val="solid"/>
                    </a:lnL>
                    <a:lnR w="12700">
                      <a:solidFill>
                        <a:srgbClr val="055C91"/>
                      </a:solidFill>
                      <a:prstDash val="solid"/>
                    </a:lnR>
                    <a:lnT w="12700">
                      <a:solidFill>
                        <a:srgbClr val="055C91"/>
                      </a:solidFill>
                      <a:prstDash val="solid"/>
                    </a:lnT>
                    <a:lnB w="12700">
                      <a:solidFill>
                        <a:srgbClr val="055C9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7</a:t>
            </a:fld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64940" y="2616708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6865" y="3607308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937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055C91"/>
                </a:solidFill>
                <a:latin typeface="Arial"/>
                <a:cs typeface="Arial"/>
              </a:rPr>
              <a:t>Pointers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32411" y="2878137"/>
            <a:ext cx="1187450" cy="697230"/>
            <a:chOff x="5332411" y="2878137"/>
            <a:chExt cx="1187450" cy="697230"/>
          </a:xfrm>
        </p:grpSpPr>
        <p:sp>
          <p:nvSpPr>
            <p:cNvPr id="4" name="object 4"/>
            <p:cNvSpPr/>
            <p:nvPr/>
          </p:nvSpPr>
          <p:spPr>
            <a:xfrm>
              <a:off x="5332411" y="28781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4688" y="2889503"/>
              <a:ext cx="86868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2411" y="28778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760"/>
              </a:spcBef>
            </a:pPr>
            <a:r>
              <a:rPr sz="2400" spc="-25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6888" y="2612135"/>
            <a:ext cx="1408430" cy="1338580"/>
            <a:chOff x="4056888" y="2612135"/>
            <a:chExt cx="1408430" cy="1338580"/>
          </a:xfrm>
        </p:grpSpPr>
        <p:sp>
          <p:nvSpPr>
            <p:cNvPr id="8" name="object 8"/>
            <p:cNvSpPr/>
            <p:nvPr/>
          </p:nvSpPr>
          <p:spPr>
            <a:xfrm>
              <a:off x="4144961" y="28781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6888" y="2612135"/>
              <a:ext cx="1408176" cy="13380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183061" y="2877820"/>
            <a:ext cx="11493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8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9" y="2612135"/>
            <a:ext cx="1408176" cy="133807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19860" y="2877820"/>
            <a:ext cx="1187450" cy="588010"/>
          </a:xfrm>
          <a:prstGeom prst="rect">
            <a:avLst/>
          </a:prstGeom>
          <a:solidFill>
            <a:srgbClr val="00CCFF"/>
          </a:solidFill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707310" y="2878137"/>
            <a:ext cx="1187450" cy="697230"/>
            <a:chOff x="7707310" y="2878137"/>
            <a:chExt cx="1187450" cy="697230"/>
          </a:xfrm>
        </p:grpSpPr>
        <p:sp>
          <p:nvSpPr>
            <p:cNvPr id="14" name="object 14"/>
            <p:cNvSpPr/>
            <p:nvPr/>
          </p:nvSpPr>
          <p:spPr>
            <a:xfrm>
              <a:off x="7707310" y="28781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5928" y="2889503"/>
              <a:ext cx="1018031" cy="6858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707310" y="2877820"/>
            <a:ext cx="1187450" cy="588010"/>
          </a:xfrm>
          <a:prstGeom prst="rect">
            <a:avLst/>
          </a:prstGeom>
          <a:ln w="38101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760"/>
              </a:spcBef>
            </a:pPr>
            <a:r>
              <a:rPr sz="2400" spc="-20" dirty="0">
                <a:latin typeface="Times New Roman"/>
                <a:cs typeface="Times New Roman"/>
              </a:rPr>
              <a:t>1024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805671" y="2612135"/>
            <a:ext cx="1408430" cy="1338580"/>
            <a:chOff x="8805671" y="2612135"/>
            <a:chExt cx="1408430" cy="1338580"/>
          </a:xfrm>
        </p:grpSpPr>
        <p:sp>
          <p:nvSpPr>
            <p:cNvPr id="18" name="object 18"/>
            <p:cNvSpPr/>
            <p:nvPr/>
          </p:nvSpPr>
          <p:spPr>
            <a:xfrm>
              <a:off x="8894761" y="28781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5671" y="2612135"/>
              <a:ext cx="1408176" cy="133807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894760" y="28778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290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1351" y="24582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88940" y="24582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86050" y="24582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04744" y="2612135"/>
            <a:ext cx="1408430" cy="1338580"/>
            <a:chOff x="2904744" y="2612135"/>
            <a:chExt cx="1408430" cy="1338580"/>
          </a:xfrm>
        </p:grpSpPr>
        <p:sp>
          <p:nvSpPr>
            <p:cNvPr id="25" name="object 25"/>
            <p:cNvSpPr/>
            <p:nvPr/>
          </p:nvSpPr>
          <p:spPr>
            <a:xfrm>
              <a:off x="2995611" y="2878137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4744" y="2612135"/>
              <a:ext cx="1408176" cy="133807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995611" y="28778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17351" y="24582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21071" y="3346447"/>
            <a:ext cx="4512310" cy="921385"/>
            <a:chOff x="3821071" y="3346447"/>
            <a:chExt cx="4512310" cy="921385"/>
          </a:xfrm>
        </p:grpSpPr>
        <p:sp>
          <p:nvSpPr>
            <p:cNvPr id="30" name="object 30"/>
            <p:cNvSpPr/>
            <p:nvPr/>
          </p:nvSpPr>
          <p:spPr>
            <a:xfrm>
              <a:off x="5922961" y="3505198"/>
              <a:ext cx="63500" cy="457200"/>
            </a:xfrm>
            <a:custGeom>
              <a:avLst/>
              <a:gdLst/>
              <a:ahLst/>
              <a:cxnLst/>
              <a:rect l="l" t="t" r="r" b="b"/>
              <a:pathLst>
                <a:path w="63500" h="457200">
                  <a:moveTo>
                    <a:pt x="47626" y="47625"/>
                  </a:moveTo>
                  <a:lnTo>
                    <a:pt x="15876" y="47625"/>
                  </a:lnTo>
                  <a:lnTo>
                    <a:pt x="15875" y="457199"/>
                  </a:lnTo>
                  <a:lnTo>
                    <a:pt x="47625" y="457199"/>
                  </a:lnTo>
                  <a:lnTo>
                    <a:pt x="47626" y="47625"/>
                  </a:lnTo>
                  <a:close/>
                </a:path>
                <a:path w="63500" h="457200">
                  <a:moveTo>
                    <a:pt x="31751" y="0"/>
                  </a:moveTo>
                  <a:lnTo>
                    <a:pt x="0" y="63500"/>
                  </a:lnTo>
                  <a:lnTo>
                    <a:pt x="15876" y="63500"/>
                  </a:lnTo>
                  <a:lnTo>
                    <a:pt x="15876" y="47625"/>
                  </a:lnTo>
                  <a:lnTo>
                    <a:pt x="55562" y="47625"/>
                  </a:lnTo>
                  <a:lnTo>
                    <a:pt x="31751" y="0"/>
                  </a:lnTo>
                  <a:close/>
                </a:path>
                <a:path w="63500" h="457200">
                  <a:moveTo>
                    <a:pt x="55562" y="47625"/>
                  </a:moveTo>
                  <a:lnTo>
                    <a:pt x="47626" y="47625"/>
                  </a:lnTo>
                  <a:lnTo>
                    <a:pt x="47626" y="63500"/>
                  </a:lnTo>
                  <a:lnTo>
                    <a:pt x="63500" y="63500"/>
                  </a:lnTo>
                  <a:lnTo>
                    <a:pt x="55562" y="4762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54711" y="3962398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0" y="1"/>
                  </a:lnTo>
                </a:path>
              </a:pathLst>
            </a:custGeom>
            <a:ln w="317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16910" y="3505198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317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21071" y="3346447"/>
              <a:ext cx="2137410" cy="921385"/>
            </a:xfrm>
            <a:custGeom>
              <a:avLst/>
              <a:gdLst/>
              <a:ahLst/>
              <a:cxnLst/>
              <a:rect l="l" t="t" r="r" b="b"/>
              <a:pathLst>
                <a:path w="2137410" h="921385">
                  <a:moveTo>
                    <a:pt x="2136810" y="0"/>
                  </a:moveTo>
                  <a:lnTo>
                    <a:pt x="1151734" y="354026"/>
                  </a:lnTo>
                  <a:lnTo>
                    <a:pt x="1103938" y="343551"/>
                  </a:lnTo>
                  <a:lnTo>
                    <a:pt x="1054888" y="334549"/>
                  </a:lnTo>
                  <a:lnTo>
                    <a:pt x="1004780" y="327015"/>
                  </a:lnTo>
                  <a:lnTo>
                    <a:pt x="953808" y="320946"/>
                  </a:lnTo>
                  <a:lnTo>
                    <a:pt x="902165" y="316337"/>
                  </a:lnTo>
                  <a:lnTo>
                    <a:pt x="850047" y="313184"/>
                  </a:lnTo>
                  <a:lnTo>
                    <a:pt x="797646" y="311482"/>
                  </a:lnTo>
                  <a:lnTo>
                    <a:pt x="745159" y="311226"/>
                  </a:lnTo>
                  <a:lnTo>
                    <a:pt x="692778" y="312413"/>
                  </a:lnTo>
                  <a:lnTo>
                    <a:pt x="640698" y="315038"/>
                  </a:lnTo>
                  <a:lnTo>
                    <a:pt x="589114" y="319096"/>
                  </a:lnTo>
                  <a:lnTo>
                    <a:pt x="538219" y="324584"/>
                  </a:lnTo>
                  <a:lnTo>
                    <a:pt x="488209" y="331496"/>
                  </a:lnTo>
                  <a:lnTo>
                    <a:pt x="439276" y="339829"/>
                  </a:lnTo>
                  <a:lnTo>
                    <a:pt x="391615" y="349577"/>
                  </a:lnTo>
                  <a:lnTo>
                    <a:pt x="345422" y="360737"/>
                  </a:lnTo>
                  <a:lnTo>
                    <a:pt x="300889" y="373305"/>
                  </a:lnTo>
                  <a:lnTo>
                    <a:pt x="244579" y="392180"/>
                  </a:lnTo>
                  <a:lnTo>
                    <a:pt x="193933" y="412732"/>
                  </a:lnTo>
                  <a:lnTo>
                    <a:pt x="149012" y="434781"/>
                  </a:lnTo>
                  <a:lnTo>
                    <a:pt x="109878" y="458147"/>
                  </a:lnTo>
                  <a:lnTo>
                    <a:pt x="76591" y="482653"/>
                  </a:lnTo>
                  <a:lnTo>
                    <a:pt x="27803" y="534365"/>
                  </a:lnTo>
                  <a:lnTo>
                    <a:pt x="3136" y="588486"/>
                  </a:lnTo>
                  <a:lnTo>
                    <a:pt x="0" y="616002"/>
                  </a:lnTo>
                  <a:lnTo>
                    <a:pt x="3076" y="643583"/>
                  </a:lnTo>
                  <a:lnTo>
                    <a:pt x="28113" y="698224"/>
                  </a:lnTo>
                  <a:lnTo>
                    <a:pt x="78733" y="750978"/>
                  </a:lnTo>
                  <a:lnTo>
                    <a:pt x="113789" y="776199"/>
                  </a:lnTo>
                  <a:lnTo>
                    <a:pt x="155424" y="800412"/>
                  </a:lnTo>
                  <a:lnTo>
                    <a:pt x="191504" y="818015"/>
                  </a:lnTo>
                  <a:lnTo>
                    <a:pt x="230147" y="834269"/>
                  </a:lnTo>
                  <a:lnTo>
                    <a:pt x="271146" y="849161"/>
                  </a:lnTo>
                  <a:lnTo>
                    <a:pt x="314295" y="862682"/>
                  </a:lnTo>
                  <a:lnTo>
                    <a:pt x="359386" y="874819"/>
                  </a:lnTo>
                  <a:lnTo>
                    <a:pt x="406215" y="885562"/>
                  </a:lnTo>
                  <a:lnTo>
                    <a:pt x="454573" y="894898"/>
                  </a:lnTo>
                  <a:lnTo>
                    <a:pt x="504256" y="902818"/>
                  </a:lnTo>
                  <a:lnTo>
                    <a:pt x="555056" y="909309"/>
                  </a:lnTo>
                  <a:lnTo>
                    <a:pt x="606766" y="914361"/>
                  </a:lnTo>
                  <a:lnTo>
                    <a:pt x="659182" y="917962"/>
                  </a:lnTo>
                  <a:lnTo>
                    <a:pt x="712095" y="920101"/>
                  </a:lnTo>
                  <a:lnTo>
                    <a:pt x="765299" y="920766"/>
                  </a:lnTo>
                  <a:lnTo>
                    <a:pt x="818589" y="919947"/>
                  </a:lnTo>
                  <a:lnTo>
                    <a:pt x="871757" y="917632"/>
                  </a:lnTo>
                  <a:lnTo>
                    <a:pt x="924597" y="913810"/>
                  </a:lnTo>
                  <a:lnTo>
                    <a:pt x="976903" y="908469"/>
                  </a:lnTo>
                  <a:lnTo>
                    <a:pt x="1028469" y="901599"/>
                  </a:lnTo>
                  <a:lnTo>
                    <a:pt x="1079087" y="893188"/>
                  </a:lnTo>
                  <a:lnTo>
                    <a:pt x="1128551" y="883225"/>
                  </a:lnTo>
                  <a:lnTo>
                    <a:pt x="1176655" y="871699"/>
                  </a:lnTo>
                  <a:lnTo>
                    <a:pt x="1223192" y="858598"/>
                  </a:lnTo>
                  <a:lnTo>
                    <a:pt x="1279502" y="839723"/>
                  </a:lnTo>
                  <a:lnTo>
                    <a:pt x="1330148" y="819171"/>
                  </a:lnTo>
                  <a:lnTo>
                    <a:pt x="1375068" y="797122"/>
                  </a:lnTo>
                  <a:lnTo>
                    <a:pt x="1414203" y="773756"/>
                  </a:lnTo>
                  <a:lnTo>
                    <a:pt x="1447489" y="749250"/>
                  </a:lnTo>
                  <a:lnTo>
                    <a:pt x="1496278" y="697538"/>
                  </a:lnTo>
                  <a:lnTo>
                    <a:pt x="1520945" y="643418"/>
                  </a:lnTo>
                  <a:lnTo>
                    <a:pt x="1524081" y="615902"/>
                  </a:lnTo>
                  <a:lnTo>
                    <a:pt x="1521005" y="588321"/>
                  </a:lnTo>
                  <a:lnTo>
                    <a:pt x="1495968" y="533679"/>
                  </a:lnTo>
                  <a:lnTo>
                    <a:pt x="1445348" y="480926"/>
                  </a:lnTo>
                  <a:lnTo>
                    <a:pt x="1410292" y="455704"/>
                  </a:lnTo>
                  <a:lnTo>
                    <a:pt x="1368657" y="431491"/>
                  </a:lnTo>
                  <a:lnTo>
                    <a:pt x="213681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82267" y="3765804"/>
            <a:ext cx="802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366CC"/>
                </a:solidFill>
                <a:latin typeface="Arial"/>
                <a:cs typeface="Arial"/>
              </a:rPr>
              <a:t>integer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83710" y="3378191"/>
            <a:ext cx="2209800" cy="965200"/>
          </a:xfrm>
          <a:custGeom>
            <a:avLst/>
            <a:gdLst/>
            <a:ahLst/>
            <a:cxnLst/>
            <a:rect l="l" t="t" r="r" b="b"/>
            <a:pathLst>
              <a:path w="2209800" h="965200">
                <a:moveTo>
                  <a:pt x="676043" y="0"/>
                </a:moveTo>
                <a:lnTo>
                  <a:pt x="737222" y="446989"/>
                </a:lnTo>
                <a:lnTo>
                  <a:pt x="663678" y="453969"/>
                </a:lnTo>
                <a:lnTo>
                  <a:pt x="593072" y="462111"/>
                </a:lnTo>
                <a:lnTo>
                  <a:pt x="525572" y="471361"/>
                </a:lnTo>
                <a:lnTo>
                  <a:pt x="461347" y="481664"/>
                </a:lnTo>
                <a:lnTo>
                  <a:pt x="400566" y="492965"/>
                </a:lnTo>
                <a:lnTo>
                  <a:pt x="343395" y="505210"/>
                </a:lnTo>
                <a:lnTo>
                  <a:pt x="290003" y="518343"/>
                </a:lnTo>
                <a:lnTo>
                  <a:pt x="240558" y="532311"/>
                </a:lnTo>
                <a:lnTo>
                  <a:pt x="195229" y="547058"/>
                </a:lnTo>
                <a:lnTo>
                  <a:pt x="154183" y="562529"/>
                </a:lnTo>
                <a:lnTo>
                  <a:pt x="117588" y="578671"/>
                </a:lnTo>
                <a:lnTo>
                  <a:pt x="58426" y="612746"/>
                </a:lnTo>
                <a:lnTo>
                  <a:pt x="19086" y="648845"/>
                </a:lnTo>
                <a:lnTo>
                  <a:pt x="914" y="686530"/>
                </a:lnTo>
                <a:lnTo>
                  <a:pt x="0" y="704073"/>
                </a:lnTo>
                <a:lnTo>
                  <a:pt x="3740" y="721364"/>
                </a:lnTo>
                <a:lnTo>
                  <a:pt x="24629" y="755041"/>
                </a:lnTo>
                <a:lnTo>
                  <a:pt x="62472" y="787267"/>
                </a:lnTo>
                <a:lnTo>
                  <a:pt x="116158" y="817748"/>
                </a:lnTo>
                <a:lnTo>
                  <a:pt x="184574" y="846192"/>
                </a:lnTo>
                <a:lnTo>
                  <a:pt x="223958" y="859558"/>
                </a:lnTo>
                <a:lnTo>
                  <a:pt x="266609" y="872304"/>
                </a:lnTo>
                <a:lnTo>
                  <a:pt x="312387" y="884394"/>
                </a:lnTo>
                <a:lnTo>
                  <a:pt x="361153" y="895791"/>
                </a:lnTo>
                <a:lnTo>
                  <a:pt x="412769" y="906459"/>
                </a:lnTo>
                <a:lnTo>
                  <a:pt x="467095" y="916361"/>
                </a:lnTo>
                <a:lnTo>
                  <a:pt x="523992" y="925459"/>
                </a:lnTo>
                <a:lnTo>
                  <a:pt x="583322" y="933718"/>
                </a:lnTo>
                <a:lnTo>
                  <a:pt x="644945" y="941101"/>
                </a:lnTo>
                <a:lnTo>
                  <a:pt x="708724" y="947570"/>
                </a:lnTo>
                <a:lnTo>
                  <a:pt x="774518" y="953090"/>
                </a:lnTo>
                <a:lnTo>
                  <a:pt x="842189" y="957624"/>
                </a:lnTo>
                <a:lnTo>
                  <a:pt x="911598" y="961134"/>
                </a:lnTo>
                <a:lnTo>
                  <a:pt x="982607" y="963585"/>
                </a:lnTo>
                <a:lnTo>
                  <a:pt x="1055075" y="964939"/>
                </a:lnTo>
                <a:lnTo>
                  <a:pt x="1127755" y="965160"/>
                </a:lnTo>
                <a:lnTo>
                  <a:pt x="1199388" y="964257"/>
                </a:lnTo>
                <a:lnTo>
                  <a:pt x="1269822" y="962264"/>
                </a:lnTo>
                <a:lnTo>
                  <a:pt x="1338906" y="959215"/>
                </a:lnTo>
                <a:lnTo>
                  <a:pt x="1406487" y="955142"/>
                </a:lnTo>
                <a:lnTo>
                  <a:pt x="1472413" y="950080"/>
                </a:lnTo>
                <a:lnTo>
                  <a:pt x="1536532" y="944062"/>
                </a:lnTo>
                <a:lnTo>
                  <a:pt x="1598693" y="937122"/>
                </a:lnTo>
                <a:lnTo>
                  <a:pt x="1658743" y="929292"/>
                </a:lnTo>
                <a:lnTo>
                  <a:pt x="1716531" y="920607"/>
                </a:lnTo>
                <a:lnTo>
                  <a:pt x="1771904" y="911101"/>
                </a:lnTo>
                <a:lnTo>
                  <a:pt x="1824711" y="900806"/>
                </a:lnTo>
                <a:lnTo>
                  <a:pt x="1874798" y="889756"/>
                </a:lnTo>
                <a:lnTo>
                  <a:pt x="1922016" y="877985"/>
                </a:lnTo>
                <a:lnTo>
                  <a:pt x="1966211" y="865526"/>
                </a:lnTo>
                <a:lnTo>
                  <a:pt x="2007231" y="852413"/>
                </a:lnTo>
                <a:lnTo>
                  <a:pt x="2044925" y="838679"/>
                </a:lnTo>
                <a:lnTo>
                  <a:pt x="2109725" y="809483"/>
                </a:lnTo>
                <a:lnTo>
                  <a:pt x="2159396" y="778207"/>
                </a:lnTo>
                <a:lnTo>
                  <a:pt x="2192721" y="745118"/>
                </a:lnTo>
                <a:lnTo>
                  <a:pt x="2209399" y="692942"/>
                </a:lnTo>
                <a:lnTo>
                  <a:pt x="2205659" y="675652"/>
                </a:lnTo>
                <a:lnTo>
                  <a:pt x="2184769" y="641975"/>
                </a:lnTo>
                <a:lnTo>
                  <a:pt x="2146926" y="609749"/>
                </a:lnTo>
                <a:lnTo>
                  <a:pt x="2093241" y="579267"/>
                </a:lnTo>
                <a:lnTo>
                  <a:pt x="2024825" y="550823"/>
                </a:lnTo>
                <a:lnTo>
                  <a:pt x="1985440" y="537457"/>
                </a:lnTo>
                <a:lnTo>
                  <a:pt x="1942789" y="524711"/>
                </a:lnTo>
                <a:lnTo>
                  <a:pt x="1897011" y="512621"/>
                </a:lnTo>
                <a:lnTo>
                  <a:pt x="1848245" y="501223"/>
                </a:lnTo>
                <a:lnTo>
                  <a:pt x="1796629" y="490555"/>
                </a:lnTo>
                <a:lnTo>
                  <a:pt x="1742303" y="480654"/>
                </a:lnTo>
                <a:lnTo>
                  <a:pt x="1685406" y="471555"/>
                </a:lnTo>
                <a:lnTo>
                  <a:pt x="1626076" y="463296"/>
                </a:lnTo>
                <a:lnTo>
                  <a:pt x="1564452" y="455914"/>
                </a:lnTo>
                <a:lnTo>
                  <a:pt x="1500674" y="449444"/>
                </a:lnTo>
                <a:lnTo>
                  <a:pt x="1434880" y="443924"/>
                </a:lnTo>
                <a:lnTo>
                  <a:pt x="1367208" y="439391"/>
                </a:lnTo>
                <a:lnTo>
                  <a:pt x="1297799" y="435880"/>
                </a:lnTo>
                <a:lnTo>
                  <a:pt x="1226791" y="433429"/>
                </a:lnTo>
                <a:lnTo>
                  <a:pt x="1154322" y="432075"/>
                </a:lnTo>
                <a:lnTo>
                  <a:pt x="67604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487566" y="3909060"/>
            <a:ext cx="802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366CC"/>
                </a:solidFill>
                <a:latin typeface="Arial"/>
                <a:cs typeface="Arial"/>
              </a:rPr>
              <a:t>pointer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03712" y="6541297"/>
            <a:ext cx="140970" cy="1498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z="800" spc="-40" dirty="0">
                <a:solidFill>
                  <a:srgbClr val="898989"/>
                </a:solidFill>
                <a:latin typeface="Arial"/>
                <a:cs typeface="Arial"/>
              </a:rPr>
              <a:t>8</a:t>
            </a:fld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35788"/>
            <a:ext cx="22498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60" dirty="0">
                <a:solidFill>
                  <a:srgbClr val="055C91"/>
                </a:solidFill>
                <a:latin typeface="Arial"/>
                <a:cs typeface="Arial"/>
              </a:rPr>
              <a:t>Address</a:t>
            </a:r>
            <a:r>
              <a:rPr sz="2200" spc="-65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055C91"/>
                </a:solidFill>
                <a:latin typeface="Arial"/>
                <a:cs typeface="Arial"/>
              </a:rPr>
              <a:t>Operator</a:t>
            </a:r>
            <a:r>
              <a:rPr sz="2200" spc="-60" dirty="0">
                <a:solidFill>
                  <a:srgbClr val="055C91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055C91"/>
                </a:solidFill>
                <a:latin typeface="Arial"/>
                <a:cs typeface="Arial"/>
              </a:rPr>
              <a:t>&amp;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61000" y="1887538"/>
            <a:ext cx="1187450" cy="697230"/>
            <a:chOff x="5461000" y="1887538"/>
            <a:chExt cx="1187450" cy="697230"/>
          </a:xfrm>
        </p:grpSpPr>
        <p:sp>
          <p:nvSpPr>
            <p:cNvPr id="4" name="object 4"/>
            <p:cNvSpPr/>
            <p:nvPr/>
          </p:nvSpPr>
          <p:spPr>
            <a:xfrm>
              <a:off x="546100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5752" y="1898904"/>
              <a:ext cx="865631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46100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760"/>
              </a:spcBef>
            </a:pPr>
            <a:r>
              <a:rPr sz="2400" spc="-25" dirty="0"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73550" y="1887538"/>
            <a:ext cx="1187450" cy="697230"/>
            <a:chOff x="4273550" y="1887538"/>
            <a:chExt cx="1187450" cy="697230"/>
          </a:xfrm>
        </p:grpSpPr>
        <p:sp>
          <p:nvSpPr>
            <p:cNvPr id="8" name="object 8"/>
            <p:cNvSpPr/>
            <p:nvPr/>
          </p:nvSpPr>
          <p:spPr>
            <a:xfrm>
              <a:off x="427355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3231" y="1898904"/>
              <a:ext cx="716279" cy="6858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311650" y="1887220"/>
            <a:ext cx="11493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R="31115" algn="ctr">
              <a:lnSpc>
                <a:spcPct val="100000"/>
              </a:lnSpc>
              <a:spcBef>
                <a:spcPts val="760"/>
              </a:spcBef>
            </a:pPr>
            <a:r>
              <a:rPr sz="2400" spc="-25" dirty="0">
                <a:latin typeface="Times New Roman"/>
                <a:cs typeface="Times New Roman"/>
              </a:rPr>
              <a:t>88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59295" y="1621536"/>
            <a:ext cx="1408430" cy="1338580"/>
            <a:chOff x="6559295" y="1621536"/>
            <a:chExt cx="1408430" cy="1338580"/>
          </a:xfrm>
        </p:grpSpPr>
        <p:sp>
          <p:nvSpPr>
            <p:cNvPr id="12" name="object 12"/>
            <p:cNvSpPr/>
            <p:nvPr/>
          </p:nvSpPr>
          <p:spPr>
            <a:xfrm>
              <a:off x="6648449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9295" y="1621536"/>
              <a:ext cx="1408176" cy="13380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64845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44968" y="1621536"/>
            <a:ext cx="1408430" cy="1338580"/>
            <a:chOff x="7744968" y="1621536"/>
            <a:chExt cx="1408430" cy="1338580"/>
          </a:xfrm>
        </p:grpSpPr>
        <p:sp>
          <p:nvSpPr>
            <p:cNvPr id="16" name="object 16"/>
            <p:cNvSpPr/>
            <p:nvPr/>
          </p:nvSpPr>
          <p:spPr>
            <a:xfrm>
              <a:off x="7835900" y="1887538"/>
              <a:ext cx="1187450" cy="587375"/>
            </a:xfrm>
            <a:custGeom>
              <a:avLst/>
              <a:gdLst/>
              <a:ahLst/>
              <a:cxnLst/>
              <a:rect l="l" t="t" r="r" b="b"/>
              <a:pathLst>
                <a:path w="1187450" h="587375">
                  <a:moveTo>
                    <a:pt x="1187450" y="0"/>
                  </a:moveTo>
                  <a:lnTo>
                    <a:pt x="0" y="0"/>
                  </a:lnTo>
                  <a:lnTo>
                    <a:pt x="0" y="587375"/>
                  </a:lnTo>
                  <a:lnTo>
                    <a:pt x="1187450" y="587375"/>
                  </a:lnTo>
                  <a:lnTo>
                    <a:pt x="1187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4968" y="1621536"/>
              <a:ext cx="1408176" cy="133807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35900" y="1887220"/>
            <a:ext cx="1187450" cy="588010"/>
          </a:xfrm>
          <a:prstGeom prst="rect">
            <a:avLst/>
          </a:prstGeom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688" y="1621536"/>
            <a:ext cx="1408176" cy="133807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023350" y="1887220"/>
            <a:ext cx="1187450" cy="588010"/>
          </a:xfrm>
          <a:prstGeom prst="rect">
            <a:avLst/>
          </a:prstGeom>
          <a:solidFill>
            <a:srgbClr val="00CCFF"/>
          </a:solidFill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9939" y="1467611"/>
            <a:ext cx="1985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Memory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17527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14640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1032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07" y="1621536"/>
            <a:ext cx="1408175" cy="133807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124200" y="1887220"/>
            <a:ext cx="1187450" cy="588010"/>
          </a:xfrm>
          <a:prstGeom prst="rect">
            <a:avLst/>
          </a:prstGeom>
          <a:solidFill>
            <a:srgbClr val="00CCFF"/>
          </a:solidFill>
          <a:ln w="38100">
            <a:solidFill>
              <a:srgbClr val="055C9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4630"/>
              </a:lnSpc>
            </a:pPr>
            <a:r>
              <a:rPr sz="4800" dirty="0">
                <a:latin typeface="Times New Roman"/>
                <a:cs typeface="Times New Roman"/>
              </a:rPr>
              <a:t>…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1339" y="6511920"/>
            <a:ext cx="17843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5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6" name="object 26"/>
          <p:cNvSpPr txBox="1"/>
          <p:nvPr/>
        </p:nvSpPr>
        <p:spPr>
          <a:xfrm>
            <a:off x="4345940" y="1467611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1020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22340" y="26238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31339" y="2623820"/>
            <a:ext cx="3073400" cy="280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545" algn="r">
              <a:lnSpc>
                <a:spcPts val="182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sz="2000" dirty="0">
                <a:latin typeface="Courier New"/>
                <a:cs typeface="Courier New"/>
              </a:rPr>
              <a:t>#include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&lt;iostream&gt;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Courier New"/>
                <a:cs typeface="Courier New"/>
              </a:rPr>
              <a:t>using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namespace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std; </a:t>
            </a:r>
            <a:r>
              <a:rPr sz="2000" dirty="0">
                <a:latin typeface="Courier New"/>
                <a:cs typeface="Courier New"/>
              </a:rPr>
              <a:t>void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main(){</a:t>
            </a:r>
            <a:endParaRPr sz="2000">
              <a:latin typeface="Courier New"/>
              <a:cs typeface="Courier New"/>
            </a:endParaRPr>
          </a:p>
          <a:p>
            <a:pPr marL="355600" marR="1337945">
              <a:lnSpc>
                <a:spcPct val="150000"/>
              </a:lnSpc>
            </a:pPr>
            <a:r>
              <a:rPr sz="2000" dirty="0">
                <a:latin typeface="Courier New"/>
                <a:cs typeface="Courier New"/>
              </a:rPr>
              <a:t>int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b;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88;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100;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155189" y="5610219"/>
          <a:ext cx="7075804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"The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is: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&amp;a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cout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"The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address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is: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&lt;&lt;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&amp;b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endl;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1333</Words>
  <Application>Microsoft Office PowerPoint</Application>
  <PresentationFormat>Widescreen</PresentationFormat>
  <Paragraphs>313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Times New Roman</vt:lpstr>
      <vt:lpstr>Office Theme</vt:lpstr>
      <vt:lpstr>DAY 04</vt:lpstr>
      <vt:lpstr>Declaring Pointer Variables</vt:lpstr>
      <vt:lpstr>Declaring Pointer Variables</vt:lpstr>
      <vt:lpstr>Declaring Pointer Variables</vt:lpstr>
      <vt:lpstr>Computer Memory</vt:lpstr>
      <vt:lpstr>Computer Memory</vt:lpstr>
      <vt:lpstr>Computer Memory</vt:lpstr>
      <vt:lpstr>PowerPoint Presentation</vt:lpstr>
      <vt:lpstr>PowerPoint Presentation</vt:lpstr>
      <vt:lpstr>PowerPoint Presentation</vt:lpstr>
      <vt:lpstr>Pointer Variables</vt:lpstr>
      <vt:lpstr>Pointer Variables</vt:lpstr>
      <vt:lpstr>Dereferencing Operator *</vt:lpstr>
      <vt:lpstr>Dereferencing Operator *</vt:lpstr>
      <vt:lpstr>Don’t get confused</vt:lpstr>
      <vt:lpstr>Don’t get confused</vt:lpstr>
      <vt:lpstr>Don’t get confused</vt:lpstr>
      <vt:lpstr>PowerPoint Presentation</vt:lpstr>
      <vt:lpstr>PowerPoint Presentation</vt:lpstr>
      <vt:lpstr>PowerPoint Presentation</vt:lpstr>
      <vt:lpstr>Pointer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04</dc:title>
  <cp:lastModifiedBy>Allen Westcott</cp:lastModifiedBy>
  <cp:revision>1</cp:revision>
  <dcterms:created xsi:type="dcterms:W3CDTF">2022-05-24T20:03:56Z</dcterms:created>
  <dcterms:modified xsi:type="dcterms:W3CDTF">2023-01-31T20:28:19Z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LastSaved">
    <vt:filetime>2022-05-24T00:00:00Z</vt:filetime>
  </property>
</Properties>
</file>