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70" r:id="rId3"/>
    <p:sldId id="269" r:id="rId4"/>
    <p:sldId id="272" r:id="rId5"/>
    <p:sldId id="273" r:id="rId6"/>
    <p:sldId id="274" r:id="rId7"/>
    <p:sldId id="275" r:id="rId8"/>
    <p:sldId id="276" r:id="rId9"/>
    <p:sldId id="268" r:id="rId10"/>
    <p:sldId id="281" r:id="rId11"/>
    <p:sldId id="258" r:id="rId12"/>
    <p:sldId id="279" r:id="rId13"/>
    <p:sldId id="259" r:id="rId14"/>
    <p:sldId id="280" r:id="rId15"/>
    <p:sldId id="282" r:id="rId16"/>
    <p:sldId id="261" r:id="rId17"/>
    <p:sldId id="288" r:id="rId18"/>
    <p:sldId id="283" r:id="rId19"/>
    <p:sldId id="284" r:id="rId20"/>
    <p:sldId id="285" r:id="rId21"/>
    <p:sldId id="286" r:id="rId22"/>
    <p:sldId id="277" r:id="rId23"/>
    <p:sldId id="278" r:id="rId24"/>
    <p:sldId id="2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9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5588A-3D84-DC43-8A66-BF0630070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4B65C2-CCB1-6E4C-AA2B-0867DA7FF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0C168-09F5-1847-B496-9C30C83B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06521-2685-F243-AFB4-275BC4E3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40A8D-8917-1945-A3C4-4E4492F3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93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BEEA5-2136-B543-8001-8F12D6C0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674D3-44C6-184F-9586-9A5A6B39F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E0865-B20D-2B41-91B8-A0C369B8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A4938-795D-174A-8DF8-EB00A898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7AF1-142A-2442-9A83-70FC3F6A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47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6C7E2F-AD18-A144-8B3D-A4075DB82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0645C-CD4F-8D46-8AA7-12E5933D1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13A5A-08C0-D649-9A01-03D7E582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31A8D-6CCC-A84C-88A4-2DB08C80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48501-97D3-DA4D-9378-0ACAE3C0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86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F1735-A7B5-FC42-9E37-F3F30F41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2961-937F-7A45-A601-86D4BA8A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7F641-7F46-6C4D-BF68-1C030AD0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67515-AAB4-2C44-8854-9CA5C1E0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62F21-B831-2E41-9798-6928A8CC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02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A355D-1337-B647-BF5E-72B2FF44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70C4C-87A5-0943-97D9-68B72EC0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BEF26-1415-2C41-926E-C53F092F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ACCCB-D29E-694B-B073-2B6A5B33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A35E3-300A-A647-BFE6-1B3675E9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31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1712-CC41-614F-9155-88E6EACF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F4638-ECB7-0E49-AAF6-5F042FBB5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F3DD4-0814-0F47-8FBB-E22180EF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5C25F-F0C8-3B4A-9E61-0E86C53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7D5AB-56DE-324D-9F3B-C673AD45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BFA68-0F0A-C443-A7E7-730ED8DE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2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94F04-0DD2-D341-8E2F-602054E2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2A0AB-5CD8-8445-92C3-5FC786AA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F362A-587D-184C-8AAD-B6335E658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2ED144-FE9D-3648-ACC0-BC8416D3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CD7D46-0C48-A547-8086-1AEBEE714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FCBFF5-AEEC-2045-9D8B-77CAA326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C8AEA3-1D1C-814E-936C-6B5E7C00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5ACB66-FB45-A242-9574-BC81ED94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1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56D76-8EF7-9840-B64C-7BBD2D8A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AF0102-CB17-834E-A577-6231F0D3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8E467-371F-BF4D-9D41-F4F58BA6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E1E4D5-CA57-9D40-89F3-3CA8D574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1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D53D92-9E1A-E844-8029-7A997528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8062FA-E31B-DE42-BC2D-A6466C76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CE6F0-1224-9148-A375-58834895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58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2765A-6585-634E-ACFE-8F8DD1CB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C5A81-21D7-C246-887F-65762E85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094F6-3CB1-4F40-998D-C25D83E66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C1749-B166-2848-97A5-DAF0E64F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46A9A-878D-9546-8B0B-9FCDCC9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AC238-0B7E-6D47-B323-2402C992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3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5621F-3D44-4044-AE45-C2C88FF1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8C41D9-D72D-C945-AD57-2FF86E6D9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426EA3-8BAD-5048-A2E4-618059E2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59F11-E536-C244-A1EF-87C77004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33E78-EA48-E446-8D82-40C9F69C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BE70A-CA9E-634A-8919-DCFC5626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36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44613C-0878-DD41-9FCB-841BE38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F6DEF-A6D4-AD48-977F-1E7726FC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11DDA-8FCD-A448-A25A-6A68E506D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625C-BEA0-FA4E-BB92-901D0F82B316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5FC63-6055-5047-9E07-BC4CCCDD1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44757-DCEA-5447-8321-206F0A6C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3DE7-3ECA-7941-B6D3-4B60F9C659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99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E7300C-404E-4143-836C-F65CD6CEA27A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Part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3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28A326-E437-2B47-9602-5C51A1C7E96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TF-IDF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5E9180-C0C7-944B-B8F9-FD5B8E7D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3331084"/>
            <a:ext cx="9875520" cy="13578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5394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CB4DC1-AA2B-F146-9421-A944AD844DA8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EBC2594-833B-014F-922A-B99305C3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1" y="2509911"/>
            <a:ext cx="1142181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5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屏幕截图&#10;&#10;&#10;&#10;自动生成的说明">
            <a:extLst>
              <a:ext uri="{FF2B5EF4-FFF2-40B4-BE49-F238E27FC236}">
                <a16:creationId xmlns:a16="http://schemas.microsoft.com/office/drawing/2014/main" id="{847ED1EB-4952-A14F-B7AB-6E5232D5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643467"/>
            <a:ext cx="69856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7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ED952B-08B3-BB4B-B394-86D94C3CF4DD}"/>
              </a:ext>
            </a:extLst>
          </p:cNvPr>
          <p:cNvSpPr txBox="1"/>
          <p:nvPr/>
        </p:nvSpPr>
        <p:spPr>
          <a:xfrm>
            <a:off x="375139" y="126561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IDF</a:t>
            </a:r>
            <a:r>
              <a:rPr kumimoji="1" lang="zh-CN" alt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 rarity of each word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C515CE4-6187-7547-9813-43AD015F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35" y="2509911"/>
            <a:ext cx="726843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屏幕截图&#10;&#10;&#10;&#10;自动生成的说明">
            <a:extLst>
              <a:ext uri="{FF2B5EF4-FFF2-40B4-BE49-F238E27FC236}">
                <a16:creationId xmlns:a16="http://schemas.microsoft.com/office/drawing/2014/main" id="{6F9A83EB-5AAF-034A-8127-989A0666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19" y="643467"/>
            <a:ext cx="100379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206818-96FD-164B-8F13-D7DC9694972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TF-IDF vector</a:t>
            </a:r>
          </a:p>
        </p:txBody>
      </p:sp>
      <p:pic>
        <p:nvPicPr>
          <p:cNvPr id="6" name="图片 5" descr="图片包含 物体&#10;&#10;&#10;&#10;自动生成的说明">
            <a:extLst>
              <a:ext uri="{FF2B5EF4-FFF2-40B4-BE49-F238E27FC236}">
                <a16:creationId xmlns:a16="http://schemas.microsoft.com/office/drawing/2014/main" id="{DA9672F8-ACC4-2D4F-9FC9-DDA18AB4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9" y="2360622"/>
            <a:ext cx="5976938" cy="21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9FB2F6-2E45-E541-A6E4-8F82D672001C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文字, 地图&#10;&#10;&#10;&#10;自动生成的说明">
            <a:extLst>
              <a:ext uri="{FF2B5EF4-FFF2-40B4-BE49-F238E27FC236}">
                <a16:creationId xmlns:a16="http://schemas.microsoft.com/office/drawing/2014/main" id="{78CB908A-C9F8-744F-88EB-8767C728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15" y="492573"/>
            <a:ext cx="561615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屏幕截图&#10;&#10;&#10;&#10;自动生成的说明">
            <a:extLst>
              <a:ext uri="{FF2B5EF4-FFF2-40B4-BE49-F238E27FC236}">
                <a16:creationId xmlns:a16="http://schemas.microsoft.com/office/drawing/2014/main" id="{AA45A685-197C-DD40-9C21-9596D14F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7"/>
            <a:ext cx="10905066" cy="51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1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2D04B8-AEC6-D740-BB03-18381925509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PageRank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室内&#10;&#10;&#10;&#10;自动生成的说明">
            <a:extLst>
              <a:ext uri="{FF2B5EF4-FFF2-40B4-BE49-F238E27FC236}">
                <a16:creationId xmlns:a16="http://schemas.microsoft.com/office/drawing/2014/main" id="{2E929764-463D-8F42-B4F1-D6B3C66F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3010131"/>
            <a:ext cx="9875520" cy="1999790"/>
          </a:xfrm>
          <a:prstGeom prst="rect">
            <a:avLst/>
          </a:prstGeom>
          <a:effectLst/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CB64B56-433D-8749-8D3D-EC467342635A}"/>
              </a:ext>
            </a:extLst>
          </p:cNvPr>
          <p:cNvCxnSpPr/>
          <p:nvPr/>
        </p:nvCxnSpPr>
        <p:spPr>
          <a:xfrm>
            <a:off x="3729038" y="4500563"/>
            <a:ext cx="6958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176701B-9BC2-4843-BD52-7A84A5DCB022}"/>
              </a:ext>
            </a:extLst>
          </p:cNvPr>
          <p:cNvCxnSpPr>
            <a:cxnSpLocks/>
          </p:cNvCxnSpPr>
          <p:nvPr/>
        </p:nvCxnSpPr>
        <p:spPr>
          <a:xfrm>
            <a:off x="1381126" y="4938481"/>
            <a:ext cx="25336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3B53A6-2F29-EB41-AE9E-3F0C5257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97" y="643467"/>
            <a:ext cx="67324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B1CEB1-CE20-6246-A50E-F92CD7FA1D0C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85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时钟, 物体&#10;&#10;&#10;&#10;自动生成的说明">
            <a:extLst>
              <a:ext uri="{FF2B5EF4-FFF2-40B4-BE49-F238E27FC236}">
                <a16:creationId xmlns:a16="http://schemas.microsoft.com/office/drawing/2014/main" id="{4A24814A-F3AB-C94A-9048-F75610CE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2347"/>
            <a:ext cx="10905066" cy="33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6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时钟, 物体&#10;&#10;&#10;&#10;自动生成的说明">
            <a:extLst>
              <a:ext uri="{FF2B5EF4-FFF2-40B4-BE49-F238E27FC236}">
                <a16:creationId xmlns:a16="http://schemas.microsoft.com/office/drawing/2014/main" id="{5114CD78-0761-B041-8DA0-F8162788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04" y="899308"/>
            <a:ext cx="7540413" cy="2318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1CCC8B-15A3-8F41-A499-81FF52676D35}"/>
                  </a:ext>
                </a:extLst>
              </p:cNvPr>
              <p:cNvSpPr txBox="1"/>
              <p:nvPr/>
            </p:nvSpPr>
            <p:spPr>
              <a:xfrm>
                <a:off x="3843998" y="3994082"/>
                <a:ext cx="3001802" cy="21452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1CCC8B-15A3-8F41-A499-81FF5267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98" y="3994082"/>
                <a:ext cx="3001802" cy="2145203"/>
              </a:xfrm>
              <a:prstGeom prst="rect">
                <a:avLst/>
              </a:prstGeom>
              <a:blipFill>
                <a:blip r:embed="rId3"/>
                <a:stretch>
                  <a:fillRect t="-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913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9260E568-CF93-3D4D-8EB6-7C9F9FA2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3" y="643467"/>
            <a:ext cx="108703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3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DFACFE8C-CC3C-AF48-8B47-09302C1B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7" y="643467"/>
            <a:ext cx="96052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95A55DBF-CDE4-9E4A-BC99-0510C2D6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7"/>
            <a:ext cx="10905066" cy="51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屏幕截图, 天空&#10;&#10;&#10;&#10;自动生成的说明">
            <a:extLst>
              <a:ext uri="{FF2B5EF4-FFF2-40B4-BE49-F238E27FC236}">
                <a16:creationId xmlns:a16="http://schemas.microsoft.com/office/drawing/2014/main" id="{6A196155-AB50-3E40-8BA1-EF9D9839B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7" b="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9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B1CEB1-CE20-6246-A50E-F92CD7FA1D0C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Pattern</a:t>
            </a:r>
            <a:r>
              <a:rPr kumimoji="1" lang="en-US" altLang="zh-CN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  <a:r>
              <a:rPr kumimoji="1" lang="en-US" altLang="zh-CN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Principle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1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DBDAE-B51A-D647-AE97-C45AB3ECC5E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Open-Closed Principle + Strategy Pattern</a:t>
            </a:r>
            <a:endParaRPr kumimoji="1" lang="en-US" altLang="zh-CN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344752-4C3F-E040-8A6A-C6B4EE14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79" y="1703363"/>
            <a:ext cx="663275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0C4514-6416-B34E-9F2D-BDB33748486B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Algorithm </a:t>
            </a:r>
            <a:r>
              <a:rPr kumimoji="1" lang="en-US" altLang="zh-CN" sz="5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&amp;</a:t>
            </a:r>
            <a:r>
              <a:rPr kumimoji="1" lang="en-US" altLang="zh-CN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Implement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6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片包含 文字&#10;&#10;&#10;&#10;自动生成的说明">
            <a:extLst>
              <a:ext uri="{FF2B5EF4-FFF2-40B4-BE49-F238E27FC236}">
                <a16:creationId xmlns:a16="http://schemas.microsoft.com/office/drawing/2014/main" id="{57784F75-64AE-D242-8E92-A3974566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643467"/>
            <a:ext cx="69856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98092F-1F26-3B45-BE6B-D37D6133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30" y="643467"/>
            <a:ext cx="37161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5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地图&#10;&#10;&#10;&#10;自动生成的说明">
            <a:extLst>
              <a:ext uri="{FF2B5EF4-FFF2-40B4-BE49-F238E27FC236}">
                <a16:creationId xmlns:a16="http://schemas.microsoft.com/office/drawing/2014/main" id="{12DF351F-3B95-6243-A4B1-59D2006E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08" y="643467"/>
            <a:ext cx="70519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1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宽屏</PresentationFormat>
  <Paragraphs>16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Jinchao</dc:creator>
  <cp:lastModifiedBy>LIU Jinchao</cp:lastModifiedBy>
  <cp:revision>1</cp:revision>
  <dcterms:created xsi:type="dcterms:W3CDTF">2018-11-20T06:29:16Z</dcterms:created>
  <dcterms:modified xsi:type="dcterms:W3CDTF">2018-11-20T06:29:47Z</dcterms:modified>
</cp:coreProperties>
</file>