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84"/>
  </p:normalViewPr>
  <p:slideViewPr>
    <p:cSldViewPr snapToGrid="0" snapToObjects="1">
      <p:cViewPr varScale="1">
        <p:scale>
          <a:sx n="79" d="100"/>
          <a:sy n="79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1193-94B1-C447-983A-18F2F5C8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7F76C-D5D0-2549-8B96-5EE3AF6E4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DE68-49D9-6442-83D2-66DC026C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B90C-CA60-8044-9970-9CDCF932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3F20-9974-E948-B9A6-4AAB85E5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5F2-8252-4649-9458-A5942EE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5ED49-0B98-0F42-8C26-C5B655BEE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97B0-A0FD-8447-AF99-52E938DB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4F6E-FDAA-FC40-A246-044DE66E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D5F3-00E9-CC4A-98F7-B4CED48D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A4B6-D758-4E4F-87CC-2C6E5591E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B000-D292-6B4A-9AA6-2FC9A7EF9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744C-8BB7-7846-B6E8-D7B6C12C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52C2-24E4-7040-B8B7-C2F5A09E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A139-0313-8046-80CC-887000E0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D69F-254A-1444-A27E-3EDAB0BD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67EA-F022-F64A-9439-19FDCF72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AD5E-BDCE-D844-8494-A41F09D3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9508-8F7B-5249-8E2D-44BBADCA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E2D8-96D9-E040-BDC0-E8B86E66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3094-95CE-8E4E-A352-4E5D3355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DE93-8C22-3441-8295-6FCA9C3F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7C56-0EC2-B54C-908A-B541881A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AF50-4947-724D-9635-D3157BA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3BD3-1042-144C-BE61-D2E29E6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F16F-7316-754A-84C1-59D117A8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8771-4717-264A-9DD7-8F0D1284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061ED-DC63-4647-B873-9864F01D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A43F-DAF6-DE43-A207-92457C4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DBC8-4B2C-8E43-9667-9D89926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3C2-E0D6-464D-B7EC-13EF038F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0549-9FA7-C34A-B354-76C41A87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2423-EEE4-1542-B50A-CAE62865A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75D30-57B6-5142-8909-F2A07DFC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A654E-676F-4147-8995-11A189E53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CEAA8-D303-3147-AA03-242E089B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A3F95-14BD-5F4B-8C87-B2CB1ED8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B9914-D60C-A84C-A1C0-DE14B8E4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EED29-CFFD-0E49-8B00-25CB376E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1877-FE3D-7E4E-A279-C5F9783D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C7CAC-F345-3348-934F-1C8CACEC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B90AC-66CB-914E-9C69-E1E93B20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CE15B-7C98-7F4B-BE1A-40460FCA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04E44-328E-DA48-B20D-8A44043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77A1C-2015-1D4C-9C68-8B58D177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2E425-6952-4844-B17C-A08FC41A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9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B74-C713-4C48-83B6-76F12BE6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BFC3-AFDF-994C-80E7-56B5006F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5492D-6A93-5748-8EB5-5EE23F5DE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7A0E2-A648-0348-91E9-4A0FD83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FACE7-02C9-8042-98B7-BAFCD3C6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A3E93-C623-584D-A8B5-9CBDB7AC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2633-C7EE-964C-98E1-403C3DF8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AEDBA-CB02-E44C-8E03-E370EB202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9F284-537B-294F-81AF-A857CE9B6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73D7F-F0BA-F948-8F98-629677F5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676AB-FFA7-054C-890A-536A6DE0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B4176-023F-314B-86C9-99A4A94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B9D19-B461-444B-B61D-FBC8DBA5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A631-C5E3-8D48-876B-FEBB4C97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A34D-8ABC-BE4F-AB23-4D8D9C59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2C14-786F-8543-B2D2-290E208025E3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7037-258D-E148-924A-F0FA0DEC7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2950-0120-804F-80AD-D922D4EBD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F41-8241-BD41-AA05-1F85E90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ECF7-1645-D844-BB02-9DAA703B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85899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1A4BB-7486-174F-BD19-CB64D079EF4E}"/>
              </a:ext>
            </a:extLst>
          </p:cNvPr>
          <p:cNvSpPr txBox="1">
            <a:spLocks/>
          </p:cNvSpPr>
          <p:nvPr/>
        </p:nvSpPr>
        <p:spPr>
          <a:xfrm>
            <a:off x="838200" y="3191442"/>
            <a:ext cx="10515600" cy="98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Eclipse IDE for Java Developers Version: 2018-09 (4.9.0)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JUnit 4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71EFD5-4DED-394F-8F75-CF4536EA1FF6}"/>
              </a:ext>
            </a:extLst>
          </p:cNvPr>
          <p:cNvSpPr>
            <a:spLocks noGrp="1"/>
          </p:cNvSpPr>
          <p:nvPr/>
        </p:nvSpPr>
        <p:spPr>
          <a:xfrm>
            <a:off x="838200" y="1358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</a:t>
            </a:r>
            <a:r>
              <a:rPr lang="en-US" b="1" dirty="0"/>
              <a:t>Development Tools and Testing Tools</a:t>
            </a:r>
          </a:p>
        </p:txBody>
      </p:sp>
    </p:spTree>
    <p:extLst>
      <p:ext uri="{BB962C8B-B14F-4D97-AF65-F5344CB8AC3E}">
        <p14:creationId xmlns:p14="http://schemas.microsoft.com/office/powerpoint/2010/main" val="75047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55043-CF20-BF4F-8D0A-8A31FDE0C682}"/>
              </a:ext>
            </a:extLst>
          </p:cNvPr>
          <p:cNvSpPr/>
          <p:nvPr/>
        </p:nvSpPr>
        <p:spPr>
          <a:xfrm>
            <a:off x="838200" y="3293320"/>
            <a:ext cx="34049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a. Mac OS X 10.14.1</a:t>
            </a:r>
          </a:p>
          <a:p>
            <a:r>
              <a:rPr lang="en-US" sz="2500" dirty="0"/>
              <a:t>b. Windows 10 1607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5E0D0E-2141-ED4D-848A-248FE06E614A}"/>
              </a:ext>
            </a:extLst>
          </p:cNvPr>
          <p:cNvSpPr txBox="1">
            <a:spLocks/>
          </p:cNvSpPr>
          <p:nvPr/>
        </p:nvSpPr>
        <p:spPr>
          <a:xfrm>
            <a:off x="838200" y="995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</a:t>
            </a:r>
            <a:r>
              <a:rPr lang="en-US" b="1" dirty="0"/>
              <a:t>Development and Testing Platform</a:t>
            </a:r>
          </a:p>
        </p:txBody>
      </p:sp>
    </p:spTree>
    <p:extLst>
      <p:ext uri="{BB962C8B-B14F-4D97-AF65-F5344CB8AC3E}">
        <p14:creationId xmlns:p14="http://schemas.microsoft.com/office/powerpoint/2010/main" val="186727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D69B-7CC2-204D-91BF-D99A3984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000" b="1" dirty="0"/>
              <a:t>Documentation</a:t>
            </a:r>
          </a:p>
          <a:p>
            <a:r>
              <a:rPr lang="en-US" dirty="0"/>
              <a:t>Visual Paradigm Version 15.1 Build 20181103: Sequence Diagrams, Class Diagrams and Use Case Diagrams</a:t>
            </a:r>
          </a:p>
          <a:p>
            <a:r>
              <a:rPr lang="en-US" dirty="0"/>
              <a:t> Javadoc: Generating Java manual</a:t>
            </a:r>
          </a:p>
          <a:p>
            <a:r>
              <a:rPr lang="en-US" dirty="0"/>
              <a:t>Bugzilla: Bug report</a:t>
            </a:r>
          </a:p>
          <a:p>
            <a:r>
              <a:rPr lang="en-US" dirty="0"/>
              <a:t> Microsoft Word: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44C0-A98B-DC4E-B5D6-1C7FF16E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/>
              <a:t>Project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31CB-1945-1049-B82B-89B21C9A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327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GitHub</a:t>
            </a:r>
          </a:p>
          <a:p>
            <a:pPr marL="0" indent="0">
              <a:buNone/>
            </a:pPr>
            <a:r>
              <a:rPr lang="en-US" dirty="0"/>
              <a:t>Hosting various versions of source code </a:t>
            </a:r>
          </a:p>
          <a:p>
            <a:pPr marL="0" indent="0">
              <a:buNone/>
            </a:pPr>
            <a:r>
              <a:rPr lang="en-US" dirty="0"/>
              <a:t> -&gt;allows the same team users to cooperate by working on different parts and confirm the schedule of the project.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12932-479D-AF49-ADFD-EF9EB37CB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/>
          <a:stretch/>
        </p:blipFill>
        <p:spPr>
          <a:xfrm>
            <a:off x="5796643" y="1484941"/>
            <a:ext cx="5323114" cy="38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4FC2-7C2E-134C-8AE5-6C1681CC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79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857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8FF6-18E4-484B-9EA3-40806B7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43" y="253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993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Technology</vt:lpstr>
      <vt:lpstr>PowerPoint Presentation</vt:lpstr>
      <vt:lpstr>PowerPoint Presentation</vt:lpstr>
      <vt:lpstr>PowerPoint Presentation</vt:lpstr>
      <vt:lpstr>Project Management 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dc:creator>Microsoft Office 用户</dc:creator>
  <cp:lastModifiedBy>Microsoft Office 用户</cp:lastModifiedBy>
  <cp:revision>4</cp:revision>
  <dcterms:created xsi:type="dcterms:W3CDTF">2018-11-25T16:59:03Z</dcterms:created>
  <dcterms:modified xsi:type="dcterms:W3CDTF">2018-11-25T17:19:23Z</dcterms:modified>
</cp:coreProperties>
</file>