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ink/ink6.xml" ContentType="application/inkml+xml"/>
  <Override PartName="/ppt/notesSlides/notesSlide13.xml" ContentType="application/vnd.openxmlformats-officedocument.presentationml.notesSlide+xml"/>
  <Override PartName="/ppt/ink/ink7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330" r:id="rId28"/>
    <p:sldId id="323" r:id="rId29"/>
    <p:sldId id="329" r:id="rId30"/>
    <p:sldId id="287" r:id="rId31"/>
    <p:sldId id="331" r:id="rId32"/>
    <p:sldId id="324" r:id="rId33"/>
    <p:sldId id="290" r:id="rId34"/>
    <p:sldId id="291" r:id="rId35"/>
    <p:sldId id="325" r:id="rId36"/>
    <p:sldId id="327" r:id="rId37"/>
    <p:sldId id="295" r:id="rId38"/>
    <p:sldId id="328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FF4DF-18C7-482E-BB70-B61CD45B765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498140B-0E9A-4043-9D2B-60808D38A5C1}">
      <dgm:prSet phldrT="[文字]"/>
      <dgm:spPr/>
      <dgm:t>
        <a:bodyPr/>
        <a:lstStyle/>
        <a:p>
          <a:r>
            <a:rPr lang="en-US" altLang="zh-HK" dirty="0"/>
            <a:t>Html file	</a:t>
          </a:r>
          <a:endParaRPr lang="zh-HK" altLang="en-US" dirty="0"/>
        </a:p>
      </dgm:t>
    </dgm:pt>
    <dgm:pt modelId="{F04A529F-40EA-464D-83F0-477000D4BAF9}" type="parTrans" cxnId="{AE967002-D05C-4EA7-869E-E8885862EED3}">
      <dgm:prSet/>
      <dgm:spPr/>
      <dgm:t>
        <a:bodyPr/>
        <a:lstStyle/>
        <a:p>
          <a:endParaRPr lang="zh-HK" altLang="en-US"/>
        </a:p>
      </dgm:t>
    </dgm:pt>
    <dgm:pt modelId="{0CAE1D81-37AE-42D1-A313-DC89F9FA8275}" type="sibTrans" cxnId="{AE967002-D05C-4EA7-869E-E8885862EED3}">
      <dgm:prSet/>
      <dgm:spPr/>
      <dgm:t>
        <a:bodyPr/>
        <a:lstStyle/>
        <a:p>
          <a:endParaRPr lang="zh-HK" altLang="en-US"/>
        </a:p>
      </dgm:t>
    </dgm:pt>
    <dgm:pt modelId="{2FD8EF61-38C7-4E14-8571-70C8935F0626}">
      <dgm:prSet phldrT="[文字]"/>
      <dgm:spPr/>
      <dgm:t>
        <a:bodyPr/>
        <a:lstStyle/>
        <a:p>
          <a:r>
            <a:rPr lang="en-US" altLang="zh-HK" dirty="0"/>
            <a:t>Content of webpage</a:t>
          </a:r>
          <a:endParaRPr lang="zh-HK" altLang="en-US" dirty="0"/>
        </a:p>
      </dgm:t>
    </dgm:pt>
    <dgm:pt modelId="{7588FCFE-5FD4-48D1-BE72-33A02ED2D6A6}" type="parTrans" cxnId="{25313287-2C37-4C3F-97D5-2A19B93C49F8}">
      <dgm:prSet/>
      <dgm:spPr/>
      <dgm:t>
        <a:bodyPr/>
        <a:lstStyle/>
        <a:p>
          <a:endParaRPr lang="zh-HK" altLang="en-US"/>
        </a:p>
      </dgm:t>
    </dgm:pt>
    <dgm:pt modelId="{00969565-BDA4-44EE-B8E1-461B3FC56A22}" type="sibTrans" cxnId="{25313287-2C37-4C3F-97D5-2A19B93C49F8}">
      <dgm:prSet/>
      <dgm:spPr/>
      <dgm:t>
        <a:bodyPr/>
        <a:lstStyle/>
        <a:p>
          <a:endParaRPr lang="zh-HK" altLang="en-US"/>
        </a:p>
      </dgm:t>
    </dgm:pt>
    <dgm:pt modelId="{7630FB98-377D-4AD0-8E5F-62E2E8662B4A}">
      <dgm:prSet phldrT="[文字]"/>
      <dgm:spPr/>
      <dgm:t>
        <a:bodyPr/>
        <a:lstStyle/>
        <a:p>
          <a:r>
            <a:rPr lang="en-US" altLang="zh-HK" dirty="0" err="1"/>
            <a:t>Hashmap</a:t>
          </a:r>
          <a:r>
            <a:rPr lang="en-US" altLang="zh-HK" dirty="0"/>
            <a:t>&lt;</a:t>
          </a:r>
          <a:r>
            <a:rPr lang="en-US" altLang="zh-HK" dirty="0" err="1"/>
            <a:t>url</a:t>
          </a:r>
          <a:r>
            <a:rPr lang="en-US" altLang="zh-HK" dirty="0"/>
            <a:t>, </a:t>
          </a:r>
          <a:r>
            <a:rPr lang="en-US" altLang="zh-HK" dirty="0" err="1"/>
            <a:t>arraylist</a:t>
          </a:r>
          <a:r>
            <a:rPr lang="en-US" altLang="zh-HK" dirty="0"/>
            <a:t> of keywords&gt;</a:t>
          </a:r>
          <a:endParaRPr lang="zh-HK" altLang="en-US" dirty="0"/>
        </a:p>
      </dgm:t>
    </dgm:pt>
    <dgm:pt modelId="{249BF772-863B-4F0C-9D69-056E5E4803D0}" type="parTrans" cxnId="{802609CC-EF97-4F31-94D1-69D2C2B02C97}">
      <dgm:prSet/>
      <dgm:spPr/>
      <dgm:t>
        <a:bodyPr/>
        <a:lstStyle/>
        <a:p>
          <a:endParaRPr lang="zh-HK" altLang="en-US"/>
        </a:p>
      </dgm:t>
    </dgm:pt>
    <dgm:pt modelId="{E95D4425-4E25-49B7-86E9-31B88241A049}" type="sibTrans" cxnId="{802609CC-EF97-4F31-94D1-69D2C2B02C97}">
      <dgm:prSet/>
      <dgm:spPr/>
      <dgm:t>
        <a:bodyPr/>
        <a:lstStyle/>
        <a:p>
          <a:endParaRPr lang="zh-HK" altLang="en-US"/>
        </a:p>
      </dgm:t>
    </dgm:pt>
    <dgm:pt modelId="{18A33693-7772-4E47-9C16-BC02F75B4221}">
      <dgm:prSet phldrT="[文字]"/>
      <dgm:spPr/>
      <dgm:t>
        <a:bodyPr/>
        <a:lstStyle/>
        <a:p>
          <a:r>
            <a:rPr lang="en-US" altLang="zh-HK" dirty="0" err="1"/>
            <a:t>Hashmap</a:t>
          </a:r>
          <a:r>
            <a:rPr lang="en-US" altLang="zh-HK" dirty="0"/>
            <a:t>&lt;keyword, </a:t>
          </a:r>
          <a:r>
            <a:rPr lang="en-US" altLang="zh-HK" dirty="0" err="1"/>
            <a:t>arraylist</a:t>
          </a:r>
          <a:r>
            <a:rPr lang="en-US" altLang="zh-HK" dirty="0"/>
            <a:t> of </a:t>
          </a:r>
          <a:r>
            <a:rPr lang="en-US" altLang="zh-HK" dirty="0" err="1"/>
            <a:t>urls</a:t>
          </a:r>
          <a:r>
            <a:rPr lang="en-US" altLang="zh-HK" dirty="0"/>
            <a:t>&gt;</a:t>
          </a:r>
          <a:endParaRPr lang="zh-HK" altLang="en-US" dirty="0"/>
        </a:p>
      </dgm:t>
    </dgm:pt>
    <dgm:pt modelId="{D996DC88-7D58-49A0-A028-5CF27DA76236}" type="parTrans" cxnId="{7CF7CB64-4B0F-4106-A7C0-75458736262A}">
      <dgm:prSet/>
      <dgm:spPr/>
      <dgm:t>
        <a:bodyPr/>
        <a:lstStyle/>
        <a:p>
          <a:endParaRPr lang="zh-HK" altLang="en-US"/>
        </a:p>
      </dgm:t>
    </dgm:pt>
    <dgm:pt modelId="{36B98981-099E-4C54-818E-6237766A7801}" type="sibTrans" cxnId="{7CF7CB64-4B0F-4106-A7C0-75458736262A}">
      <dgm:prSet/>
      <dgm:spPr/>
      <dgm:t>
        <a:bodyPr/>
        <a:lstStyle/>
        <a:p>
          <a:endParaRPr lang="zh-HK" altLang="en-US"/>
        </a:p>
      </dgm:t>
    </dgm:pt>
    <dgm:pt modelId="{C4FB25B5-4781-4175-80C5-35A7AB03E581}" type="pres">
      <dgm:prSet presAssocID="{1C1FF4DF-18C7-482E-BB70-B61CD45B7659}" presName="Name0" presStyleCnt="0">
        <dgm:presLayoutVars>
          <dgm:dir/>
          <dgm:resizeHandles val="exact"/>
        </dgm:presLayoutVars>
      </dgm:prSet>
      <dgm:spPr/>
    </dgm:pt>
    <dgm:pt modelId="{608CC94F-D326-4A10-AD2E-DD4BD31514AA}" type="pres">
      <dgm:prSet presAssocID="{4498140B-0E9A-4043-9D2B-60808D38A5C1}" presName="node" presStyleLbl="node1" presStyleIdx="0" presStyleCnt="4">
        <dgm:presLayoutVars>
          <dgm:bulletEnabled val="1"/>
        </dgm:presLayoutVars>
      </dgm:prSet>
      <dgm:spPr/>
    </dgm:pt>
    <dgm:pt modelId="{0AA41CAB-F76A-44AA-AFD9-34D7245CBF11}" type="pres">
      <dgm:prSet presAssocID="{0CAE1D81-37AE-42D1-A313-DC89F9FA8275}" presName="sibTrans" presStyleLbl="sibTrans2D1" presStyleIdx="0" presStyleCnt="3"/>
      <dgm:spPr/>
    </dgm:pt>
    <dgm:pt modelId="{DD03B17E-78B4-4189-BD84-6FA5E4376F5E}" type="pres">
      <dgm:prSet presAssocID="{0CAE1D81-37AE-42D1-A313-DC89F9FA8275}" presName="connectorText" presStyleLbl="sibTrans2D1" presStyleIdx="0" presStyleCnt="3"/>
      <dgm:spPr/>
    </dgm:pt>
    <dgm:pt modelId="{2371ED7E-DD98-4508-811C-1DF7893F0DF0}" type="pres">
      <dgm:prSet presAssocID="{2FD8EF61-38C7-4E14-8571-70C8935F0626}" presName="node" presStyleLbl="node1" presStyleIdx="1" presStyleCnt="4">
        <dgm:presLayoutVars>
          <dgm:bulletEnabled val="1"/>
        </dgm:presLayoutVars>
      </dgm:prSet>
      <dgm:spPr/>
    </dgm:pt>
    <dgm:pt modelId="{4285A9F6-9821-4C2B-AD7A-B11030A0CED7}" type="pres">
      <dgm:prSet presAssocID="{00969565-BDA4-44EE-B8E1-461B3FC56A22}" presName="sibTrans" presStyleLbl="sibTrans2D1" presStyleIdx="1" presStyleCnt="3"/>
      <dgm:spPr/>
    </dgm:pt>
    <dgm:pt modelId="{E57870AD-611C-4218-8365-D128DA5DF59B}" type="pres">
      <dgm:prSet presAssocID="{00969565-BDA4-44EE-B8E1-461B3FC56A22}" presName="connectorText" presStyleLbl="sibTrans2D1" presStyleIdx="1" presStyleCnt="3"/>
      <dgm:spPr/>
    </dgm:pt>
    <dgm:pt modelId="{62A842CA-BB5F-46A3-9C71-2646F058DF91}" type="pres">
      <dgm:prSet presAssocID="{7630FB98-377D-4AD0-8E5F-62E2E8662B4A}" presName="node" presStyleLbl="node1" presStyleIdx="2" presStyleCnt="4">
        <dgm:presLayoutVars>
          <dgm:bulletEnabled val="1"/>
        </dgm:presLayoutVars>
      </dgm:prSet>
      <dgm:spPr/>
    </dgm:pt>
    <dgm:pt modelId="{69D89B48-5A1C-4827-AE0D-2F539B5F4CCA}" type="pres">
      <dgm:prSet presAssocID="{E95D4425-4E25-49B7-86E9-31B88241A049}" presName="sibTrans" presStyleLbl="sibTrans2D1" presStyleIdx="2" presStyleCnt="3"/>
      <dgm:spPr/>
    </dgm:pt>
    <dgm:pt modelId="{E98C4727-D941-479E-B752-738D8F965A38}" type="pres">
      <dgm:prSet presAssocID="{E95D4425-4E25-49B7-86E9-31B88241A049}" presName="connectorText" presStyleLbl="sibTrans2D1" presStyleIdx="2" presStyleCnt="3"/>
      <dgm:spPr/>
    </dgm:pt>
    <dgm:pt modelId="{4F977EE2-66FC-410E-B603-A2F49E7D213E}" type="pres">
      <dgm:prSet presAssocID="{18A33693-7772-4E47-9C16-BC02F75B4221}" presName="node" presStyleLbl="node1" presStyleIdx="3" presStyleCnt="4">
        <dgm:presLayoutVars>
          <dgm:bulletEnabled val="1"/>
        </dgm:presLayoutVars>
      </dgm:prSet>
      <dgm:spPr/>
    </dgm:pt>
  </dgm:ptLst>
  <dgm:cxnLst>
    <dgm:cxn modelId="{AE967002-D05C-4EA7-869E-E8885862EED3}" srcId="{1C1FF4DF-18C7-482E-BB70-B61CD45B7659}" destId="{4498140B-0E9A-4043-9D2B-60808D38A5C1}" srcOrd="0" destOrd="0" parTransId="{F04A529F-40EA-464D-83F0-477000D4BAF9}" sibTransId="{0CAE1D81-37AE-42D1-A313-DC89F9FA8275}"/>
    <dgm:cxn modelId="{595A1103-2077-46E1-B6CD-F782B8F31D36}" type="presOf" srcId="{00969565-BDA4-44EE-B8E1-461B3FC56A22}" destId="{4285A9F6-9821-4C2B-AD7A-B11030A0CED7}" srcOrd="0" destOrd="0" presId="urn:microsoft.com/office/officeart/2005/8/layout/process1"/>
    <dgm:cxn modelId="{720AEA12-794E-42A0-A58F-A24B878A997A}" type="presOf" srcId="{2FD8EF61-38C7-4E14-8571-70C8935F0626}" destId="{2371ED7E-DD98-4508-811C-1DF7893F0DF0}" srcOrd="0" destOrd="0" presId="urn:microsoft.com/office/officeart/2005/8/layout/process1"/>
    <dgm:cxn modelId="{22049B27-0869-4F9A-8FFD-9630EB3511AB}" type="presOf" srcId="{E95D4425-4E25-49B7-86E9-31B88241A049}" destId="{E98C4727-D941-479E-B752-738D8F965A38}" srcOrd="1" destOrd="0" presId="urn:microsoft.com/office/officeart/2005/8/layout/process1"/>
    <dgm:cxn modelId="{8B42A133-A5D9-45C3-9545-C8261A2CD634}" type="presOf" srcId="{1C1FF4DF-18C7-482E-BB70-B61CD45B7659}" destId="{C4FB25B5-4781-4175-80C5-35A7AB03E581}" srcOrd="0" destOrd="0" presId="urn:microsoft.com/office/officeart/2005/8/layout/process1"/>
    <dgm:cxn modelId="{7CF7CB64-4B0F-4106-A7C0-75458736262A}" srcId="{1C1FF4DF-18C7-482E-BB70-B61CD45B7659}" destId="{18A33693-7772-4E47-9C16-BC02F75B4221}" srcOrd="3" destOrd="0" parTransId="{D996DC88-7D58-49A0-A028-5CF27DA76236}" sibTransId="{36B98981-099E-4C54-818E-6237766A7801}"/>
    <dgm:cxn modelId="{082BDA47-E8FC-48BE-A0DF-0262F85959AE}" type="presOf" srcId="{4498140B-0E9A-4043-9D2B-60808D38A5C1}" destId="{608CC94F-D326-4A10-AD2E-DD4BD31514AA}" srcOrd="0" destOrd="0" presId="urn:microsoft.com/office/officeart/2005/8/layout/process1"/>
    <dgm:cxn modelId="{124D257E-897E-4CD2-A2F1-F0E5AD4A342E}" type="presOf" srcId="{0CAE1D81-37AE-42D1-A313-DC89F9FA8275}" destId="{DD03B17E-78B4-4189-BD84-6FA5E4376F5E}" srcOrd="1" destOrd="0" presId="urn:microsoft.com/office/officeart/2005/8/layout/process1"/>
    <dgm:cxn modelId="{25313287-2C37-4C3F-97D5-2A19B93C49F8}" srcId="{1C1FF4DF-18C7-482E-BB70-B61CD45B7659}" destId="{2FD8EF61-38C7-4E14-8571-70C8935F0626}" srcOrd="1" destOrd="0" parTransId="{7588FCFE-5FD4-48D1-BE72-33A02ED2D6A6}" sibTransId="{00969565-BDA4-44EE-B8E1-461B3FC56A22}"/>
    <dgm:cxn modelId="{E631C98A-F0B8-42DE-A63A-B5F689264A64}" type="presOf" srcId="{7630FB98-377D-4AD0-8E5F-62E2E8662B4A}" destId="{62A842CA-BB5F-46A3-9C71-2646F058DF91}" srcOrd="0" destOrd="0" presId="urn:microsoft.com/office/officeart/2005/8/layout/process1"/>
    <dgm:cxn modelId="{61F1B990-3DC2-4675-A1EA-7589AE573A8F}" type="presOf" srcId="{0CAE1D81-37AE-42D1-A313-DC89F9FA8275}" destId="{0AA41CAB-F76A-44AA-AFD9-34D7245CBF11}" srcOrd="0" destOrd="0" presId="urn:microsoft.com/office/officeart/2005/8/layout/process1"/>
    <dgm:cxn modelId="{FD0D1CB4-B12C-424B-BCEA-FC8F2BC51411}" type="presOf" srcId="{E95D4425-4E25-49B7-86E9-31B88241A049}" destId="{69D89B48-5A1C-4827-AE0D-2F539B5F4CCA}" srcOrd="0" destOrd="0" presId="urn:microsoft.com/office/officeart/2005/8/layout/process1"/>
    <dgm:cxn modelId="{802609CC-EF97-4F31-94D1-69D2C2B02C97}" srcId="{1C1FF4DF-18C7-482E-BB70-B61CD45B7659}" destId="{7630FB98-377D-4AD0-8E5F-62E2E8662B4A}" srcOrd="2" destOrd="0" parTransId="{249BF772-863B-4F0C-9D69-056E5E4803D0}" sibTransId="{E95D4425-4E25-49B7-86E9-31B88241A049}"/>
    <dgm:cxn modelId="{AE3AF7D8-A719-4ED0-8033-318D86F03350}" type="presOf" srcId="{00969565-BDA4-44EE-B8E1-461B3FC56A22}" destId="{E57870AD-611C-4218-8365-D128DA5DF59B}" srcOrd="1" destOrd="0" presId="urn:microsoft.com/office/officeart/2005/8/layout/process1"/>
    <dgm:cxn modelId="{FBA345E3-60DF-4BF5-B4FA-87E3903E76F2}" type="presOf" srcId="{18A33693-7772-4E47-9C16-BC02F75B4221}" destId="{4F977EE2-66FC-410E-B603-A2F49E7D213E}" srcOrd="0" destOrd="0" presId="urn:microsoft.com/office/officeart/2005/8/layout/process1"/>
    <dgm:cxn modelId="{59212CE8-1F32-4BB7-B494-8DBFF4288C89}" type="presParOf" srcId="{C4FB25B5-4781-4175-80C5-35A7AB03E581}" destId="{608CC94F-D326-4A10-AD2E-DD4BD31514AA}" srcOrd="0" destOrd="0" presId="urn:microsoft.com/office/officeart/2005/8/layout/process1"/>
    <dgm:cxn modelId="{2F15054A-29CC-44C6-B441-BFCB1918DDB5}" type="presParOf" srcId="{C4FB25B5-4781-4175-80C5-35A7AB03E581}" destId="{0AA41CAB-F76A-44AA-AFD9-34D7245CBF11}" srcOrd="1" destOrd="0" presId="urn:microsoft.com/office/officeart/2005/8/layout/process1"/>
    <dgm:cxn modelId="{FF1E10C3-A3C5-494B-AF7D-EA7DFC6FE35B}" type="presParOf" srcId="{0AA41CAB-F76A-44AA-AFD9-34D7245CBF11}" destId="{DD03B17E-78B4-4189-BD84-6FA5E4376F5E}" srcOrd="0" destOrd="0" presId="urn:microsoft.com/office/officeart/2005/8/layout/process1"/>
    <dgm:cxn modelId="{3F763555-8FA1-4CF6-BBA0-AA661612B53A}" type="presParOf" srcId="{C4FB25B5-4781-4175-80C5-35A7AB03E581}" destId="{2371ED7E-DD98-4508-811C-1DF7893F0DF0}" srcOrd="2" destOrd="0" presId="urn:microsoft.com/office/officeart/2005/8/layout/process1"/>
    <dgm:cxn modelId="{93F1D6E3-7992-44D7-9FB3-16948F41C90A}" type="presParOf" srcId="{C4FB25B5-4781-4175-80C5-35A7AB03E581}" destId="{4285A9F6-9821-4C2B-AD7A-B11030A0CED7}" srcOrd="3" destOrd="0" presId="urn:microsoft.com/office/officeart/2005/8/layout/process1"/>
    <dgm:cxn modelId="{B1368322-7DF3-40AC-B17C-DE29EFFC4F57}" type="presParOf" srcId="{4285A9F6-9821-4C2B-AD7A-B11030A0CED7}" destId="{E57870AD-611C-4218-8365-D128DA5DF59B}" srcOrd="0" destOrd="0" presId="urn:microsoft.com/office/officeart/2005/8/layout/process1"/>
    <dgm:cxn modelId="{BD08D71D-6A88-4102-B0BB-EED663A72FD7}" type="presParOf" srcId="{C4FB25B5-4781-4175-80C5-35A7AB03E581}" destId="{62A842CA-BB5F-46A3-9C71-2646F058DF91}" srcOrd="4" destOrd="0" presId="urn:microsoft.com/office/officeart/2005/8/layout/process1"/>
    <dgm:cxn modelId="{945658FB-1CB4-4DB1-9106-C1F65E2FC837}" type="presParOf" srcId="{C4FB25B5-4781-4175-80C5-35A7AB03E581}" destId="{69D89B48-5A1C-4827-AE0D-2F539B5F4CCA}" srcOrd="5" destOrd="0" presId="urn:microsoft.com/office/officeart/2005/8/layout/process1"/>
    <dgm:cxn modelId="{FF83CDAF-96FF-4B76-AEA4-32C94B921366}" type="presParOf" srcId="{69D89B48-5A1C-4827-AE0D-2F539B5F4CCA}" destId="{E98C4727-D941-479E-B752-738D8F965A38}" srcOrd="0" destOrd="0" presId="urn:microsoft.com/office/officeart/2005/8/layout/process1"/>
    <dgm:cxn modelId="{04C2FA6E-F4E9-49C7-8B24-3628025DF720}" type="presParOf" srcId="{C4FB25B5-4781-4175-80C5-35A7AB03E581}" destId="{4F977EE2-66FC-410E-B603-A2F49E7D213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0C3D2-1285-4E31-B3C0-6DFE85085669}" type="doc">
      <dgm:prSet loTypeId="urn:microsoft.com/office/officeart/2005/8/layout/hChevron3" loCatId="process" qsTypeId="urn:microsoft.com/office/officeart/2005/8/quickstyle/simple3" qsCatId="simple" csTypeId="urn:microsoft.com/office/officeart/2005/8/colors/accent3_4" csCatId="accent3" phldr="1"/>
      <dgm:spPr/>
    </dgm:pt>
    <dgm:pt modelId="{4B35F26C-50D6-4F70-BFF6-AC5F0A472AEE}">
      <dgm:prSet phldrT="[文字]" custT="1"/>
      <dgm:spPr/>
      <dgm:t>
        <a:bodyPr/>
        <a:lstStyle/>
        <a:p>
          <a:r>
            <a:rPr lang="en-US" sz="1400" b="1" i="1" dirty="0" err="1"/>
            <a:t>StringMapModule</a:t>
          </a:r>
          <a:endParaRPr lang="en-US" sz="1400" b="1" i="1" dirty="0"/>
        </a:p>
        <a:p>
          <a:r>
            <a:rPr lang="en-US" altLang="zh-TW" sz="1400" dirty="0"/>
            <a:t>HashMap&lt;String, String&gt;</a:t>
          </a:r>
        </a:p>
        <a:p>
          <a:r>
            <a:rPr lang="en-US" altLang="zh-TW" sz="1400" dirty="0"/>
            <a:t>Key: URL</a:t>
          </a:r>
        </a:p>
        <a:p>
          <a:r>
            <a:rPr lang="en-US" altLang="zh-TW" sz="1400" dirty="0"/>
            <a:t>Value: Content of webpage</a:t>
          </a:r>
          <a:endParaRPr lang="zh-TW" altLang="en-US" sz="1400" dirty="0"/>
        </a:p>
      </dgm:t>
    </dgm:pt>
    <dgm:pt modelId="{C485B57B-F3B2-4A8B-9E12-24E9F423A2C8}" type="parTrans" cxnId="{FD4CFA0E-C042-4833-9AB3-7F1D6416CC77}">
      <dgm:prSet/>
      <dgm:spPr/>
      <dgm:t>
        <a:bodyPr/>
        <a:lstStyle/>
        <a:p>
          <a:endParaRPr lang="zh-TW" altLang="en-US"/>
        </a:p>
      </dgm:t>
    </dgm:pt>
    <dgm:pt modelId="{A8AE2F60-4EA5-48F5-AA87-F8E6B1613DE5}" type="sibTrans" cxnId="{FD4CFA0E-C042-4833-9AB3-7F1D6416CC77}">
      <dgm:prSet/>
      <dgm:spPr/>
      <dgm:t>
        <a:bodyPr/>
        <a:lstStyle/>
        <a:p>
          <a:endParaRPr lang="zh-TW" altLang="en-US"/>
        </a:p>
      </dgm:t>
    </dgm:pt>
    <dgm:pt modelId="{A596A785-F18E-47F3-A85D-CB38BAB450BC}">
      <dgm:prSet phldrT="[文字]" custT="1"/>
      <dgm:spPr/>
      <dgm:t>
        <a:bodyPr/>
        <a:lstStyle/>
        <a:p>
          <a:r>
            <a:rPr lang="en-US" sz="1400" b="1" i="1" dirty="0" err="1"/>
            <a:t>InvertedIndexModule</a:t>
          </a:r>
          <a:endParaRPr lang="en-US" sz="1400" b="1" i="1" dirty="0"/>
        </a:p>
        <a:p>
          <a:r>
            <a:rPr lang="en-US" altLang="zh-TW" sz="1400" dirty="0"/>
            <a:t>HashMap&lt;String, </a:t>
          </a:r>
          <a:r>
            <a:rPr lang="en-US" altLang="zh-TW" sz="1400" dirty="0" err="1"/>
            <a:t>ArrayList</a:t>
          </a:r>
          <a:r>
            <a:rPr lang="en-US" altLang="zh-TW" sz="1400" dirty="0"/>
            <a:t>&lt;String&gt;&gt;</a:t>
          </a:r>
        </a:p>
        <a:p>
          <a:r>
            <a:rPr lang="en-US" altLang="zh-TW" sz="1400" dirty="0"/>
            <a:t>Key: Keyword</a:t>
          </a:r>
        </a:p>
        <a:p>
          <a:r>
            <a:rPr lang="en-US" altLang="zh-TW" sz="1400" dirty="0"/>
            <a:t>Value: URL</a:t>
          </a:r>
          <a:endParaRPr lang="zh-TW" altLang="en-US" sz="1400" dirty="0"/>
        </a:p>
      </dgm:t>
    </dgm:pt>
    <dgm:pt modelId="{5788C0B1-C610-4334-99B7-256A32F3FBF1}" type="parTrans" cxnId="{801B99F6-DF45-4732-A9CE-7C73D5DF8100}">
      <dgm:prSet/>
      <dgm:spPr/>
      <dgm:t>
        <a:bodyPr/>
        <a:lstStyle/>
        <a:p>
          <a:endParaRPr lang="zh-TW" altLang="en-US"/>
        </a:p>
      </dgm:t>
    </dgm:pt>
    <dgm:pt modelId="{1682076E-D99F-4B97-8AB0-59EB2F23D12B}" type="sibTrans" cxnId="{801B99F6-DF45-4732-A9CE-7C73D5DF8100}">
      <dgm:prSet/>
      <dgm:spPr/>
      <dgm:t>
        <a:bodyPr/>
        <a:lstStyle/>
        <a:p>
          <a:endParaRPr lang="zh-TW" altLang="en-US"/>
        </a:p>
      </dgm:t>
    </dgm:pt>
    <dgm:pt modelId="{40F65764-4443-47FA-9523-7D99A68FF7E6}">
      <dgm:prSet phldrT="[文字]" custT="1"/>
      <dgm:spPr/>
      <dgm:t>
        <a:bodyPr/>
        <a:lstStyle/>
        <a:p>
          <a:r>
            <a:rPr lang="en-US" sz="1400" b="1" i="1" dirty="0" err="1"/>
            <a:t>ForwardIndexModule</a:t>
          </a:r>
          <a:endParaRPr lang="en-US" sz="1400" b="1" i="1" dirty="0"/>
        </a:p>
        <a:p>
          <a:r>
            <a:rPr lang="en-US" altLang="zh-TW" sz="1400" dirty="0"/>
            <a:t>HashMap&lt;String, </a:t>
          </a:r>
          <a:r>
            <a:rPr lang="en-US" altLang="zh-TW" sz="1400" dirty="0" err="1"/>
            <a:t>ArrayList</a:t>
          </a:r>
          <a:r>
            <a:rPr lang="en-US" altLang="zh-TW" sz="1400" dirty="0"/>
            <a:t>&lt;String&gt;&gt;</a:t>
          </a:r>
        </a:p>
        <a:p>
          <a:r>
            <a:rPr lang="en-US" altLang="zh-TW" sz="1400" dirty="0"/>
            <a:t>Key: URL</a:t>
          </a:r>
        </a:p>
        <a:p>
          <a:r>
            <a:rPr lang="en-US" altLang="zh-TW" sz="1400" dirty="0"/>
            <a:t>Value: Keywords</a:t>
          </a:r>
          <a:endParaRPr lang="zh-TW" altLang="en-US" sz="1400" dirty="0"/>
        </a:p>
      </dgm:t>
    </dgm:pt>
    <dgm:pt modelId="{1FB279DD-ADE3-4F09-9BDC-18A48AE35E41}" type="parTrans" cxnId="{65C0870F-9291-4A49-9187-26A95C899D39}">
      <dgm:prSet/>
      <dgm:spPr/>
      <dgm:t>
        <a:bodyPr/>
        <a:lstStyle/>
        <a:p>
          <a:endParaRPr lang="zh-TW" altLang="en-US"/>
        </a:p>
      </dgm:t>
    </dgm:pt>
    <dgm:pt modelId="{C1EBDB28-E331-459E-A2CC-66488F531C2E}" type="sibTrans" cxnId="{65C0870F-9291-4A49-9187-26A95C899D39}">
      <dgm:prSet/>
      <dgm:spPr/>
      <dgm:t>
        <a:bodyPr/>
        <a:lstStyle/>
        <a:p>
          <a:endParaRPr lang="zh-TW" altLang="en-US"/>
        </a:p>
      </dgm:t>
    </dgm:pt>
    <dgm:pt modelId="{BA6F152A-E654-4ACC-B1B3-22DA38049766}" type="pres">
      <dgm:prSet presAssocID="{E920C3D2-1285-4E31-B3C0-6DFE85085669}" presName="Name0" presStyleCnt="0">
        <dgm:presLayoutVars>
          <dgm:dir/>
          <dgm:resizeHandles val="exact"/>
        </dgm:presLayoutVars>
      </dgm:prSet>
      <dgm:spPr/>
    </dgm:pt>
    <dgm:pt modelId="{98E76499-E345-40C6-BDB1-D4B42250FEB3}" type="pres">
      <dgm:prSet presAssocID="{4B35F26C-50D6-4F70-BFF6-AC5F0A472AEE}" presName="parTxOnly" presStyleLbl="node1" presStyleIdx="0" presStyleCnt="3">
        <dgm:presLayoutVars>
          <dgm:bulletEnabled val="1"/>
        </dgm:presLayoutVars>
      </dgm:prSet>
      <dgm:spPr/>
    </dgm:pt>
    <dgm:pt modelId="{686884B4-D6C1-4D0E-8D75-B4391A48B7B2}" type="pres">
      <dgm:prSet presAssocID="{A8AE2F60-4EA5-48F5-AA87-F8E6B1613DE5}" presName="parSpace" presStyleCnt="0"/>
      <dgm:spPr/>
    </dgm:pt>
    <dgm:pt modelId="{8864777F-4E1A-4AAA-A2DB-4775CC1A9DF1}" type="pres">
      <dgm:prSet presAssocID="{40F65764-4443-47FA-9523-7D99A68FF7E6}" presName="parTxOnly" presStyleLbl="node1" presStyleIdx="1" presStyleCnt="3">
        <dgm:presLayoutVars>
          <dgm:bulletEnabled val="1"/>
        </dgm:presLayoutVars>
      </dgm:prSet>
      <dgm:spPr/>
    </dgm:pt>
    <dgm:pt modelId="{6473FFAB-8676-457B-988D-022E1A9281C3}" type="pres">
      <dgm:prSet presAssocID="{C1EBDB28-E331-459E-A2CC-66488F531C2E}" presName="parSpace" presStyleCnt="0"/>
      <dgm:spPr/>
    </dgm:pt>
    <dgm:pt modelId="{C77ECA4E-37F5-479E-AEC3-BDA132AE42E4}" type="pres">
      <dgm:prSet presAssocID="{A596A785-F18E-47F3-A85D-CB38BAB450B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D4CFA0E-C042-4833-9AB3-7F1D6416CC77}" srcId="{E920C3D2-1285-4E31-B3C0-6DFE85085669}" destId="{4B35F26C-50D6-4F70-BFF6-AC5F0A472AEE}" srcOrd="0" destOrd="0" parTransId="{C485B57B-F3B2-4A8B-9E12-24E9F423A2C8}" sibTransId="{A8AE2F60-4EA5-48F5-AA87-F8E6B1613DE5}"/>
    <dgm:cxn modelId="{65C0870F-9291-4A49-9187-26A95C899D39}" srcId="{E920C3D2-1285-4E31-B3C0-6DFE85085669}" destId="{40F65764-4443-47FA-9523-7D99A68FF7E6}" srcOrd="1" destOrd="0" parTransId="{1FB279DD-ADE3-4F09-9BDC-18A48AE35E41}" sibTransId="{C1EBDB28-E331-459E-A2CC-66488F531C2E}"/>
    <dgm:cxn modelId="{F7D9F315-3D1C-425F-8329-A61FC13C0331}" type="presOf" srcId="{A596A785-F18E-47F3-A85D-CB38BAB450BC}" destId="{C77ECA4E-37F5-479E-AEC3-BDA132AE42E4}" srcOrd="0" destOrd="0" presId="urn:microsoft.com/office/officeart/2005/8/layout/hChevron3"/>
    <dgm:cxn modelId="{71036886-D896-4844-BCD6-790C6A2C407E}" type="presOf" srcId="{40F65764-4443-47FA-9523-7D99A68FF7E6}" destId="{8864777F-4E1A-4AAA-A2DB-4775CC1A9DF1}" srcOrd="0" destOrd="0" presId="urn:microsoft.com/office/officeart/2005/8/layout/hChevron3"/>
    <dgm:cxn modelId="{3C007CAC-F237-4E65-8CC7-BBA3EDA32A0A}" type="presOf" srcId="{E920C3D2-1285-4E31-B3C0-6DFE85085669}" destId="{BA6F152A-E654-4ACC-B1B3-22DA38049766}" srcOrd="0" destOrd="0" presId="urn:microsoft.com/office/officeart/2005/8/layout/hChevron3"/>
    <dgm:cxn modelId="{23EFDCE3-52F3-4861-9A62-0F95D42A24CD}" type="presOf" srcId="{4B35F26C-50D6-4F70-BFF6-AC5F0A472AEE}" destId="{98E76499-E345-40C6-BDB1-D4B42250FEB3}" srcOrd="0" destOrd="0" presId="urn:microsoft.com/office/officeart/2005/8/layout/hChevron3"/>
    <dgm:cxn modelId="{801B99F6-DF45-4732-A9CE-7C73D5DF8100}" srcId="{E920C3D2-1285-4E31-B3C0-6DFE85085669}" destId="{A596A785-F18E-47F3-A85D-CB38BAB450BC}" srcOrd="2" destOrd="0" parTransId="{5788C0B1-C610-4334-99B7-256A32F3FBF1}" sibTransId="{1682076E-D99F-4B97-8AB0-59EB2F23D12B}"/>
    <dgm:cxn modelId="{9F005F72-6701-43E2-B109-955A684D004F}" type="presParOf" srcId="{BA6F152A-E654-4ACC-B1B3-22DA38049766}" destId="{98E76499-E345-40C6-BDB1-D4B42250FEB3}" srcOrd="0" destOrd="0" presId="urn:microsoft.com/office/officeart/2005/8/layout/hChevron3"/>
    <dgm:cxn modelId="{9409A334-63FA-4696-A76D-D5E0A8BFA619}" type="presParOf" srcId="{BA6F152A-E654-4ACC-B1B3-22DA38049766}" destId="{686884B4-D6C1-4D0E-8D75-B4391A48B7B2}" srcOrd="1" destOrd="0" presId="urn:microsoft.com/office/officeart/2005/8/layout/hChevron3"/>
    <dgm:cxn modelId="{84AEE9A9-408A-4309-9E78-8F1BA65FF627}" type="presParOf" srcId="{BA6F152A-E654-4ACC-B1B3-22DA38049766}" destId="{8864777F-4E1A-4AAA-A2DB-4775CC1A9DF1}" srcOrd="2" destOrd="0" presId="urn:microsoft.com/office/officeart/2005/8/layout/hChevron3"/>
    <dgm:cxn modelId="{729030BF-8645-44E2-9441-F5349C722E20}" type="presParOf" srcId="{BA6F152A-E654-4ACC-B1B3-22DA38049766}" destId="{6473FFAB-8676-457B-988D-022E1A9281C3}" srcOrd="3" destOrd="0" presId="urn:microsoft.com/office/officeart/2005/8/layout/hChevron3"/>
    <dgm:cxn modelId="{F4F3EB1A-2D6F-4898-BAE5-4465AC9F27FD}" type="presParOf" srcId="{BA6F152A-E654-4ACC-B1B3-22DA38049766}" destId="{C77ECA4E-37F5-479E-AEC3-BDA132AE42E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CC94F-D326-4A10-AD2E-DD4BD31514AA}">
      <dsp:nvSpPr>
        <dsp:cNvPr id="0" name=""/>
        <dsp:cNvSpPr/>
      </dsp:nvSpPr>
      <dsp:spPr>
        <a:xfrm>
          <a:off x="4847" y="1203335"/>
          <a:ext cx="2119279" cy="1271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900" kern="1200" dirty="0"/>
            <a:t>Html file	</a:t>
          </a:r>
          <a:endParaRPr lang="zh-HK" altLang="en-US" sz="1900" kern="1200" dirty="0"/>
        </a:p>
      </dsp:txBody>
      <dsp:txXfrm>
        <a:off x="42090" y="1240578"/>
        <a:ext cx="2044793" cy="1197081"/>
      </dsp:txXfrm>
    </dsp:sp>
    <dsp:sp modelId="{0AA41CAB-F76A-44AA-AFD9-34D7245CBF11}">
      <dsp:nvSpPr>
        <dsp:cNvPr id="0" name=""/>
        <dsp:cNvSpPr/>
      </dsp:nvSpPr>
      <dsp:spPr>
        <a:xfrm>
          <a:off x="2336055" y="1576328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1500" kern="1200"/>
        </a:p>
      </dsp:txBody>
      <dsp:txXfrm>
        <a:off x="2336055" y="1681444"/>
        <a:ext cx="314501" cy="315349"/>
      </dsp:txXfrm>
    </dsp:sp>
    <dsp:sp modelId="{2371ED7E-DD98-4508-811C-1DF7893F0DF0}">
      <dsp:nvSpPr>
        <dsp:cNvPr id="0" name=""/>
        <dsp:cNvSpPr/>
      </dsp:nvSpPr>
      <dsp:spPr>
        <a:xfrm>
          <a:off x="2971839" y="1203335"/>
          <a:ext cx="2119279" cy="1271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900" kern="1200" dirty="0"/>
            <a:t>Content of webpage</a:t>
          </a:r>
          <a:endParaRPr lang="zh-HK" altLang="en-US" sz="1900" kern="1200" dirty="0"/>
        </a:p>
      </dsp:txBody>
      <dsp:txXfrm>
        <a:off x="3009082" y="1240578"/>
        <a:ext cx="2044793" cy="1197081"/>
      </dsp:txXfrm>
    </dsp:sp>
    <dsp:sp modelId="{4285A9F6-9821-4C2B-AD7A-B11030A0CED7}">
      <dsp:nvSpPr>
        <dsp:cNvPr id="0" name=""/>
        <dsp:cNvSpPr/>
      </dsp:nvSpPr>
      <dsp:spPr>
        <a:xfrm>
          <a:off x="5303047" y="1576328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1500" kern="1200"/>
        </a:p>
      </dsp:txBody>
      <dsp:txXfrm>
        <a:off x="5303047" y="1681444"/>
        <a:ext cx="314501" cy="315349"/>
      </dsp:txXfrm>
    </dsp:sp>
    <dsp:sp modelId="{62A842CA-BB5F-46A3-9C71-2646F058DF91}">
      <dsp:nvSpPr>
        <dsp:cNvPr id="0" name=""/>
        <dsp:cNvSpPr/>
      </dsp:nvSpPr>
      <dsp:spPr>
        <a:xfrm>
          <a:off x="5938830" y="1203335"/>
          <a:ext cx="2119279" cy="1271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900" kern="1200" dirty="0" err="1"/>
            <a:t>Hashmap</a:t>
          </a:r>
          <a:r>
            <a:rPr lang="en-US" altLang="zh-HK" sz="1900" kern="1200" dirty="0"/>
            <a:t>&lt;</a:t>
          </a:r>
          <a:r>
            <a:rPr lang="en-US" altLang="zh-HK" sz="1900" kern="1200" dirty="0" err="1"/>
            <a:t>url</a:t>
          </a:r>
          <a:r>
            <a:rPr lang="en-US" altLang="zh-HK" sz="1900" kern="1200" dirty="0"/>
            <a:t>, </a:t>
          </a:r>
          <a:r>
            <a:rPr lang="en-US" altLang="zh-HK" sz="1900" kern="1200" dirty="0" err="1"/>
            <a:t>arraylist</a:t>
          </a:r>
          <a:r>
            <a:rPr lang="en-US" altLang="zh-HK" sz="1900" kern="1200" dirty="0"/>
            <a:t> of keywords&gt;</a:t>
          </a:r>
          <a:endParaRPr lang="zh-HK" altLang="en-US" sz="1900" kern="1200" dirty="0"/>
        </a:p>
      </dsp:txBody>
      <dsp:txXfrm>
        <a:off x="5976073" y="1240578"/>
        <a:ext cx="2044793" cy="1197081"/>
      </dsp:txXfrm>
    </dsp:sp>
    <dsp:sp modelId="{69D89B48-5A1C-4827-AE0D-2F539B5F4CCA}">
      <dsp:nvSpPr>
        <dsp:cNvPr id="0" name=""/>
        <dsp:cNvSpPr/>
      </dsp:nvSpPr>
      <dsp:spPr>
        <a:xfrm>
          <a:off x="8270038" y="1576328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1500" kern="1200"/>
        </a:p>
      </dsp:txBody>
      <dsp:txXfrm>
        <a:off x="8270038" y="1681444"/>
        <a:ext cx="314501" cy="315349"/>
      </dsp:txXfrm>
    </dsp:sp>
    <dsp:sp modelId="{4F977EE2-66FC-410E-B603-A2F49E7D213E}">
      <dsp:nvSpPr>
        <dsp:cNvPr id="0" name=""/>
        <dsp:cNvSpPr/>
      </dsp:nvSpPr>
      <dsp:spPr>
        <a:xfrm>
          <a:off x="8905822" y="1203335"/>
          <a:ext cx="2119279" cy="1271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900" kern="1200" dirty="0" err="1"/>
            <a:t>Hashmap</a:t>
          </a:r>
          <a:r>
            <a:rPr lang="en-US" altLang="zh-HK" sz="1900" kern="1200" dirty="0"/>
            <a:t>&lt;keyword, </a:t>
          </a:r>
          <a:r>
            <a:rPr lang="en-US" altLang="zh-HK" sz="1900" kern="1200" dirty="0" err="1"/>
            <a:t>arraylist</a:t>
          </a:r>
          <a:r>
            <a:rPr lang="en-US" altLang="zh-HK" sz="1900" kern="1200" dirty="0"/>
            <a:t> of </a:t>
          </a:r>
          <a:r>
            <a:rPr lang="en-US" altLang="zh-HK" sz="1900" kern="1200" dirty="0" err="1"/>
            <a:t>urls</a:t>
          </a:r>
          <a:r>
            <a:rPr lang="en-US" altLang="zh-HK" sz="1900" kern="1200" dirty="0"/>
            <a:t>&gt;</a:t>
          </a:r>
          <a:endParaRPr lang="zh-HK" altLang="en-US" sz="1900" kern="1200" dirty="0"/>
        </a:p>
      </dsp:txBody>
      <dsp:txXfrm>
        <a:off x="8943065" y="1240578"/>
        <a:ext cx="2044793" cy="1197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76499-E345-40C6-BDB1-D4B42250FEB3}">
      <dsp:nvSpPr>
        <dsp:cNvPr id="0" name=""/>
        <dsp:cNvSpPr/>
      </dsp:nvSpPr>
      <dsp:spPr>
        <a:xfrm>
          <a:off x="3715" y="827032"/>
          <a:ext cx="3248789" cy="1299515"/>
        </a:xfrm>
        <a:prstGeom prst="homePlat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5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StringMapModule</a:t>
          </a:r>
          <a:endParaRPr lang="en-US" sz="1400" b="1" i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HashMap&lt;String, String&gt;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Key: URL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Value: Content of webpage</a:t>
          </a:r>
          <a:endParaRPr lang="zh-TW" altLang="en-US" sz="1400" kern="1200" dirty="0"/>
        </a:p>
      </dsp:txBody>
      <dsp:txXfrm>
        <a:off x="3715" y="827032"/>
        <a:ext cx="2923910" cy="1299515"/>
      </dsp:txXfrm>
    </dsp:sp>
    <dsp:sp modelId="{8864777F-4E1A-4AAA-A2DB-4775CC1A9DF1}">
      <dsp:nvSpPr>
        <dsp:cNvPr id="0" name=""/>
        <dsp:cNvSpPr/>
      </dsp:nvSpPr>
      <dsp:spPr>
        <a:xfrm>
          <a:off x="2602747" y="827032"/>
          <a:ext cx="3248789" cy="1299515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-193940"/>
                <a:satOff val="-15858"/>
                <a:lumOff val="31771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50000"/>
                <a:hueOff val="-193940"/>
                <a:satOff val="-15858"/>
                <a:lumOff val="31771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50000"/>
                <a:hueOff val="-193940"/>
                <a:satOff val="-15858"/>
                <a:lumOff val="31771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ForwardIndexModule</a:t>
          </a:r>
          <a:endParaRPr lang="en-US" sz="1400" b="1" i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HashMap&lt;String, </a:t>
          </a:r>
          <a:r>
            <a:rPr lang="en-US" altLang="zh-TW" sz="1400" kern="1200" dirty="0" err="1"/>
            <a:t>ArrayList</a:t>
          </a:r>
          <a:r>
            <a:rPr lang="en-US" altLang="zh-TW" sz="1400" kern="1200" dirty="0"/>
            <a:t>&lt;String&gt;&gt;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Key: URL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Value: Keywords</a:t>
          </a:r>
          <a:endParaRPr lang="zh-TW" altLang="en-US" sz="1400" kern="1200" dirty="0"/>
        </a:p>
      </dsp:txBody>
      <dsp:txXfrm>
        <a:off x="3252505" y="827032"/>
        <a:ext cx="1949274" cy="1299515"/>
      </dsp:txXfrm>
    </dsp:sp>
    <dsp:sp modelId="{C77ECA4E-37F5-479E-AEC3-BDA132AE42E4}">
      <dsp:nvSpPr>
        <dsp:cNvPr id="0" name=""/>
        <dsp:cNvSpPr/>
      </dsp:nvSpPr>
      <dsp:spPr>
        <a:xfrm>
          <a:off x="5201778" y="827032"/>
          <a:ext cx="3248789" cy="1299515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-193940"/>
                <a:satOff val="-15858"/>
                <a:lumOff val="31771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shade val="50000"/>
                <a:hueOff val="-193940"/>
                <a:satOff val="-15858"/>
                <a:lumOff val="31771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shade val="50000"/>
                <a:hueOff val="-193940"/>
                <a:satOff val="-15858"/>
                <a:lumOff val="31771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InvertedIndexModule</a:t>
          </a:r>
          <a:endParaRPr lang="en-US" sz="1400" b="1" i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HashMap&lt;String, </a:t>
          </a:r>
          <a:r>
            <a:rPr lang="en-US" altLang="zh-TW" sz="1400" kern="1200" dirty="0" err="1"/>
            <a:t>ArrayList</a:t>
          </a:r>
          <a:r>
            <a:rPr lang="en-US" altLang="zh-TW" sz="1400" kern="1200" dirty="0"/>
            <a:t>&lt;String&gt;&gt;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Key: Keyword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Value: URL</a:t>
          </a:r>
          <a:endParaRPr lang="zh-TW" altLang="en-US" sz="1400" kern="1200" dirty="0"/>
        </a:p>
      </dsp:txBody>
      <dsp:txXfrm>
        <a:off x="5851536" y="827032"/>
        <a:ext cx="1949274" cy="1299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2:15.2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14232 204,'0'0,"0"0,-16 0,-15 0,-17 0,-13 0,-13 0,-11 0,-12-3,-7-1,-11 0,-12 0,-6-1,-8 0,-10-3,-6 0,-5 1,-7 0,-3-3,-3 0,-1 2,-4 3,-8 4,-1 3,-2 2,2 2,0 0,5 4,1 2,2 2,5 2,1 2,3 0,1 4,3 4,0 2,4 2,6 4,10 6,8 7,5 8,4 6,10 10,5 3,4 6,-1 7,-1 5,1 7,1 1,-4 4,-3 0,1-7,-1-2,-1 1,-1 0,-5-2,0 1,2-2,-2 1,1 2,-2-3,2-1,4 0,1-4,-3 0,-1-4,1-3,6 2,1 0,0 1,0 0,-4 2,0 0,-1 3,-3 2,-3 2,3 0,-4-2,-1-2,-5 1,0 0,-2-3,-4-3,0-3,-3-6,2-7,-5-5,0-5,-6 0,-2-4,1 4,5 0,-3 4,-2 3,-4 4,-3 9,-2 8,1 12,-2 8,3 13,6 12,7 6,12 8,14 3,18-1,21-4,20-5,21-6,25-9,23-11,26-9,24-9,22-4,14-2,15-4,18-6,14-7,16-4,12-2,13-5,10-1,10-6,8-5,9-4,4-7,6-3,3-4,4-8,2-4,3-2,3 0,6 0,0-4,3-1,2-6,2-1,1-5,-1-7,-4 0,-1 0,-2 1,-2 3,1 2,-2 0,0 5,-2 1,-2 4,0 3,-1 6,2 3,2 3,2-2,3 0,8-3,6-2,8-4,6-4,5-3,4 0,3 1,2 0,4 1,-1 5,4 4,-3 1,1 6,2 1,2-1,-1-1,-3 1,-1-6,0-2,-1-3,1-4,-4-3,0-3,-3-5,2-1,0-4,1 0,0 1,1-1,-1 0,1-1,3 1,4 1,3 3,-3 2,4 0,3-2,2-2,2-6,2 1,2-1,3-5,5-6,2-5,6-5,-3-2,-5-5,-11-8,-11-7,-10-1,-14-8,-21-5,-20-8,-23-9,-21-8,-25-8,-22-8,-21-4,-20-2,-22 0,-22 4,-23 6,-14 0,-18 5,-13-2,-17 3,-18-6,-22-10,-22-8,-14-10,-13-2,-11-5,-11 1,-5 1,-10 6,-6 6,-5 7,-3 4,-4 6,-10 3,-5 4,1 5,-1 0,0 5,4 0,-1 1,4 4,2 2,7 6,7 3,1-2,4 1,5-2,4-2,2 4,4-4,3 1,0-2,-1 5,0 2,5 1,4 2,1 2,2 6,-1-1,6 6,6 0,-2 2,4 0,-1 1,4 1,7 0,7 3,1 2,3 0,-5-2,5 4,4-1,2-4,3 0,0 2,-1-5,1 2,1 1,4 3,2 0,-2 5,-2 0,-4 5,-5 2,4-2,2-3,2-4,0-3,-5 1,-4-1,-1 3,-1-1,-2 2,-1-1,-8 3,-5 1,-3 0,3 0,-3-2,-4 2,-2-2,1 0,1 0,-1 0,-7 2,-3 3,-4 1,1 1,-5 2,-1 4,1-1,9 5,4 4,10 1,-2 4,-8 4,-4 4,0 5,2 10,23 5,29 0,25 0,22-3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2:34.1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6037 43,'0'0,"-12"0,-24 0,-24 0,-24 0,-18 2,-17 6,-14 0,-11 3,-8 1,-8 0,-7-3,-4 2,-5 0,-5 6,-8 2,-10 7,-9 8,-5 8,-6 8,-2 3,-6 7,-4 8,-1 5,2 10,0 9,8 8,0 8,6 9,11 6,14 5,15 1,16 2,19-3,21-4,21-4,21-4,22-7,18-5,21-4,18-4,17-6,14-5,9-2,14-5,10-3,14-3,19-3,14-5,12-2,8-1,14 0,14-2,4 0,5-6,11-1,4-3,9-5,6-1,5-4,4-2,7-6,-2-6,6-4,3-6,1-4,1-6,0-2,0-6,3-5,-1-1,1-3,-2 1,-3 0,-4 1,-2 3,-1 2,1 2,-5-2,-3 1,-4 2,-4 4,-2 0,1 1,-3-4,-3-2,-2-4,-3-3,-1-4,1-4,-3-10,-4-12,-1-10,-1-11,0-14,-6-14,-4-10,-7-10,-9-15,-10-12,-13-8,-18-8,-21 4,-24 4,-26 8,-26 12,-26 11,-25 7,-21 13,-18 6,-17 7,-16 4,-19 3,-19 1,-14 3,-7 6,-10 10,-6 2,-8 8,-5 5,3 4,2 4,-1-1,2 0,-4-2,5-2,2-3,9-4,11-2,6-4,6-2,7-4,9-3,10-3,5-4,4-3,1 1,2 4,1 8,-4 6,-7 10,-13 20,16 11,31 8,30 3,26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2:50.1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17096 348,'0'0,"0"0,-13-7,-14-4,-13-5,-17-1,-15-2,-10 2,-7 2,-11 2,-9 1,-14 0,-8-5,-9-3,-8-2,-12 2,-5-1,-3 1,-9 1,-2 3,-1 2,-3 2,-3 1,-4 2,-2 2,-8 7,-2 1,-10 2,-3 4,-2-1,1 1,2 0,4 1,-1 0,3 4,8 1,1 3,7 4,4 7,0 2,2 4,-2 7,1 2,2-1,-1 3,1 4,0 5,-1 7,2 7,2 2,2 5,-2 6,1 9,-2 10,-1 5,0 5,-1 2,0 5,-1 4,-2 4,2 0,2 0,2 1,2 3,3-3,0-3,2-1,-1-2,-3 1,-1 2,-5 0,-2 3,-2-1,1-1,-3-3,1-4,-4-3,-3-1,2-4,1-1,3-1,-1 1,-3 5,-5 4,-1 5,-3 5,-3 8,1 6,-4 10,1 6,2 4,7 8,6 6,10 8,13 6,16 0,17 1,16-1,18 0,16-4,19-1,24-6,22-5,28-8,23-7,24-3,22-5,20-5,16-4,18-5,16-2,10-6,16-6,11-4,15-6,7-6,7-6,4-7,0-5,8-10,-1-5,4-4,3-5,2-5,6 2,2-4,6-1,3-4,-2-2,1-2,-1-3,0-6,1-3,-1-4,3-2,1 2,5-3,2 1,1 2,-2-2,1-1,0-1,0-1,1-2,-2-1,-1 1,-2-1,0-1,0 4,3-2,1 0,-1-6,-1 0,1-2,1-4,1-3,-2-1,0 0,-1-7,2-2,2-4,6-2,0-2,-2-3,0 0,2 0,0-2,2-2,1 0,-2-2,2 0,-2-4,3-1,3 0,-2-2,-1 0,0-2,6-4,4-1,5-2,1-2,-1 0,-3-2,4-3,-2 0,8-5,-4-2,1-2,-2-2,2-3,-2-4,2-2,-4-2,-3-3,-2-8,-2-2,2-1,-2-3,-6-4,-7-4,-2-1,-5-6,-4-2,-4-3,-10-4,-8-6,-4-7,-10-7,-11-13,-10-7,-18-4,-20-3,-17-1,-13 1,-14 1,-13 0,-10-2,-16-1,-12 1,-17 1,-17 1,-16 3,-17 6,-13 5,-10 2,-10 9,-10 4,-11-1,-8 4,-7 4,-10 4,-11-2,-10-4,-10-2,-10 2,-9 0,-11 0,-8-5,-10-2,-12 1,-3 0,-9 2,-8-5,-6-2,-10 5,-6-1,-6 2,-3-1,-4 0,-4 0,-5 2,-2 4,-1-1,2 2,-1 5,2 3,5 4,3 2,7 1,3 3,6 1,7-2,7 2,5-4,5 4,8 2,3 4,4 2,8 0,3 3,1 0,4-2,7 2,1 2,1 3,2 3,2 2,7 0,3 5,3 3,4 8,0 7,1 10,-3 15,21 11,30 11,28 3,23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3:09.1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7922 17,'0'0,"-12"0,-24-2,-26-4,-29 2,-28 2,-18-1,-14 6,-13-1,-13 5,-11 4,-15 3,-10 2,-14 4,-7 4,-10-1,-7 2,-5 5,-5 0,-3 8,-7 6,-5 4,-8 6,-4 9,-3 6,5 10,4 6,9 7,6 4,5 6,4 6,13 4,13 1,15 2,22 2,22-2,21-1,25-2,24-1,26-7,26-7,30-6,25-6,29-5,31-4,27-4,22-6,27-5,26-6,16-3,21-4,16-7,14-5,15-1,12-5,11 1,5-3,5-4,7-1,11 1,3-4,6-2,-4-3,4-6,0-6,4-7,3-11,0-6,-2-8,-1-5,3-3,2-3,-1-4,-5-1,-6-5,-8-2,-10-1,-7-2,-9-3,-11-6,-15-7,-17-4,-13-5,-14-4,-21-8,-24-2,-25-6,-31 0,-31 0,-26 5,-29 6,-26 5,-22 5,-25 0,-28 1,-33-6,-34 0,-36 0,-31 4,-27 4,-17 6,-11 4,-10 2,1 5,8 4,9 6,13 1,15 3,15 1,15 4,20 1,10 4,4 13,-2 16,29 13,40 2,38 2,31-2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3:22.7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18749 1005,'0'0,"0"0,-15-12,-19-14,-16-12,-16-8,-18-10,-11-6,-10-2,-9-2,-8 2,-12-2,-7 2,-8 3,-11 1,-10 5,-10 6,-12 4,-12 5,-14 4,-18 6,-16 5,-15 8,-10 5,-5 5,-4 4,-2 2,-2 2,0 1,2-1,2 0,5-1,0 2,2 0,7 6,4 3,8 8,-1 7,2 8,-4 10,3 10,2 12,3 12,0 14,2 12,1 11,-1 6,6 10,7 4,7 1,3 0,5 1,4 6,2 1,6 0,3 2,1 1,-3 1,-3-4,-2 0,-3 0,0 1,-5 2,-6 2,-2 3,-5 3,2 1,-4-3,2 3,-6 3,-3 2,-2 3,-2 2,-1-1,-4 8,-8 9,-4 8,1 9,6 9,6 7,13 7,14 4,16 2,21-2,24-6,30-2,22-6,27-6,28-7,27-2,29-7,24-4,24 1,25 0,18-1,17 1,19-4,17-2,16 4,16-2,17 0,11-5,8 2,8-6,7-5,7 2,5-5,5-4,-3-8,1-6,3-4,2-6,1-4,-2-6,1-6,2-5,1-2,4-3,4-3,-4 2,-2-2,-2 2,0-5,-2-3,0-3,0-7,-4-3,2-1,-4-4,6 1,-1-6,0-3,-2-4,-1-2,4-6,0-3,4-10,0-8,-5-7,2-10,-2-10,6-9,6-4,5-3,2-2,5 1,1 3,5-1,6 0,4-4,2 0,6-5,5-4,5-2,10-3,3-5,8-2,7-2,4-6,6-1,5-7,-3-1,1-5,2 1,1-7,7-2,1-7,2-4,-3-4,-1-9,5-13,4-10,5-10,4-10,1-14,4-10,4-13,2-14,1-13,-4-10,-6-6,-12-7,-13-4,-12-2,-17-3,-21 0,-27 1,-23 2,-28-2,-23-6,-23-6,-23-1,-27 3,-25 5,-21 1,-25 6,-25 5,-19 4,-16 3,-15 3,-11 2,-10 2,-10 2,-10 0,-15-3,-15 2,-9-6,-11 0,-9-1,-10 7,-8 6,-3 7,-6 6,-13 7,-5 7,-7 9,-7 7,-7 4,-10 4,-8-1,-7 1,-4-1,-2-1,-6 4,-5 0,0 2,-1-2,-3 0,1 1,1 0,-2-2,-2-2,2-2,7 6,5 2,5 2,2 1,4 2,3 5,6 4,10 3,8 1,9 5,5 5,8 1,8-1,13-2,13 2,10 2,14 2,14 6,11 9,5 9,15 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3:34.2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8389 517,'-22'-3,"-8"-1,-7-4,-20-2,-22-10,-20-4,-18-4,-15-6,-9 0,-6-2,-10-6,-10 1,-8-2,-7 6,-10 1,-8 5,-12 3,-11 4,-8 7,-9 5,-6 8,-14 11,-10 7,-7 12,-8 10,-5 8,4 6,-4 9,4 4,0 6,6 7,4 5,7 9,9 7,11 6,10 5,16 2,19 2,19 4,22 2,26-2,24-2,27 1,29-6,28-5,26-2,26-6,22-8,27-8,29-7,23-9,22-11,23-6,22-3,14-3,12-1,6-1,6 1,9-1,3-3,7-4,0-3,0-2,1-1,3-3,7 0,1-7,5-4,5-4,6-6,4-3,0-7,1-7,-2-5,-7-8,-8-5,-7-4,-8-6,-6-4,-10-6,-10-4,-14-6,-6-4,-10 1,-13-2,-10 1,-14 6,-18 1,-18 1,-21-2,-22-3,-19-4,-20 1,-18 2,-13-1,-12 2,-13-1,-10-4,-12-9,-10-7,-17-10,-21-3,-19-5,-9 0,-6 2,-6 2,0 5,1 7,2 7,7 12,-2 15,20 15,27 16,25 10,23 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3:47.5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17436 404,'-26'-12,"-7"-5,-18-2,-25-1,-25-4,-20 0,-19-4,-12-1,-7-5,-8 4,-6 0,-6 2,-9 0,-12 4,-9 2,-10 4,-11 5,-14 9,-14 8,-8 9,-12 10,-10 9,-9 9,-12 10,-10 12,-5 15,1 12,1 10,2 8,-3 5,3 8,3 3,10 2,6 0,6-3,4-2,5-1,2 2,6-1,1-2,2-1,2 5,2-3,3-1,4-2,3 0,1 6,1 4,-6 6,-2 2,1 3,-2 4,1 6,0 2,7 5,6 4,7 3,3 5,5 8,-1 9,-4 16,2 10,0 18,2 15,4 21,0 16,10 19,11 13,14 14,15 9,22 10,23 13,21 3,24 3,20-3,20-1,21-1,22 0,21 5,24-4,21-3,22 2,21-2,28 2,23-6,18-8,19-10,16-11,17-8,18-9,14-9,13-14,6-14,4-10,4-7,4-6,2-9,4-11,0-14,5-11,4-9,7-9,8-9,3-15,2-14,5-16,2-16,6-12,3-20,-2-12,1-14,-1-11,6-12,1-14,2-10,6-10,-1-7,5-13,4-11,3-15,3-9,-2-9,2-10,-4-8,0-7,-1-8,-1-7,-1-7,1-3,0-7,1-6,0-6,2-4,-7-2,-5 1,-7 3,-6-1,-6-1,-6 4,-6 0,-7 2,-5-1,-1 0,-3-5,-2 2,-2 0,-4 3,-4 0,0-1,6 0,3-4,2 2,2 0,3-1,1 1,5-3,-2-1,-2 0,0-1,-4-2,-3-2,1-4,-3-2,-3-1,-8-3,-4-6,-5-4,-9-9,-5-6,-9-8,-11-5,-12-6,-18-2,-21-6,-24-2,-20 1,-24 0,-17 0,-19 5,-20 3,-20 3,-22 4,-14 6,-10 4,-14 2,-12-4,-14-5,-12-4,-13-1,-14-1,-13-7,-7-5,-11-5,-4-2,-7-1,-6-2,-6 2,-7 1,-9 6,-6 7,-9 8,-7 4,-12 5,-15 1,-15 4,-9 4,-9 7,-7 3,-7 4,-5 2,0 0,-3 2,3 4,2 2,3 2,0 1,1 1,3 4,7 4,1-3,-2 2,-6-2,-5 3,-4-1,-4 2,-9 3,-6 4,-10 2,-6 2,-3 5,0 4,-4 10,-2 4,-2 5,2 4,10 8,10 9,12 10,8 15,1 22,4 24,46 15,56 5,54 0,44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9A0A-345A-4391-BC27-9F23EB34EC95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01E4F-51B0-4191-AC8F-49504CE6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8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782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442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59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738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073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42903e7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42903e7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625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42903e7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42903e7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0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42903e7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42903e70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158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42903e7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742903e7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12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42903e7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42903e7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684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42903e7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42903e7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66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42903e7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42903e7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70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54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54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94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03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1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7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600" cy="2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756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7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85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5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8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7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96B238-9307-42D9-9C66-C49E02CCCF7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5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238-9307-42D9-9C66-C49E02CCCF7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96B238-9307-42D9-9C66-C49E02CCCF7C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1CC264-15A9-491C-8E60-242C571371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72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61FE6-0069-4C71-A26D-88B7A0EE2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1580033" cy="3566160"/>
          </a:xfrm>
        </p:spPr>
        <p:txBody>
          <a:bodyPr>
            <a:normAutofit/>
          </a:bodyPr>
          <a:lstStyle/>
          <a:p>
            <a:r>
              <a:rPr lang="en-US" sz="7200" dirty="0" err="1"/>
              <a:t>CityU</a:t>
            </a:r>
            <a:r>
              <a:rPr lang="en-US" sz="7200" dirty="0"/>
              <a:t> Website Search Engine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B01CA925-39CF-4E2F-A13F-03669C748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10</a:t>
            </a:r>
          </a:p>
        </p:txBody>
      </p:sp>
    </p:spTree>
    <p:extLst>
      <p:ext uri="{BB962C8B-B14F-4D97-AF65-F5344CB8AC3E}">
        <p14:creationId xmlns:p14="http://schemas.microsoft.com/office/powerpoint/2010/main" val="203241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B765A-FADE-48D2-B70F-30BD2559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/>
              <a:t>The purpose of preprocess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34C88-EEA2-43CB-A12F-8CBEBD54B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HK" dirty="0"/>
              <a:t>Our search engine has two methods ranking the webpage</a:t>
            </a:r>
          </a:p>
          <a:p>
            <a:r>
              <a:rPr lang="en-US" altLang="zh-HK" dirty="0"/>
              <a:t>TFIDF and PageRank</a:t>
            </a:r>
          </a:p>
          <a:p>
            <a:endParaRPr lang="en-US" altLang="zh-HK" dirty="0"/>
          </a:p>
          <a:p>
            <a:r>
              <a:rPr lang="en-US" altLang="zh-HK" dirty="0"/>
              <a:t>TFIDF : Count the term frequency in list of keywords</a:t>
            </a:r>
          </a:p>
          <a:p>
            <a:r>
              <a:rPr lang="en-US" altLang="zh-HK" dirty="0"/>
              <a:t>PageRank : Algorithm by counting the number of hyperlinks</a:t>
            </a:r>
          </a:p>
        </p:txBody>
      </p:sp>
    </p:spTree>
    <p:extLst>
      <p:ext uri="{BB962C8B-B14F-4D97-AF65-F5344CB8AC3E}">
        <p14:creationId xmlns:p14="http://schemas.microsoft.com/office/powerpoint/2010/main" val="60607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277594B-6931-434D-945F-FE772835EC18}"/>
              </a:ext>
            </a:extLst>
          </p:cNvPr>
          <p:cNvSpPr/>
          <p:nvPr/>
        </p:nvSpPr>
        <p:spPr>
          <a:xfrm>
            <a:off x="288235" y="327991"/>
            <a:ext cx="11638722" cy="1659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344C764-E34D-4F09-B6BA-E07DDB1C0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448" y="0"/>
            <a:ext cx="8065465" cy="7389208"/>
          </a:xfrm>
        </p:spPr>
      </p:pic>
    </p:spTree>
    <p:extLst>
      <p:ext uri="{BB962C8B-B14F-4D97-AF65-F5344CB8AC3E}">
        <p14:creationId xmlns:p14="http://schemas.microsoft.com/office/powerpoint/2010/main" val="357127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E9640-C953-4710-818B-6D9D35A8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/>
              <a:t>Flow of the preprocess</a:t>
            </a:r>
            <a:endParaRPr lang="zh-HK" altLang="en-US" cap="none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2AFF0350-3C68-4DAE-BF01-942A7F126C5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21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9FE3A-D0BA-4348-9251-CC543A96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 err="1"/>
              <a:t>StringMapModule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E5058-0D5A-46CB-BFB5-E797DB3E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HK" sz="3200" dirty="0"/>
              <a:t>Generate the dataset file</a:t>
            </a:r>
          </a:p>
          <a:p>
            <a:pPr lvl="1">
              <a:lnSpc>
                <a:spcPct val="150000"/>
              </a:lnSpc>
            </a:pPr>
            <a:r>
              <a:rPr lang="en-US" altLang="zh-HK" sz="2400" dirty="0" err="1"/>
              <a:t>ForwardIndexDataset</a:t>
            </a:r>
            <a:endParaRPr lang="en-US" altLang="zh-HK" sz="2400" dirty="0"/>
          </a:p>
          <a:p>
            <a:pPr lvl="1">
              <a:lnSpc>
                <a:spcPct val="150000"/>
              </a:lnSpc>
            </a:pPr>
            <a:r>
              <a:rPr lang="en-US" altLang="zh-HK" sz="2400" dirty="0" err="1"/>
              <a:t>InvertedIndexDataset</a:t>
            </a:r>
            <a:endParaRPr lang="en-US" altLang="zh-HK" sz="2400" dirty="0"/>
          </a:p>
          <a:p>
            <a:pPr lvl="1">
              <a:lnSpc>
                <a:spcPct val="150000"/>
              </a:lnSpc>
            </a:pPr>
            <a:r>
              <a:rPr lang="en-US" altLang="zh-HK" sz="2400" dirty="0" err="1"/>
              <a:t>linkForwardIndexDataset</a:t>
            </a:r>
            <a:endParaRPr lang="en-US" altLang="zh-HK" sz="2400" dirty="0"/>
          </a:p>
          <a:p>
            <a:pPr lvl="1">
              <a:lnSpc>
                <a:spcPct val="150000"/>
              </a:lnSpc>
            </a:pPr>
            <a:r>
              <a:rPr lang="en-US" altLang="zh-HK" sz="2400" dirty="0" err="1"/>
              <a:t>linkInvertedIndexDataset</a:t>
            </a:r>
            <a:endParaRPr lang="en-US" altLang="zh-HK" sz="2400" dirty="0"/>
          </a:p>
        </p:txBody>
      </p:sp>
    </p:spTree>
    <p:extLst>
      <p:ext uri="{BB962C8B-B14F-4D97-AF65-F5344CB8AC3E}">
        <p14:creationId xmlns:p14="http://schemas.microsoft.com/office/powerpoint/2010/main" val="147996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D43D4-A7EF-4FCA-B8F4-B7992F9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 err="1"/>
              <a:t>ExtractBodyModule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2E634-1EE0-488A-BE1C-9005A651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HK" sz="2400" dirty="0"/>
              <a:t>Method: </a:t>
            </a:r>
            <a:r>
              <a:rPr lang="en-US" altLang="zh-HK" sz="2400" dirty="0" err="1"/>
              <a:t>WebPageExtraction</a:t>
            </a:r>
            <a:endParaRPr lang="en-US" altLang="zh-HK" sz="2400" dirty="0"/>
          </a:p>
          <a:p>
            <a:endParaRPr lang="en-US" altLang="zh-HK" sz="2400" dirty="0"/>
          </a:p>
          <a:p>
            <a:r>
              <a:rPr lang="en-US" altLang="zh-HK" sz="2400" dirty="0"/>
              <a:t>Input</a:t>
            </a:r>
            <a:r>
              <a:rPr lang="en-US" altLang="zh-TW" sz="2400" dirty="0"/>
              <a:t>: html file of the webpage</a:t>
            </a:r>
          </a:p>
          <a:p>
            <a:r>
              <a:rPr lang="en-US" altLang="zh-TW" sz="2400" dirty="0"/>
              <a:t>Return Type: String</a:t>
            </a:r>
          </a:p>
          <a:p>
            <a:r>
              <a:rPr lang="en-US" altLang="zh-HK" sz="2400" dirty="0"/>
              <a:t>Return: content of the webpage without the html tag, header…</a:t>
            </a:r>
          </a:p>
          <a:p>
            <a:endParaRPr lang="en-US" altLang="zh-HK" sz="2400" dirty="0"/>
          </a:p>
          <a:p>
            <a:r>
              <a:rPr lang="en-US" altLang="zh-HK" sz="2400" dirty="0"/>
              <a:t>Use for the TFIDF algorithm</a:t>
            </a:r>
          </a:p>
          <a:p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556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D43D4-A7EF-4FCA-B8F4-B7992F9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 err="1"/>
              <a:t>ExtractLinkModule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2E634-1EE0-488A-BE1C-9005A651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HK" sz="2400" dirty="0"/>
              <a:t>Method: </a:t>
            </a:r>
            <a:r>
              <a:rPr lang="en-US" altLang="zh-HK" sz="2400" dirty="0" err="1"/>
              <a:t>WebPageExtraction</a:t>
            </a:r>
            <a:endParaRPr lang="en-US" altLang="zh-HK" sz="2400" dirty="0"/>
          </a:p>
          <a:p>
            <a:endParaRPr lang="en-US" altLang="zh-HK" sz="2400" dirty="0"/>
          </a:p>
          <a:p>
            <a:r>
              <a:rPr lang="en-US" altLang="zh-HK" sz="2400" dirty="0"/>
              <a:t>Input</a:t>
            </a:r>
            <a:r>
              <a:rPr lang="en-US" altLang="zh-TW" sz="2400" dirty="0"/>
              <a:t>: html file of the webpage</a:t>
            </a:r>
          </a:p>
          <a:p>
            <a:r>
              <a:rPr lang="en-US" altLang="zh-TW" sz="2400" dirty="0"/>
              <a:t>Return Type: String</a:t>
            </a:r>
          </a:p>
          <a:p>
            <a:r>
              <a:rPr lang="en-US" altLang="zh-HK" sz="2400" dirty="0"/>
              <a:t>Return: the hyperlink of the webpage</a:t>
            </a:r>
          </a:p>
          <a:p>
            <a:endParaRPr lang="en-US" altLang="zh-HK" sz="2400" dirty="0"/>
          </a:p>
          <a:p>
            <a:r>
              <a:rPr lang="en-US" altLang="zh-HK" sz="2400" dirty="0"/>
              <a:t>Use for the PageRank algorithm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878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AD106-0630-400B-A3ED-59F17C13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 err="1"/>
              <a:t>ForwardIndexModule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C1CCDE-FDB1-428F-BE78-B55D05FA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HK" sz="2400" dirty="0"/>
              <a:t>Create a hash map with URL and keywords</a:t>
            </a:r>
          </a:p>
          <a:p>
            <a:r>
              <a:rPr lang="en-US" altLang="zh-HK" sz="2400" dirty="0"/>
              <a:t>Remove stop words from the content of the webpage</a:t>
            </a:r>
          </a:p>
          <a:p>
            <a:endParaRPr lang="en-US" altLang="zh-HK" sz="2400" dirty="0"/>
          </a:p>
          <a:p>
            <a:r>
              <a:rPr lang="en-US" altLang="zh-HK" sz="2400" dirty="0"/>
              <a:t>Input: content of webpage</a:t>
            </a:r>
          </a:p>
          <a:p>
            <a:r>
              <a:rPr lang="en-US" altLang="zh-HK" sz="2400" dirty="0"/>
              <a:t>Output Type: HashMap&lt;String, </a:t>
            </a:r>
            <a:r>
              <a:rPr lang="en-US" altLang="zh-HK" sz="2400" dirty="0" err="1"/>
              <a:t>ArrayList</a:t>
            </a:r>
            <a:r>
              <a:rPr lang="en-US" altLang="zh-HK" sz="2400" dirty="0"/>
              <a:t>&lt;String&gt;&gt;</a:t>
            </a:r>
          </a:p>
          <a:p>
            <a:r>
              <a:rPr lang="en-US" altLang="zh-HK" sz="2400" dirty="0"/>
              <a:t>Output: URL, Array list of keywords</a:t>
            </a:r>
          </a:p>
          <a:p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7188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AD106-0630-400B-A3ED-59F17C13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 err="1"/>
              <a:t>InvertedIndexModule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C1CCDE-FDB1-428F-BE78-B55D05FA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HK" sz="2400" dirty="0"/>
              <a:t>Invert the </a:t>
            </a:r>
            <a:r>
              <a:rPr lang="en-US" altLang="zh-HK" sz="2400" dirty="0" err="1"/>
              <a:t>ForwardIndexModule</a:t>
            </a: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r>
              <a:rPr lang="en-US" altLang="zh-HK" sz="2400" dirty="0"/>
              <a:t>Input: HashMap&lt;URL, Array list of keywords&gt;</a:t>
            </a:r>
          </a:p>
          <a:p>
            <a:r>
              <a:rPr lang="en-US" altLang="zh-HK" sz="2400" dirty="0"/>
              <a:t>Output Type: HashMap&lt;String, </a:t>
            </a:r>
            <a:r>
              <a:rPr lang="en-US" altLang="zh-HK" sz="2400" dirty="0" err="1"/>
              <a:t>ArrayList</a:t>
            </a:r>
            <a:r>
              <a:rPr lang="en-US" altLang="zh-HK" sz="2400" dirty="0"/>
              <a:t>&lt;String&gt;&gt;</a:t>
            </a:r>
          </a:p>
          <a:p>
            <a:r>
              <a:rPr lang="en-US" altLang="zh-HK" sz="2400" dirty="0"/>
              <a:t>Output: Keyword, Array list of URL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088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389B9-4522-4E52-861C-859A810C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cap="none" dirty="0"/>
              <a:t>Software design pattern</a:t>
            </a:r>
            <a:endParaRPr lang="zh-HK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63A59-28F4-45BF-8D84-D5E557B9C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0496"/>
            <a:ext cx="10513527" cy="3678303"/>
          </a:xfrm>
        </p:spPr>
        <p:txBody>
          <a:bodyPr anchor="t">
            <a:normAutofit/>
          </a:bodyPr>
          <a:lstStyle/>
          <a:p>
            <a:r>
              <a:rPr lang="en-US" altLang="zh-HK" sz="2400" dirty="0"/>
              <a:t>Observer pattern</a:t>
            </a:r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r>
              <a:rPr lang="en-US" altLang="zh-HK" sz="2400" dirty="0"/>
              <a:t>Observer pattern is used in those 3 classes. </a:t>
            </a:r>
          </a:p>
          <a:p>
            <a:r>
              <a:rPr lang="en-US" altLang="zh-HK" sz="2400" dirty="0"/>
              <a:t>Observer pattern can update the final hash map automatically</a:t>
            </a:r>
            <a:endParaRPr lang="zh-TW" altLang="zh-HK" sz="2400" dirty="0"/>
          </a:p>
          <a:p>
            <a:endParaRPr lang="zh-HK" altLang="en-US" sz="2800" dirty="0"/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5083B44F-5B44-4564-B12A-860AE84D7904}"/>
              </a:ext>
            </a:extLst>
          </p:cNvPr>
          <p:cNvGraphicFramePr/>
          <p:nvPr>
            <p:extLst/>
          </p:nvPr>
        </p:nvGraphicFramePr>
        <p:xfrm>
          <a:off x="1868857" y="1866866"/>
          <a:ext cx="8454284" cy="2953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888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E7300C-404E-4143-836C-F65CD6CEA27A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41403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C802-D85E-4947-8516-523ADAD3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Agenda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6AD69-6A8C-4A30-9683-2F5F6067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Project overview</a:t>
            </a:r>
          </a:p>
          <a:p>
            <a:endParaRPr lang="en-US" sz="3600" dirty="0"/>
          </a:p>
          <a:p>
            <a:r>
              <a:rPr lang="en-US" sz="3600" dirty="0"/>
              <a:t>Product design and implementation</a:t>
            </a:r>
          </a:p>
          <a:p>
            <a:endParaRPr lang="en-US" sz="3600" dirty="0"/>
          </a:p>
          <a:p>
            <a:r>
              <a:rPr lang="en-US" sz="3600" dirty="0"/>
              <a:t>Testing and debugging</a:t>
            </a:r>
          </a:p>
          <a:p>
            <a:endParaRPr lang="en-US" sz="3600" dirty="0"/>
          </a:p>
          <a:p>
            <a:r>
              <a:rPr lang="en-US" sz="3600" dirty="0"/>
              <a:t>Technology and demo</a:t>
            </a:r>
          </a:p>
        </p:txBody>
      </p:sp>
    </p:spTree>
    <p:extLst>
      <p:ext uri="{BB962C8B-B14F-4D97-AF65-F5344CB8AC3E}">
        <p14:creationId xmlns:p14="http://schemas.microsoft.com/office/powerpoint/2010/main" val="75276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B1CEB1-CE20-6246-A50E-F92CD7FA1D0C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922085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屏幕截图, 天空&#10;&#10;&#10;&#10;自动生成的说明">
            <a:extLst>
              <a:ext uri="{FF2B5EF4-FFF2-40B4-BE49-F238E27FC236}">
                <a16:creationId xmlns:a16="http://schemas.microsoft.com/office/drawing/2014/main" id="{6A196155-AB50-3E40-8BA1-EF9D9839B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7" b="2"/>
          <a:stretch/>
        </p:blipFill>
        <p:spPr>
          <a:xfrm>
            <a:off x="643467" y="448595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19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B1CEB1-CE20-6246-A50E-F92CD7FA1D0C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Pattern</a:t>
            </a:r>
            <a:r>
              <a:rPr kumimoji="1" lang="en-US" altLang="zh-CN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and</a:t>
            </a:r>
            <a:r>
              <a:rPr kumimoji="1" lang="en-US" altLang="zh-CN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Principle</a:t>
            </a:r>
          </a:p>
        </p:txBody>
      </p:sp>
    </p:spTree>
    <p:extLst>
      <p:ext uri="{BB962C8B-B14F-4D97-AF65-F5344CB8AC3E}">
        <p14:creationId xmlns:p14="http://schemas.microsoft.com/office/powerpoint/2010/main" val="3543611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DBDAE-B51A-D647-AE97-C45AB3ECC5E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Open-Closed Principle + Strategy Pattern</a:t>
            </a:r>
            <a:endParaRPr kumimoji="1" lang="en-US" altLang="zh-CN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344752-4C3F-E040-8A6A-C6B4EE14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06" y="643467"/>
            <a:ext cx="8437792" cy="559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67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0C4514-6416-B34E-9F2D-BDB33748486B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Algorithm </a:t>
            </a:r>
            <a:r>
              <a:rPr kumimoji="1" lang="en-US" altLang="zh-CN" sz="5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&amp;</a:t>
            </a:r>
            <a:r>
              <a:rPr kumimoji="1" lang="en-US" altLang="zh-CN" sz="5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Implement </a:t>
            </a:r>
          </a:p>
        </p:txBody>
      </p:sp>
    </p:spTree>
    <p:extLst>
      <p:ext uri="{BB962C8B-B14F-4D97-AF65-F5344CB8AC3E}">
        <p14:creationId xmlns:p14="http://schemas.microsoft.com/office/powerpoint/2010/main" val="127456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&#10;&#10;自动生成的说明">
            <a:extLst>
              <a:ext uri="{FF2B5EF4-FFF2-40B4-BE49-F238E27FC236}">
                <a16:creationId xmlns:a16="http://schemas.microsoft.com/office/drawing/2014/main" id="{57784F75-64AE-D242-8E92-A3974566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68" y="643467"/>
            <a:ext cx="69856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9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28A326-E437-2B47-9602-5C51A1C7E96F}"/>
              </a:ext>
            </a:extLst>
          </p:cNvPr>
          <p:cNvSpPr txBox="1"/>
          <p:nvPr/>
        </p:nvSpPr>
        <p:spPr>
          <a:xfrm>
            <a:off x="838200" y="634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TF-IDF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zh-CN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5E9180-C0C7-944B-B8F9-FD5B8E7D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3331084"/>
            <a:ext cx="9875520" cy="13578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53947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>
            <a:extLst>
              <a:ext uri="{FF2B5EF4-FFF2-40B4-BE49-F238E27FC236}">
                <a16:creationId xmlns:a16="http://schemas.microsoft.com/office/drawing/2014/main" id="{2E3F1EE2-5AD1-184A-BFF7-4FAE3DD0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99" y="1594338"/>
            <a:ext cx="9512533" cy="33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79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包含 屏幕截图&#10;&#10;&#10;&#10;自动生成的说明">
            <a:extLst>
              <a:ext uri="{FF2B5EF4-FFF2-40B4-BE49-F238E27FC236}">
                <a16:creationId xmlns:a16="http://schemas.microsoft.com/office/drawing/2014/main" id="{35B3F14F-505B-134F-B1C0-7F5F471DF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68" y="492996"/>
            <a:ext cx="69856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70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0EE54E-61B5-8348-890F-62B4E5BA7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84" y="1254335"/>
            <a:ext cx="726843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4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C0F8B-A761-4441-8854-23A5FE11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 and Requirement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479B3-4DB9-4743-B58A-EFC3BCE2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Search engine deployed on website.</a:t>
            </a:r>
          </a:p>
          <a:p>
            <a:endParaRPr lang="en-US" sz="3200" dirty="0"/>
          </a:p>
          <a:p>
            <a:r>
              <a:rPr lang="en-US" sz="3200" dirty="0"/>
              <a:t>Help user to search resources in certain website.</a:t>
            </a:r>
          </a:p>
          <a:p>
            <a:endParaRPr lang="en-US" sz="3200" dirty="0"/>
          </a:p>
          <a:p>
            <a:r>
              <a:rPr lang="en-US" sz="3200" dirty="0"/>
              <a:t>We help students to explore resources in </a:t>
            </a:r>
            <a:r>
              <a:rPr lang="en-US" sz="3200" dirty="0" err="1"/>
              <a:t>CityU</a:t>
            </a:r>
            <a:r>
              <a:rPr lang="en-US" sz="3200" dirty="0"/>
              <a:t> CS Dept Website.</a:t>
            </a:r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8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&#10;&#10;自动生成的说明">
            <a:extLst>
              <a:ext uri="{FF2B5EF4-FFF2-40B4-BE49-F238E27FC236}">
                <a16:creationId xmlns:a16="http://schemas.microsoft.com/office/drawing/2014/main" id="{6F9A83EB-5AAF-034A-8127-989A0666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19" y="643467"/>
            <a:ext cx="100379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46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08099D92-A09F-BC4F-8FA5-BB1595090EA4}"/>
              </a:ext>
            </a:extLst>
          </p:cNvPr>
          <p:cNvSpPr txBox="1"/>
          <p:nvPr/>
        </p:nvSpPr>
        <p:spPr>
          <a:xfrm>
            <a:off x="1109003" y="2074361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TF-IDF vector</a:t>
            </a:r>
          </a:p>
        </p:txBody>
      </p:sp>
      <p:pic>
        <p:nvPicPr>
          <p:cNvPr id="3" name="图片 5" descr="图片包含 物体&#10;&#10;&#10;&#10;自动生成的说明">
            <a:extLst>
              <a:ext uri="{FF2B5EF4-FFF2-40B4-BE49-F238E27FC236}">
                <a16:creationId xmlns:a16="http://schemas.microsoft.com/office/drawing/2014/main" id="{374CF5D9-1FCE-FB45-9F49-7C2C8EB49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9" y="2360622"/>
            <a:ext cx="5976938" cy="21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41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763E2BF-019C-5649-921D-0A252CF60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28600"/>
            <a:ext cx="5505450" cy="59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07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&#10;&#10;自动生成的说明">
            <a:extLst>
              <a:ext uri="{FF2B5EF4-FFF2-40B4-BE49-F238E27FC236}">
                <a16:creationId xmlns:a16="http://schemas.microsoft.com/office/drawing/2014/main" id="{AA45A685-197C-DD40-9C21-9596D14F4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7"/>
            <a:ext cx="10905066" cy="51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15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2D04B8-AEC6-D740-BB03-183819255096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PageRank</a:t>
            </a:r>
          </a:p>
        </p:txBody>
      </p:sp>
      <p:pic>
        <p:nvPicPr>
          <p:cNvPr id="5" name="图片 4" descr="图片包含 室内&#10;&#10;&#10;&#10;自动生成的说明">
            <a:extLst>
              <a:ext uri="{FF2B5EF4-FFF2-40B4-BE49-F238E27FC236}">
                <a16:creationId xmlns:a16="http://schemas.microsoft.com/office/drawing/2014/main" id="{2E929764-463D-8F42-B4F1-D6B3C66F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719733"/>
            <a:ext cx="9875520" cy="1999790"/>
          </a:xfrm>
          <a:prstGeom prst="rect">
            <a:avLst/>
          </a:prstGeom>
          <a:effectLst/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ACB64B56-433D-8749-8D3D-EC467342635A}"/>
              </a:ext>
            </a:extLst>
          </p:cNvPr>
          <p:cNvCxnSpPr/>
          <p:nvPr/>
        </p:nvCxnSpPr>
        <p:spPr>
          <a:xfrm>
            <a:off x="3740613" y="4199621"/>
            <a:ext cx="6958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176701B-9BC2-4843-BD52-7A84A5DCB022}"/>
              </a:ext>
            </a:extLst>
          </p:cNvPr>
          <p:cNvCxnSpPr>
            <a:cxnSpLocks/>
          </p:cNvCxnSpPr>
          <p:nvPr/>
        </p:nvCxnSpPr>
        <p:spPr>
          <a:xfrm>
            <a:off x="1381275" y="4614015"/>
            <a:ext cx="25336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57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46D6C55A-82B4-D245-80D9-7E21C5A1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97" y="643467"/>
            <a:ext cx="67324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11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时钟, 物体&#10;&#10;&#10;&#10;自动生成的说明">
            <a:extLst>
              <a:ext uri="{FF2B5EF4-FFF2-40B4-BE49-F238E27FC236}">
                <a16:creationId xmlns:a16="http://schemas.microsoft.com/office/drawing/2014/main" id="{FA8ABCE6-064C-C34A-9246-B4C19F77C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04" y="899308"/>
            <a:ext cx="7540413" cy="2318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2B02A41-55E9-5246-BB89-16282813E8A7}"/>
                  </a:ext>
                </a:extLst>
              </p:cNvPr>
              <p:cNvSpPr txBox="1"/>
              <p:nvPr/>
            </p:nvSpPr>
            <p:spPr>
              <a:xfrm>
                <a:off x="3528687" y="3640017"/>
                <a:ext cx="3001802" cy="21452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2B02A41-55E9-5246-BB89-16282813E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687" y="3640017"/>
                <a:ext cx="3001802" cy="2145203"/>
              </a:xfrm>
              <a:prstGeom prst="rect">
                <a:avLst/>
              </a:prstGeom>
              <a:blipFill>
                <a:blip r:embed="rId3"/>
                <a:stretch>
                  <a:fillRect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949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&#10;&#10;自动生成的说明">
            <a:extLst>
              <a:ext uri="{FF2B5EF4-FFF2-40B4-BE49-F238E27FC236}">
                <a16:creationId xmlns:a16="http://schemas.microsoft.com/office/drawing/2014/main" id="{9260E568-CF93-3D4D-8EB6-7C9F9FA2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3" y="643467"/>
            <a:ext cx="108703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38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片包含 屏幕截图&#10;&#10;&#10;&#10;自动生成的说明">
            <a:extLst>
              <a:ext uri="{FF2B5EF4-FFF2-40B4-BE49-F238E27FC236}">
                <a16:creationId xmlns:a16="http://schemas.microsoft.com/office/drawing/2014/main" id="{71BAAE16-B55F-2141-BEDD-75D1E9ED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7" y="643467"/>
            <a:ext cx="96052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06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&#10;&#10;自动生成的说明">
            <a:extLst>
              <a:ext uri="{FF2B5EF4-FFF2-40B4-BE49-F238E27FC236}">
                <a16:creationId xmlns:a16="http://schemas.microsoft.com/office/drawing/2014/main" id="{95A55DBF-CDE4-9E4A-BC99-0510C2D6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7"/>
            <a:ext cx="10905066" cy="51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2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DBC5212-ACC5-4AF0-A743-1A091E30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1026" name="Picture 2" descr="https://raw.githubusercontent.com/Tidesun/CS3343Project/master/Project%20Report/UsecaseDiagram/UsecaseDiagram.jpg?token=AcuAhQzdpaG9uL84W90lHPNl6g2-duL3ks5cAjd9wA%3D%3D">
            <a:extLst>
              <a:ext uri="{FF2B5EF4-FFF2-40B4-BE49-F238E27FC236}">
                <a16:creationId xmlns:a16="http://schemas.microsoft.com/office/drawing/2014/main" id="{24441F50-C937-4192-9F63-5D81BFE3E9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1495" y="1970550"/>
            <a:ext cx="5381651" cy="428927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48939E-8B8A-445B-AE12-722B3B2B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185" y="62142"/>
            <a:ext cx="4407126" cy="6606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8969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95011" y="1321067"/>
            <a:ext cx="10402000" cy="230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GB"/>
              <a:t>Bug Report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350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161200" y="3708967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Unexpected Exception</a:t>
            </a:r>
            <a:endParaRPr sz="2400"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80400" y="1459067"/>
            <a:ext cx="3120000" cy="16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/>
              <a:t>Bug One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l="3716"/>
          <a:stretch/>
        </p:blipFill>
        <p:spPr>
          <a:xfrm>
            <a:off x="6146500" y="276245"/>
            <a:ext cx="6045501" cy="6495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188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401" y="203200"/>
            <a:ext cx="5834823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249567" y="3530067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Exception because of design of Java language</a:t>
            </a:r>
            <a:endParaRPr sz="24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05433" y="1459033"/>
            <a:ext cx="3120000" cy="16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/>
              <a:t>Bug Two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1794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895011" y="1321067"/>
            <a:ext cx="10402000" cy="230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GB"/>
              <a:t>Test Organization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2304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16766" y="575600"/>
            <a:ext cx="3014119" cy="18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HK" sz="4800" dirty="0"/>
              <a:t>Query</a:t>
            </a:r>
            <a:endParaRPr sz="4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3C0BE4-9BD2-4D3C-BA47-3D8402BEF229}"/>
              </a:ext>
            </a:extLst>
          </p:cNvPr>
          <p:cNvGrpSpPr/>
          <p:nvPr/>
        </p:nvGrpSpPr>
        <p:grpSpPr>
          <a:xfrm>
            <a:off x="3918916" y="2216415"/>
            <a:ext cx="4354169" cy="3475340"/>
            <a:chOff x="2939186" y="1662311"/>
            <a:chExt cx="3265627" cy="26065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25FB92-839C-4075-87C8-53F37FFAEC52}"/>
                </a:ext>
              </a:extLst>
            </p:cNvPr>
            <p:cNvGrpSpPr/>
            <p:nvPr/>
          </p:nvGrpSpPr>
          <p:grpSpPr>
            <a:xfrm>
              <a:off x="2939186" y="2968154"/>
              <a:ext cx="3265627" cy="1300662"/>
              <a:chOff x="738030" y="3019524"/>
              <a:chExt cx="3265627" cy="130066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C3324-4F7D-433B-8E38-FF25AEE4BCAF}"/>
                  </a:ext>
                </a:extLst>
              </p:cNvPr>
              <p:cNvSpPr txBox="1"/>
              <p:nvPr/>
            </p:nvSpPr>
            <p:spPr>
              <a:xfrm>
                <a:off x="1561673" y="3019524"/>
                <a:ext cx="1489753" cy="34624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HK" sz="2400" dirty="0" err="1">
                    <a:solidFill>
                      <a:schemeClr val="bg1"/>
                    </a:solidFill>
                  </a:rPr>
                  <a:t>AbstractRank</a:t>
                </a:r>
                <a:endParaRPr lang="en-HK" sz="2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EFC347-A649-4C02-9D14-BE6A2E247DFB}"/>
                  </a:ext>
                </a:extLst>
              </p:cNvPr>
              <p:cNvSpPr txBox="1"/>
              <p:nvPr/>
            </p:nvSpPr>
            <p:spPr>
              <a:xfrm>
                <a:off x="738030" y="3973937"/>
                <a:ext cx="823643" cy="34624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HK" sz="2400" dirty="0">
                    <a:solidFill>
                      <a:schemeClr val="bg1"/>
                    </a:solidFill>
                  </a:rPr>
                  <a:t>TFIDF</a:t>
                </a:r>
                <a:endParaRPr lang="en-HK" sz="2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B98024-D929-47A7-BD31-4AF95CA221FD}"/>
                  </a:ext>
                </a:extLst>
              </p:cNvPr>
              <p:cNvSpPr txBox="1"/>
              <p:nvPr/>
            </p:nvSpPr>
            <p:spPr>
              <a:xfrm>
                <a:off x="2965968" y="3973937"/>
                <a:ext cx="1037689" cy="34624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HK" sz="2400" dirty="0">
                    <a:solidFill>
                      <a:schemeClr val="bg1"/>
                    </a:solidFill>
                  </a:rPr>
                  <a:t>PageRank</a:t>
                </a:r>
                <a:endParaRPr lang="en-HK" sz="2400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E7598F0-F6B1-41F3-BA9B-4B09DC08EBAC}"/>
                  </a:ext>
                </a:extLst>
              </p:cNvPr>
              <p:cNvCxnSpPr>
                <a:stCxn id="2" idx="2"/>
                <a:endCxn id="20" idx="0"/>
              </p:cNvCxnSpPr>
              <p:nvPr/>
            </p:nvCxnSpPr>
            <p:spPr>
              <a:xfrm flipH="1">
                <a:off x="1149852" y="3365773"/>
                <a:ext cx="1156698" cy="608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F546698-4845-472D-B254-4E309F82E9F3}"/>
                  </a:ext>
                </a:extLst>
              </p:cNvPr>
              <p:cNvCxnSpPr>
                <a:cxnSpLocks/>
                <a:stCxn id="2" idx="2"/>
                <a:endCxn id="21" idx="0"/>
              </p:cNvCxnSpPr>
              <p:nvPr/>
            </p:nvCxnSpPr>
            <p:spPr>
              <a:xfrm>
                <a:off x="2306550" y="3365773"/>
                <a:ext cx="1178263" cy="6081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D04D63-E436-4F6C-9D60-2F87FAD2590F}"/>
                </a:ext>
              </a:extLst>
            </p:cNvPr>
            <p:cNvSpPr txBox="1"/>
            <p:nvPr/>
          </p:nvSpPr>
          <p:spPr>
            <a:xfrm>
              <a:off x="3762828" y="1662311"/>
              <a:ext cx="1615028" cy="34624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HK" sz="2400" dirty="0" err="1">
                  <a:solidFill>
                    <a:schemeClr val="bg1"/>
                  </a:solidFill>
                </a:rPr>
                <a:t>CommonQuery</a:t>
              </a:r>
              <a:endParaRPr lang="en-HK" sz="2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41E700-60FE-4E6A-9690-720265122086}"/>
                </a:ext>
              </a:extLst>
            </p:cNvPr>
            <p:cNvCxnSpPr>
              <a:cxnSpLocks/>
              <a:stCxn id="29" idx="2"/>
              <a:endCxn id="2" idx="0"/>
            </p:cNvCxnSpPr>
            <p:nvPr/>
          </p:nvCxnSpPr>
          <p:spPr>
            <a:xfrm flipH="1">
              <a:off x="4507706" y="2008560"/>
              <a:ext cx="62636" cy="959594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971231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47A2E8C-EA10-4B74-BB19-713DF96D65BC}"/>
              </a:ext>
            </a:extLst>
          </p:cNvPr>
          <p:cNvGrpSpPr/>
          <p:nvPr/>
        </p:nvGrpSpPr>
        <p:grpSpPr>
          <a:xfrm>
            <a:off x="1802486" y="778594"/>
            <a:ext cx="8716728" cy="5728273"/>
            <a:chOff x="1351864" y="583945"/>
            <a:chExt cx="6537546" cy="4296205"/>
          </a:xfrm>
        </p:grpSpPr>
        <p:sp>
          <p:nvSpPr>
            <p:cNvPr id="86" name="Google Shape;86;p17"/>
            <p:cNvSpPr txBox="1"/>
            <p:nvPr/>
          </p:nvSpPr>
          <p:spPr>
            <a:xfrm>
              <a:off x="3481450" y="583945"/>
              <a:ext cx="2447262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ExtractModuleAbstract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1351864" y="1775116"/>
              <a:ext cx="216905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ExtractBodyModule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3727986" y="1775116"/>
              <a:ext cx="19606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ExtractTitleModule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5928712" y="1816200"/>
              <a:ext cx="19606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ExtractLinkModule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3520923" y="2797671"/>
              <a:ext cx="19274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StringMapModule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3472687" y="3663495"/>
              <a:ext cx="22159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ForwardIndexModule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Google Shape;92;p17"/>
            <p:cNvCxnSpPr>
              <a:cxnSpLocks/>
              <a:stCxn id="90" idx="2"/>
              <a:endCxn id="91" idx="0"/>
            </p:cNvCxnSpPr>
            <p:nvPr/>
          </p:nvCxnSpPr>
          <p:spPr>
            <a:xfrm>
              <a:off x="4484673" y="3185871"/>
              <a:ext cx="96013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Google Shape;93;p17"/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2436394" y="972145"/>
              <a:ext cx="22686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Google Shape;94;p17"/>
            <p:cNvCxnSpPr>
              <a:cxnSpLocks/>
              <a:stCxn id="86" idx="2"/>
              <a:endCxn id="89" idx="0"/>
            </p:cNvCxnSpPr>
            <p:nvPr/>
          </p:nvCxnSpPr>
          <p:spPr>
            <a:xfrm>
              <a:off x="4705081" y="972145"/>
              <a:ext cx="2203980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Google Shape;95;p17"/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4705081" y="972145"/>
              <a:ext cx="3255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6" name="Google Shape;96;p17"/>
            <p:cNvCxnSpPr>
              <a:cxnSpLocks/>
              <a:stCxn id="87" idx="2"/>
              <a:endCxn id="90" idx="0"/>
            </p:cNvCxnSpPr>
            <p:nvPr/>
          </p:nvCxnSpPr>
          <p:spPr>
            <a:xfrm>
              <a:off x="2436394" y="2163316"/>
              <a:ext cx="2048279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Google Shape;97;p17"/>
            <p:cNvCxnSpPr>
              <a:cxnSpLocks/>
              <a:stCxn id="88" idx="2"/>
              <a:endCxn id="90" idx="0"/>
            </p:cNvCxnSpPr>
            <p:nvPr/>
          </p:nvCxnSpPr>
          <p:spPr>
            <a:xfrm flipH="1">
              <a:off x="4484673" y="2163316"/>
              <a:ext cx="223663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Google Shape;98;p17"/>
            <p:cNvCxnSpPr>
              <a:cxnSpLocks/>
              <a:stCxn id="90" idx="0"/>
              <a:endCxn id="89" idx="2"/>
            </p:cNvCxnSpPr>
            <p:nvPr/>
          </p:nvCxnSpPr>
          <p:spPr>
            <a:xfrm flipV="1">
              <a:off x="4484673" y="2204400"/>
              <a:ext cx="2424388" cy="5932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9" name="Google Shape;99;p17"/>
            <p:cNvSpPr txBox="1"/>
            <p:nvPr/>
          </p:nvSpPr>
          <p:spPr>
            <a:xfrm>
              <a:off x="3481450" y="4491950"/>
              <a:ext cx="2207235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InvertedIndexModule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Google Shape;100;p17"/>
            <p:cNvCxnSpPr>
              <a:cxnSpLocks/>
              <a:stCxn id="91" idx="2"/>
              <a:endCxn id="99" idx="0"/>
            </p:cNvCxnSpPr>
            <p:nvPr/>
          </p:nvCxnSpPr>
          <p:spPr>
            <a:xfrm>
              <a:off x="4580686" y="4051695"/>
              <a:ext cx="4382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16766" y="575600"/>
            <a:ext cx="3421058" cy="18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HK" sz="4800" dirty="0"/>
              <a:t>Pre-process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090199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9E1320-505C-4132-8E60-78D0B27E82B1}"/>
                  </a:ext>
                </a:extLst>
              </p14:cNvPr>
              <p14:cNvContentPartPr/>
              <p14:nvPr/>
            </p14:nvContentPartPr>
            <p14:xfrm>
              <a:off x="1618755" y="392920"/>
              <a:ext cx="9326400" cy="3052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9E1320-505C-4132-8E60-78D0B27E82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2753" y="320920"/>
                <a:ext cx="9398045" cy="31964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Google Shape;73;p15">
            <a:extLst>
              <a:ext uri="{FF2B5EF4-FFF2-40B4-BE49-F238E27FC236}">
                <a16:creationId xmlns:a16="http://schemas.microsoft.com/office/drawing/2014/main" id="{5EB38DF0-2FF5-493A-BE00-6909ADF0D072}"/>
              </a:ext>
            </a:extLst>
          </p:cNvPr>
          <p:cNvSpPr txBox="1"/>
          <p:nvPr/>
        </p:nvSpPr>
        <p:spPr>
          <a:xfrm>
            <a:off x="803193" y="4566244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7A568-7C3B-4F49-9CB4-A6CA5DBC9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9525" y="4884661"/>
            <a:ext cx="2881161" cy="689447"/>
          </a:xfrm>
          <a:prstGeom prst="rect">
            <a:avLst/>
          </a:prstGeom>
        </p:spPr>
      </p:pic>
      <p:sp>
        <p:nvSpPr>
          <p:cNvPr id="23" name="Google Shape;85;p17">
            <a:extLst>
              <a:ext uri="{FF2B5EF4-FFF2-40B4-BE49-F238E27FC236}">
                <a16:creationId xmlns:a16="http://schemas.microsoft.com/office/drawing/2014/main" id="{F3D0D775-5F46-454A-818C-8E64E03A9858}"/>
              </a:ext>
            </a:extLst>
          </p:cNvPr>
          <p:cNvSpPr txBox="1">
            <a:spLocks/>
          </p:cNvSpPr>
          <p:nvPr/>
        </p:nvSpPr>
        <p:spPr>
          <a:xfrm>
            <a:off x="716766" y="575600"/>
            <a:ext cx="3421058" cy="1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pc="-50" dirty="0">
                <a:latin typeface="+mj-lt"/>
                <a:ea typeface="+mj-ea"/>
                <a:cs typeface="+mj-cs"/>
              </a:rPr>
              <a:t>Pre-process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2F3FB9-F941-4904-B3C0-A08EED8178BF}"/>
              </a:ext>
            </a:extLst>
          </p:cNvPr>
          <p:cNvGrpSpPr/>
          <p:nvPr/>
        </p:nvGrpSpPr>
        <p:grpSpPr>
          <a:xfrm>
            <a:off x="1802486" y="778594"/>
            <a:ext cx="8716728" cy="5728273"/>
            <a:chOff x="1351864" y="583945"/>
            <a:chExt cx="6537546" cy="4296205"/>
          </a:xfrm>
        </p:grpSpPr>
        <p:sp>
          <p:nvSpPr>
            <p:cNvPr id="62" name="Google Shape;86;p17">
              <a:extLst>
                <a:ext uri="{FF2B5EF4-FFF2-40B4-BE49-F238E27FC236}">
                  <a16:creationId xmlns:a16="http://schemas.microsoft.com/office/drawing/2014/main" id="{ED0DDFB4-95CC-4DB3-BDD5-C662BF8CE33B}"/>
                </a:ext>
              </a:extLst>
            </p:cNvPr>
            <p:cNvSpPr txBox="1"/>
            <p:nvPr/>
          </p:nvSpPr>
          <p:spPr>
            <a:xfrm>
              <a:off x="3481450" y="583945"/>
              <a:ext cx="2447262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ExtractModuleAbstract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63" name="Google Shape;87;p17">
              <a:extLst>
                <a:ext uri="{FF2B5EF4-FFF2-40B4-BE49-F238E27FC236}">
                  <a16:creationId xmlns:a16="http://schemas.microsoft.com/office/drawing/2014/main" id="{B33DCCB8-A08F-4655-8397-C990603C7102}"/>
                </a:ext>
              </a:extLst>
            </p:cNvPr>
            <p:cNvSpPr txBox="1"/>
            <p:nvPr/>
          </p:nvSpPr>
          <p:spPr>
            <a:xfrm>
              <a:off x="1351864" y="1775116"/>
              <a:ext cx="216905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ExtractBodyModule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64" name="Google Shape;88;p17">
              <a:extLst>
                <a:ext uri="{FF2B5EF4-FFF2-40B4-BE49-F238E27FC236}">
                  <a16:creationId xmlns:a16="http://schemas.microsoft.com/office/drawing/2014/main" id="{D5F932F2-B708-497C-8A50-015A7AFF63E6}"/>
                </a:ext>
              </a:extLst>
            </p:cNvPr>
            <p:cNvSpPr txBox="1"/>
            <p:nvPr/>
          </p:nvSpPr>
          <p:spPr>
            <a:xfrm>
              <a:off x="3727986" y="1775116"/>
              <a:ext cx="19606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ExtractTitleModule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65" name="Google Shape;89;p17">
              <a:extLst>
                <a:ext uri="{FF2B5EF4-FFF2-40B4-BE49-F238E27FC236}">
                  <a16:creationId xmlns:a16="http://schemas.microsoft.com/office/drawing/2014/main" id="{0AE4FECF-44B6-4404-8D1F-2BB8D7586333}"/>
                </a:ext>
              </a:extLst>
            </p:cNvPr>
            <p:cNvSpPr txBox="1"/>
            <p:nvPr/>
          </p:nvSpPr>
          <p:spPr>
            <a:xfrm>
              <a:off x="5928712" y="1816200"/>
              <a:ext cx="19606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ExtractLinkModule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66" name="Google Shape;90;p17">
              <a:extLst>
                <a:ext uri="{FF2B5EF4-FFF2-40B4-BE49-F238E27FC236}">
                  <a16:creationId xmlns:a16="http://schemas.microsoft.com/office/drawing/2014/main" id="{F0950675-A346-4CC6-B400-D1784004B9B3}"/>
                </a:ext>
              </a:extLst>
            </p:cNvPr>
            <p:cNvSpPr txBox="1"/>
            <p:nvPr/>
          </p:nvSpPr>
          <p:spPr>
            <a:xfrm>
              <a:off x="3520923" y="2797671"/>
              <a:ext cx="19274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StringMapModule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67" name="Google Shape;91;p17">
              <a:extLst>
                <a:ext uri="{FF2B5EF4-FFF2-40B4-BE49-F238E27FC236}">
                  <a16:creationId xmlns:a16="http://schemas.microsoft.com/office/drawing/2014/main" id="{52EFD804-2417-459D-8A6D-1141ED7A233F}"/>
                </a:ext>
              </a:extLst>
            </p:cNvPr>
            <p:cNvSpPr txBox="1"/>
            <p:nvPr/>
          </p:nvSpPr>
          <p:spPr>
            <a:xfrm>
              <a:off x="3472687" y="3663495"/>
              <a:ext cx="22159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ForwardIndexModule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Google Shape;92;p17">
              <a:extLst>
                <a:ext uri="{FF2B5EF4-FFF2-40B4-BE49-F238E27FC236}">
                  <a16:creationId xmlns:a16="http://schemas.microsoft.com/office/drawing/2014/main" id="{904E9850-45C6-4168-80A1-6C8D9103A9F4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>
              <a:off x="4484673" y="3185871"/>
              <a:ext cx="96013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Google Shape;93;p17">
              <a:extLst>
                <a:ext uri="{FF2B5EF4-FFF2-40B4-BE49-F238E27FC236}">
                  <a16:creationId xmlns:a16="http://schemas.microsoft.com/office/drawing/2014/main" id="{F052CADB-8300-4FF6-B69B-FCDCD4569891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 flipH="1">
              <a:off x="2436394" y="972145"/>
              <a:ext cx="22686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oogle Shape;94;p17">
              <a:extLst>
                <a:ext uri="{FF2B5EF4-FFF2-40B4-BE49-F238E27FC236}">
                  <a16:creationId xmlns:a16="http://schemas.microsoft.com/office/drawing/2014/main" id="{37DEC0E0-D4B9-42F6-88E7-DA252BA0A3B1}"/>
                </a:ext>
              </a:extLst>
            </p:cNvPr>
            <p:cNvCxnSpPr>
              <a:cxnSpLocks/>
              <a:stCxn id="62" idx="2"/>
              <a:endCxn id="65" idx="0"/>
            </p:cNvCxnSpPr>
            <p:nvPr/>
          </p:nvCxnSpPr>
          <p:spPr>
            <a:xfrm>
              <a:off x="4705081" y="972145"/>
              <a:ext cx="2203980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oogle Shape;95;p17">
              <a:extLst>
                <a:ext uri="{FF2B5EF4-FFF2-40B4-BE49-F238E27FC236}">
                  <a16:creationId xmlns:a16="http://schemas.microsoft.com/office/drawing/2014/main" id="{8E05A281-B6D5-4B9A-90B1-7AFEB1F47A1F}"/>
                </a:ext>
              </a:extLst>
            </p:cNvPr>
            <p:cNvCxnSpPr>
              <a:cxnSpLocks/>
              <a:stCxn id="62" idx="2"/>
              <a:endCxn id="64" idx="0"/>
            </p:cNvCxnSpPr>
            <p:nvPr/>
          </p:nvCxnSpPr>
          <p:spPr>
            <a:xfrm>
              <a:off x="4705081" y="972145"/>
              <a:ext cx="3255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oogle Shape;96;p17">
              <a:extLst>
                <a:ext uri="{FF2B5EF4-FFF2-40B4-BE49-F238E27FC236}">
                  <a16:creationId xmlns:a16="http://schemas.microsoft.com/office/drawing/2014/main" id="{B329E2EE-ED28-4800-A4CC-841FB6B155A0}"/>
                </a:ext>
              </a:extLst>
            </p:cNvPr>
            <p:cNvCxnSpPr>
              <a:cxnSpLocks/>
              <a:stCxn id="63" idx="2"/>
              <a:endCxn id="66" idx="0"/>
            </p:cNvCxnSpPr>
            <p:nvPr/>
          </p:nvCxnSpPr>
          <p:spPr>
            <a:xfrm>
              <a:off x="2436394" y="2163316"/>
              <a:ext cx="2048279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oogle Shape;97;p17">
              <a:extLst>
                <a:ext uri="{FF2B5EF4-FFF2-40B4-BE49-F238E27FC236}">
                  <a16:creationId xmlns:a16="http://schemas.microsoft.com/office/drawing/2014/main" id="{B9E72AF2-8A4A-446B-87D6-7B4728F14F1F}"/>
                </a:ext>
              </a:extLst>
            </p:cNvPr>
            <p:cNvCxnSpPr>
              <a:cxnSpLocks/>
              <a:stCxn id="64" idx="2"/>
              <a:endCxn id="66" idx="0"/>
            </p:cNvCxnSpPr>
            <p:nvPr/>
          </p:nvCxnSpPr>
          <p:spPr>
            <a:xfrm flipH="1">
              <a:off x="4484673" y="2163316"/>
              <a:ext cx="223663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oogle Shape;98;p17">
              <a:extLst>
                <a:ext uri="{FF2B5EF4-FFF2-40B4-BE49-F238E27FC236}">
                  <a16:creationId xmlns:a16="http://schemas.microsoft.com/office/drawing/2014/main" id="{BBC51527-9C47-485F-A36A-FFE37AABB9C3}"/>
                </a:ext>
              </a:extLst>
            </p:cNvPr>
            <p:cNvCxnSpPr>
              <a:cxnSpLocks/>
              <a:stCxn id="66" idx="0"/>
              <a:endCxn id="65" idx="2"/>
            </p:cNvCxnSpPr>
            <p:nvPr/>
          </p:nvCxnSpPr>
          <p:spPr>
            <a:xfrm flipV="1">
              <a:off x="4484673" y="2204400"/>
              <a:ext cx="2424388" cy="5932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Google Shape;99;p17">
              <a:extLst>
                <a:ext uri="{FF2B5EF4-FFF2-40B4-BE49-F238E27FC236}">
                  <a16:creationId xmlns:a16="http://schemas.microsoft.com/office/drawing/2014/main" id="{C48666F8-A489-44E2-B22C-3A251E379780}"/>
                </a:ext>
              </a:extLst>
            </p:cNvPr>
            <p:cNvSpPr txBox="1"/>
            <p:nvPr/>
          </p:nvSpPr>
          <p:spPr>
            <a:xfrm>
              <a:off x="3481450" y="4491950"/>
              <a:ext cx="2207235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InvertedIndexModule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76" name="Google Shape;100;p17">
              <a:extLst>
                <a:ext uri="{FF2B5EF4-FFF2-40B4-BE49-F238E27FC236}">
                  <a16:creationId xmlns:a16="http://schemas.microsoft.com/office/drawing/2014/main" id="{DE4EA72E-820C-4081-AEC2-132F1A8F942B}"/>
                </a:ext>
              </a:extLst>
            </p:cNvPr>
            <p:cNvCxnSpPr>
              <a:cxnSpLocks/>
              <a:stCxn id="67" idx="2"/>
              <a:endCxn id="75" idx="0"/>
            </p:cNvCxnSpPr>
            <p:nvPr/>
          </p:nvCxnSpPr>
          <p:spPr>
            <a:xfrm>
              <a:off x="4580686" y="4051695"/>
              <a:ext cx="4382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837398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E1EB6F-5B35-44AB-8263-2D88FD0E9A69}"/>
                  </a:ext>
                </a:extLst>
              </p14:cNvPr>
              <p14:cNvContentPartPr/>
              <p14:nvPr/>
            </p14:nvContentPartPr>
            <p14:xfrm>
              <a:off x="4042275" y="3275800"/>
              <a:ext cx="3903840" cy="1376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E1EB6F-5B35-44AB-8263-2D88FD0E9A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6275" y="3203800"/>
                <a:ext cx="3975480" cy="15202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463C33FE-6D2E-4309-8609-74D31766F755}"/>
              </a:ext>
            </a:extLst>
          </p:cNvPr>
          <p:cNvSpPr txBox="1"/>
          <p:nvPr/>
        </p:nvSpPr>
        <p:spPr>
          <a:xfrm>
            <a:off x="803193" y="4566244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0" name="Google Shape;85;p17">
            <a:extLst>
              <a:ext uri="{FF2B5EF4-FFF2-40B4-BE49-F238E27FC236}">
                <a16:creationId xmlns:a16="http://schemas.microsoft.com/office/drawing/2014/main" id="{5F0C6397-1B9E-4CCC-B559-159BA4ADC5B8}"/>
              </a:ext>
            </a:extLst>
          </p:cNvPr>
          <p:cNvSpPr txBox="1">
            <a:spLocks/>
          </p:cNvSpPr>
          <p:nvPr/>
        </p:nvSpPr>
        <p:spPr>
          <a:xfrm>
            <a:off x="716766" y="575600"/>
            <a:ext cx="3421058" cy="1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pc="-50" dirty="0">
                <a:latin typeface="+mj-lt"/>
                <a:ea typeface="+mj-ea"/>
                <a:cs typeface="+mj-cs"/>
              </a:rPr>
              <a:t>Pre-process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C4D491-EFC5-457A-8BCB-D477E23306E8}"/>
              </a:ext>
            </a:extLst>
          </p:cNvPr>
          <p:cNvGrpSpPr/>
          <p:nvPr/>
        </p:nvGrpSpPr>
        <p:grpSpPr>
          <a:xfrm>
            <a:off x="1802486" y="778594"/>
            <a:ext cx="8716728" cy="5728273"/>
            <a:chOff x="1351864" y="583945"/>
            <a:chExt cx="6537546" cy="4296205"/>
          </a:xfrm>
        </p:grpSpPr>
        <p:sp>
          <p:nvSpPr>
            <p:cNvPr id="42" name="Google Shape;86;p17">
              <a:extLst>
                <a:ext uri="{FF2B5EF4-FFF2-40B4-BE49-F238E27FC236}">
                  <a16:creationId xmlns:a16="http://schemas.microsoft.com/office/drawing/2014/main" id="{C236E40D-3CA5-4E70-8137-7F383BD1E404}"/>
                </a:ext>
              </a:extLst>
            </p:cNvPr>
            <p:cNvSpPr txBox="1"/>
            <p:nvPr/>
          </p:nvSpPr>
          <p:spPr>
            <a:xfrm>
              <a:off x="3481450" y="583945"/>
              <a:ext cx="2447262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ExtractModuleAbstract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Google Shape;87;p17">
              <a:extLst>
                <a:ext uri="{FF2B5EF4-FFF2-40B4-BE49-F238E27FC236}">
                  <a16:creationId xmlns:a16="http://schemas.microsoft.com/office/drawing/2014/main" id="{E4690B93-6B00-44E4-A71C-B5B004F91FCE}"/>
                </a:ext>
              </a:extLst>
            </p:cNvPr>
            <p:cNvSpPr txBox="1"/>
            <p:nvPr/>
          </p:nvSpPr>
          <p:spPr>
            <a:xfrm>
              <a:off x="1351864" y="1775116"/>
              <a:ext cx="216905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ExtractBodyModule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88;p17">
              <a:extLst>
                <a:ext uri="{FF2B5EF4-FFF2-40B4-BE49-F238E27FC236}">
                  <a16:creationId xmlns:a16="http://schemas.microsoft.com/office/drawing/2014/main" id="{1AF04084-BB51-4090-8F36-194116B546BD}"/>
                </a:ext>
              </a:extLst>
            </p:cNvPr>
            <p:cNvSpPr txBox="1"/>
            <p:nvPr/>
          </p:nvSpPr>
          <p:spPr>
            <a:xfrm>
              <a:off x="3727986" y="1775116"/>
              <a:ext cx="19606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ExtractTitleModule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Google Shape;89;p17">
              <a:extLst>
                <a:ext uri="{FF2B5EF4-FFF2-40B4-BE49-F238E27FC236}">
                  <a16:creationId xmlns:a16="http://schemas.microsoft.com/office/drawing/2014/main" id="{1BA25EB3-F312-40A6-A42F-F2F669F30D4A}"/>
                </a:ext>
              </a:extLst>
            </p:cNvPr>
            <p:cNvSpPr txBox="1"/>
            <p:nvPr/>
          </p:nvSpPr>
          <p:spPr>
            <a:xfrm>
              <a:off x="5928712" y="1816200"/>
              <a:ext cx="19606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ExtractLinkModule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6" name="Google Shape;90;p17">
              <a:extLst>
                <a:ext uri="{FF2B5EF4-FFF2-40B4-BE49-F238E27FC236}">
                  <a16:creationId xmlns:a16="http://schemas.microsoft.com/office/drawing/2014/main" id="{1698EDE0-9DAA-4673-97B5-0CC3662AD199}"/>
                </a:ext>
              </a:extLst>
            </p:cNvPr>
            <p:cNvSpPr txBox="1"/>
            <p:nvPr/>
          </p:nvSpPr>
          <p:spPr>
            <a:xfrm>
              <a:off x="3520923" y="2797671"/>
              <a:ext cx="19274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StringMapModule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7" name="Google Shape;91;p17">
              <a:extLst>
                <a:ext uri="{FF2B5EF4-FFF2-40B4-BE49-F238E27FC236}">
                  <a16:creationId xmlns:a16="http://schemas.microsoft.com/office/drawing/2014/main" id="{8F5FB6E4-42DA-4436-8747-21695955F4E6}"/>
                </a:ext>
              </a:extLst>
            </p:cNvPr>
            <p:cNvSpPr txBox="1"/>
            <p:nvPr/>
          </p:nvSpPr>
          <p:spPr>
            <a:xfrm>
              <a:off x="3472687" y="3663495"/>
              <a:ext cx="22159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ForwardIndexModule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Google Shape;92;p17">
              <a:extLst>
                <a:ext uri="{FF2B5EF4-FFF2-40B4-BE49-F238E27FC236}">
                  <a16:creationId xmlns:a16="http://schemas.microsoft.com/office/drawing/2014/main" id="{A524A05C-C167-4727-876D-E0FFEBCE356C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4484673" y="3185871"/>
              <a:ext cx="96013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oogle Shape;93;p17">
              <a:extLst>
                <a:ext uri="{FF2B5EF4-FFF2-40B4-BE49-F238E27FC236}">
                  <a16:creationId xmlns:a16="http://schemas.microsoft.com/office/drawing/2014/main" id="{2383F750-6CF3-4B3C-A992-B45EF114080B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 flipH="1">
              <a:off x="2436394" y="972145"/>
              <a:ext cx="22686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oogle Shape;94;p17">
              <a:extLst>
                <a:ext uri="{FF2B5EF4-FFF2-40B4-BE49-F238E27FC236}">
                  <a16:creationId xmlns:a16="http://schemas.microsoft.com/office/drawing/2014/main" id="{2472CEF0-863B-4D02-8DFF-715A71AED50B}"/>
                </a:ext>
              </a:extLst>
            </p:cNvPr>
            <p:cNvCxnSpPr>
              <a:cxnSpLocks/>
              <a:stCxn id="42" idx="2"/>
              <a:endCxn id="45" idx="0"/>
            </p:cNvCxnSpPr>
            <p:nvPr/>
          </p:nvCxnSpPr>
          <p:spPr>
            <a:xfrm>
              <a:off x="4705081" y="972145"/>
              <a:ext cx="2203980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oogle Shape;95;p17">
              <a:extLst>
                <a:ext uri="{FF2B5EF4-FFF2-40B4-BE49-F238E27FC236}">
                  <a16:creationId xmlns:a16="http://schemas.microsoft.com/office/drawing/2014/main" id="{6B7BF9CC-6BA2-413B-A3A7-1B0D1A6A2C87}"/>
                </a:ext>
              </a:extLst>
            </p:cNvPr>
            <p:cNvCxnSpPr>
              <a:cxnSpLocks/>
              <a:stCxn id="42" idx="2"/>
              <a:endCxn id="44" idx="0"/>
            </p:cNvCxnSpPr>
            <p:nvPr/>
          </p:nvCxnSpPr>
          <p:spPr>
            <a:xfrm>
              <a:off x="4705081" y="972145"/>
              <a:ext cx="3255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oogle Shape;96;p17">
              <a:extLst>
                <a:ext uri="{FF2B5EF4-FFF2-40B4-BE49-F238E27FC236}">
                  <a16:creationId xmlns:a16="http://schemas.microsoft.com/office/drawing/2014/main" id="{7F385C34-9347-425C-AEB2-C1FF02C22D03}"/>
                </a:ext>
              </a:extLst>
            </p:cNvPr>
            <p:cNvCxnSpPr>
              <a:cxnSpLocks/>
              <a:stCxn id="43" idx="2"/>
              <a:endCxn id="46" idx="0"/>
            </p:cNvCxnSpPr>
            <p:nvPr/>
          </p:nvCxnSpPr>
          <p:spPr>
            <a:xfrm>
              <a:off x="2436394" y="2163316"/>
              <a:ext cx="2048279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oogle Shape;97;p17">
              <a:extLst>
                <a:ext uri="{FF2B5EF4-FFF2-40B4-BE49-F238E27FC236}">
                  <a16:creationId xmlns:a16="http://schemas.microsoft.com/office/drawing/2014/main" id="{AACB8F7B-DB3D-4C86-BC74-F51B08088B84}"/>
                </a:ext>
              </a:extLst>
            </p:cNvPr>
            <p:cNvCxnSpPr>
              <a:cxnSpLocks/>
              <a:stCxn id="44" idx="2"/>
              <a:endCxn id="46" idx="0"/>
            </p:cNvCxnSpPr>
            <p:nvPr/>
          </p:nvCxnSpPr>
          <p:spPr>
            <a:xfrm flipH="1">
              <a:off x="4484673" y="2163316"/>
              <a:ext cx="223663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oogle Shape;98;p17">
              <a:extLst>
                <a:ext uri="{FF2B5EF4-FFF2-40B4-BE49-F238E27FC236}">
                  <a16:creationId xmlns:a16="http://schemas.microsoft.com/office/drawing/2014/main" id="{E9B4037B-E65A-4D8F-8ADB-EA2F61605658}"/>
                </a:ext>
              </a:extLst>
            </p:cNvPr>
            <p:cNvCxnSpPr>
              <a:cxnSpLocks/>
              <a:stCxn id="46" idx="0"/>
              <a:endCxn id="45" idx="2"/>
            </p:cNvCxnSpPr>
            <p:nvPr/>
          </p:nvCxnSpPr>
          <p:spPr>
            <a:xfrm flipV="1">
              <a:off x="4484673" y="2204400"/>
              <a:ext cx="2424388" cy="5932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Google Shape;99;p17">
              <a:extLst>
                <a:ext uri="{FF2B5EF4-FFF2-40B4-BE49-F238E27FC236}">
                  <a16:creationId xmlns:a16="http://schemas.microsoft.com/office/drawing/2014/main" id="{48B9CB6E-D061-40E6-8EBB-C7B6DF396117}"/>
                </a:ext>
              </a:extLst>
            </p:cNvPr>
            <p:cNvSpPr txBox="1"/>
            <p:nvPr/>
          </p:nvSpPr>
          <p:spPr>
            <a:xfrm>
              <a:off x="3481450" y="4491950"/>
              <a:ext cx="2207235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InvertedIndexModule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Google Shape;100;p17">
              <a:extLst>
                <a:ext uri="{FF2B5EF4-FFF2-40B4-BE49-F238E27FC236}">
                  <a16:creationId xmlns:a16="http://schemas.microsoft.com/office/drawing/2014/main" id="{6AF5A049-32D7-4FB7-98D5-B814B32827CE}"/>
                </a:ext>
              </a:extLst>
            </p:cNvPr>
            <p:cNvCxnSpPr>
              <a:cxnSpLocks/>
              <a:stCxn id="47" idx="2"/>
              <a:endCxn id="55" idx="0"/>
            </p:cNvCxnSpPr>
            <p:nvPr/>
          </p:nvCxnSpPr>
          <p:spPr>
            <a:xfrm>
              <a:off x="4580686" y="4051695"/>
              <a:ext cx="4382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731034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0A09FC-EC99-4731-83BF-F66B9604EE66}"/>
                  </a:ext>
                </a:extLst>
              </p14:cNvPr>
              <p14:cNvContentPartPr/>
              <p14:nvPr/>
            </p14:nvContentPartPr>
            <p14:xfrm>
              <a:off x="1387395" y="440920"/>
              <a:ext cx="9640800" cy="398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0A09FC-EC99-4731-83BF-F66B9604EE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1396" y="368907"/>
                <a:ext cx="9712437" cy="4131026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85;p17">
            <a:extLst>
              <a:ext uri="{FF2B5EF4-FFF2-40B4-BE49-F238E27FC236}">
                <a16:creationId xmlns:a16="http://schemas.microsoft.com/office/drawing/2014/main" id="{1CEC413C-1A3B-429B-BE5E-D2B637C00238}"/>
              </a:ext>
            </a:extLst>
          </p:cNvPr>
          <p:cNvSpPr txBox="1">
            <a:spLocks/>
          </p:cNvSpPr>
          <p:nvPr/>
        </p:nvSpPr>
        <p:spPr>
          <a:xfrm>
            <a:off x="716766" y="575600"/>
            <a:ext cx="3421058" cy="1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pc="-50" dirty="0">
                <a:latin typeface="+mj-lt"/>
                <a:ea typeface="+mj-ea"/>
                <a:cs typeface="+mj-cs"/>
              </a:rPr>
              <a:t>Pre-process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7614DD-2DD0-4D90-8483-B78F397E0D3D}"/>
              </a:ext>
            </a:extLst>
          </p:cNvPr>
          <p:cNvGrpSpPr/>
          <p:nvPr/>
        </p:nvGrpSpPr>
        <p:grpSpPr>
          <a:xfrm>
            <a:off x="1802486" y="778594"/>
            <a:ext cx="8716728" cy="5728273"/>
            <a:chOff x="1351864" y="583945"/>
            <a:chExt cx="6537546" cy="4296205"/>
          </a:xfrm>
        </p:grpSpPr>
        <p:sp>
          <p:nvSpPr>
            <p:cNvPr id="40" name="Google Shape;86;p17">
              <a:extLst>
                <a:ext uri="{FF2B5EF4-FFF2-40B4-BE49-F238E27FC236}">
                  <a16:creationId xmlns:a16="http://schemas.microsoft.com/office/drawing/2014/main" id="{CA618D7F-7451-45C3-8A23-01CFF7ACB062}"/>
                </a:ext>
              </a:extLst>
            </p:cNvPr>
            <p:cNvSpPr txBox="1"/>
            <p:nvPr/>
          </p:nvSpPr>
          <p:spPr>
            <a:xfrm>
              <a:off x="3481450" y="583945"/>
              <a:ext cx="2447262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ExtractModuleAbstract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1" name="Google Shape;87;p17">
              <a:extLst>
                <a:ext uri="{FF2B5EF4-FFF2-40B4-BE49-F238E27FC236}">
                  <a16:creationId xmlns:a16="http://schemas.microsoft.com/office/drawing/2014/main" id="{4F61165C-B806-4B14-8AB4-6C0728A2DF9E}"/>
                </a:ext>
              </a:extLst>
            </p:cNvPr>
            <p:cNvSpPr txBox="1"/>
            <p:nvPr/>
          </p:nvSpPr>
          <p:spPr>
            <a:xfrm>
              <a:off x="1351864" y="1775116"/>
              <a:ext cx="216905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ExtractBodyModule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2" name="Google Shape;88;p17">
              <a:extLst>
                <a:ext uri="{FF2B5EF4-FFF2-40B4-BE49-F238E27FC236}">
                  <a16:creationId xmlns:a16="http://schemas.microsoft.com/office/drawing/2014/main" id="{DDB70ADC-73D5-4C0C-9AA5-E6EAF9D6DB62}"/>
                </a:ext>
              </a:extLst>
            </p:cNvPr>
            <p:cNvSpPr txBox="1"/>
            <p:nvPr/>
          </p:nvSpPr>
          <p:spPr>
            <a:xfrm>
              <a:off x="3727986" y="1775116"/>
              <a:ext cx="19606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ExtractTitleModule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Google Shape;89;p17">
              <a:extLst>
                <a:ext uri="{FF2B5EF4-FFF2-40B4-BE49-F238E27FC236}">
                  <a16:creationId xmlns:a16="http://schemas.microsoft.com/office/drawing/2014/main" id="{597A8AA8-BCD6-4317-8B4A-EA75C2F6F5D8}"/>
                </a:ext>
              </a:extLst>
            </p:cNvPr>
            <p:cNvSpPr txBox="1"/>
            <p:nvPr/>
          </p:nvSpPr>
          <p:spPr>
            <a:xfrm>
              <a:off x="5928712" y="1816200"/>
              <a:ext cx="19606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ExtractLinkModule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90;p17">
              <a:extLst>
                <a:ext uri="{FF2B5EF4-FFF2-40B4-BE49-F238E27FC236}">
                  <a16:creationId xmlns:a16="http://schemas.microsoft.com/office/drawing/2014/main" id="{600A7C05-9A9F-4E96-BE42-4B9B914DC15A}"/>
                </a:ext>
              </a:extLst>
            </p:cNvPr>
            <p:cNvSpPr txBox="1"/>
            <p:nvPr/>
          </p:nvSpPr>
          <p:spPr>
            <a:xfrm>
              <a:off x="3520923" y="2797671"/>
              <a:ext cx="19274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StringMapModule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Google Shape;91;p17">
              <a:extLst>
                <a:ext uri="{FF2B5EF4-FFF2-40B4-BE49-F238E27FC236}">
                  <a16:creationId xmlns:a16="http://schemas.microsoft.com/office/drawing/2014/main" id="{4C194A37-888D-456C-8B27-37CCC3285A7C}"/>
                </a:ext>
              </a:extLst>
            </p:cNvPr>
            <p:cNvSpPr txBox="1"/>
            <p:nvPr/>
          </p:nvSpPr>
          <p:spPr>
            <a:xfrm>
              <a:off x="3472687" y="3663495"/>
              <a:ext cx="22159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ForwardIndexModule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Google Shape;92;p17">
              <a:extLst>
                <a:ext uri="{FF2B5EF4-FFF2-40B4-BE49-F238E27FC236}">
                  <a16:creationId xmlns:a16="http://schemas.microsoft.com/office/drawing/2014/main" id="{5CB8CCBB-B9A7-4C8B-A684-9909DD80B945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4484673" y="3185871"/>
              <a:ext cx="96013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Google Shape;93;p17">
              <a:extLst>
                <a:ext uri="{FF2B5EF4-FFF2-40B4-BE49-F238E27FC236}">
                  <a16:creationId xmlns:a16="http://schemas.microsoft.com/office/drawing/2014/main" id="{0A4B622B-2416-480C-90A6-4137BDE7BB27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H="1">
              <a:off x="2436394" y="972145"/>
              <a:ext cx="22686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oogle Shape;94;p17">
              <a:extLst>
                <a:ext uri="{FF2B5EF4-FFF2-40B4-BE49-F238E27FC236}">
                  <a16:creationId xmlns:a16="http://schemas.microsoft.com/office/drawing/2014/main" id="{8E6B484B-944B-4ADC-8326-998E65252016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>
              <a:off x="4705081" y="972145"/>
              <a:ext cx="2203980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oogle Shape;95;p17">
              <a:extLst>
                <a:ext uri="{FF2B5EF4-FFF2-40B4-BE49-F238E27FC236}">
                  <a16:creationId xmlns:a16="http://schemas.microsoft.com/office/drawing/2014/main" id="{2006D272-A353-4FEC-B8CA-311F4437A6DC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>
              <a:off x="4705081" y="972145"/>
              <a:ext cx="3255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oogle Shape;96;p17">
              <a:extLst>
                <a:ext uri="{FF2B5EF4-FFF2-40B4-BE49-F238E27FC236}">
                  <a16:creationId xmlns:a16="http://schemas.microsoft.com/office/drawing/2014/main" id="{14840B50-AB13-45F4-849B-F8F0FB305C45}"/>
                </a:ext>
              </a:extLst>
            </p:cNvPr>
            <p:cNvCxnSpPr>
              <a:cxnSpLocks/>
              <a:stCxn id="41" idx="2"/>
              <a:endCxn id="44" idx="0"/>
            </p:cNvCxnSpPr>
            <p:nvPr/>
          </p:nvCxnSpPr>
          <p:spPr>
            <a:xfrm>
              <a:off x="2436394" y="2163316"/>
              <a:ext cx="2048279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oogle Shape;97;p17">
              <a:extLst>
                <a:ext uri="{FF2B5EF4-FFF2-40B4-BE49-F238E27FC236}">
                  <a16:creationId xmlns:a16="http://schemas.microsoft.com/office/drawing/2014/main" id="{B033F44B-3C0F-43D9-ABB2-F954ED4794C8}"/>
                </a:ext>
              </a:extLst>
            </p:cNvPr>
            <p:cNvCxnSpPr>
              <a:cxnSpLocks/>
              <a:stCxn id="42" idx="2"/>
              <a:endCxn id="44" idx="0"/>
            </p:cNvCxnSpPr>
            <p:nvPr/>
          </p:nvCxnSpPr>
          <p:spPr>
            <a:xfrm flipH="1">
              <a:off x="4484673" y="2163316"/>
              <a:ext cx="223663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oogle Shape;98;p17">
              <a:extLst>
                <a:ext uri="{FF2B5EF4-FFF2-40B4-BE49-F238E27FC236}">
                  <a16:creationId xmlns:a16="http://schemas.microsoft.com/office/drawing/2014/main" id="{A1690D95-846B-452C-9062-C15FE8E9BEF2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484673" y="2204400"/>
              <a:ext cx="2424388" cy="5932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3" name="Google Shape;99;p17">
              <a:extLst>
                <a:ext uri="{FF2B5EF4-FFF2-40B4-BE49-F238E27FC236}">
                  <a16:creationId xmlns:a16="http://schemas.microsoft.com/office/drawing/2014/main" id="{7BDE2062-F16D-483D-940D-A1638A3F7E52}"/>
                </a:ext>
              </a:extLst>
            </p:cNvPr>
            <p:cNvSpPr txBox="1"/>
            <p:nvPr/>
          </p:nvSpPr>
          <p:spPr>
            <a:xfrm>
              <a:off x="3481450" y="4491950"/>
              <a:ext cx="2207235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InvertedIndexModule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Google Shape;100;p17">
              <a:extLst>
                <a:ext uri="{FF2B5EF4-FFF2-40B4-BE49-F238E27FC236}">
                  <a16:creationId xmlns:a16="http://schemas.microsoft.com/office/drawing/2014/main" id="{2045B368-3AE7-4D33-AFF1-5F38DBC6C48C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>
              <a:off x="4580686" y="4051695"/>
              <a:ext cx="4382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5" name="Google Shape;73;p15">
            <a:extLst>
              <a:ext uri="{FF2B5EF4-FFF2-40B4-BE49-F238E27FC236}">
                <a16:creationId xmlns:a16="http://schemas.microsoft.com/office/drawing/2014/main" id="{AD70A3FF-94C7-4AE0-A72F-1C49CC5E7F9C}"/>
              </a:ext>
            </a:extLst>
          </p:cNvPr>
          <p:cNvSpPr txBox="1"/>
          <p:nvPr/>
        </p:nvSpPr>
        <p:spPr>
          <a:xfrm>
            <a:off x="803193" y="4566244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Integration Testing</a:t>
            </a:r>
            <a:endParaRPr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116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15E800-1146-4804-8BF1-E8045EDE9130}"/>
                  </a:ext>
                </a:extLst>
              </p14:cNvPr>
              <p14:cNvContentPartPr/>
              <p14:nvPr/>
            </p14:nvContentPartPr>
            <p14:xfrm>
              <a:off x="3916515" y="4617400"/>
              <a:ext cx="3963840" cy="1158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15E800-1146-4804-8BF1-E8045EDE91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0513" y="4545393"/>
                <a:ext cx="4035484" cy="1301895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97E6979B-B4FE-48A7-BBDE-CAA6438012BC}"/>
              </a:ext>
            </a:extLst>
          </p:cNvPr>
          <p:cNvSpPr txBox="1"/>
          <p:nvPr/>
        </p:nvSpPr>
        <p:spPr>
          <a:xfrm>
            <a:off x="803193" y="4566244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8" name="Google Shape;85;p17">
            <a:extLst>
              <a:ext uri="{FF2B5EF4-FFF2-40B4-BE49-F238E27FC236}">
                <a16:creationId xmlns:a16="http://schemas.microsoft.com/office/drawing/2014/main" id="{863413D4-E8DA-4F95-A65F-A72C6509A479}"/>
              </a:ext>
            </a:extLst>
          </p:cNvPr>
          <p:cNvSpPr txBox="1">
            <a:spLocks/>
          </p:cNvSpPr>
          <p:nvPr/>
        </p:nvSpPr>
        <p:spPr>
          <a:xfrm>
            <a:off x="716766" y="575600"/>
            <a:ext cx="3421058" cy="1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pc="-50" dirty="0">
                <a:latin typeface="+mj-lt"/>
                <a:ea typeface="+mj-ea"/>
                <a:cs typeface="+mj-cs"/>
              </a:rPr>
              <a:t>Pre-process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3FDC44-A31C-40D8-849B-E8EA9BF2F04B}"/>
              </a:ext>
            </a:extLst>
          </p:cNvPr>
          <p:cNvGrpSpPr/>
          <p:nvPr/>
        </p:nvGrpSpPr>
        <p:grpSpPr>
          <a:xfrm>
            <a:off x="1802486" y="778594"/>
            <a:ext cx="8716728" cy="5728273"/>
            <a:chOff x="1351864" y="583945"/>
            <a:chExt cx="6537546" cy="4296205"/>
          </a:xfrm>
        </p:grpSpPr>
        <p:sp>
          <p:nvSpPr>
            <p:cNvPr id="40" name="Google Shape;86;p17">
              <a:extLst>
                <a:ext uri="{FF2B5EF4-FFF2-40B4-BE49-F238E27FC236}">
                  <a16:creationId xmlns:a16="http://schemas.microsoft.com/office/drawing/2014/main" id="{A41D8F75-622B-4288-B65B-43D36D8FAC66}"/>
                </a:ext>
              </a:extLst>
            </p:cNvPr>
            <p:cNvSpPr txBox="1"/>
            <p:nvPr/>
          </p:nvSpPr>
          <p:spPr>
            <a:xfrm>
              <a:off x="3481450" y="583945"/>
              <a:ext cx="2447262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ExtractModuleAbstract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1" name="Google Shape;87;p17">
              <a:extLst>
                <a:ext uri="{FF2B5EF4-FFF2-40B4-BE49-F238E27FC236}">
                  <a16:creationId xmlns:a16="http://schemas.microsoft.com/office/drawing/2014/main" id="{41D4F661-C464-4ACA-A9BE-D758CD3A8B63}"/>
                </a:ext>
              </a:extLst>
            </p:cNvPr>
            <p:cNvSpPr txBox="1"/>
            <p:nvPr/>
          </p:nvSpPr>
          <p:spPr>
            <a:xfrm>
              <a:off x="1351864" y="1775116"/>
              <a:ext cx="216905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ExtractBodyModule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2" name="Google Shape;88;p17">
              <a:extLst>
                <a:ext uri="{FF2B5EF4-FFF2-40B4-BE49-F238E27FC236}">
                  <a16:creationId xmlns:a16="http://schemas.microsoft.com/office/drawing/2014/main" id="{19EB8340-6E50-4FF7-8539-C2E9675B9A49}"/>
                </a:ext>
              </a:extLst>
            </p:cNvPr>
            <p:cNvSpPr txBox="1"/>
            <p:nvPr/>
          </p:nvSpPr>
          <p:spPr>
            <a:xfrm>
              <a:off x="3727986" y="1775116"/>
              <a:ext cx="19606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ExtractTitleModule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Google Shape;89;p17">
              <a:extLst>
                <a:ext uri="{FF2B5EF4-FFF2-40B4-BE49-F238E27FC236}">
                  <a16:creationId xmlns:a16="http://schemas.microsoft.com/office/drawing/2014/main" id="{99443069-0B10-41B9-AD34-59B79A6B4999}"/>
                </a:ext>
              </a:extLst>
            </p:cNvPr>
            <p:cNvSpPr txBox="1"/>
            <p:nvPr/>
          </p:nvSpPr>
          <p:spPr>
            <a:xfrm>
              <a:off x="5928712" y="1816200"/>
              <a:ext cx="19606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ExtractLinkModule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90;p17">
              <a:extLst>
                <a:ext uri="{FF2B5EF4-FFF2-40B4-BE49-F238E27FC236}">
                  <a16:creationId xmlns:a16="http://schemas.microsoft.com/office/drawing/2014/main" id="{39E195D0-9EDA-40B3-BCAA-54A23924AA78}"/>
                </a:ext>
              </a:extLst>
            </p:cNvPr>
            <p:cNvSpPr txBox="1"/>
            <p:nvPr/>
          </p:nvSpPr>
          <p:spPr>
            <a:xfrm>
              <a:off x="3520923" y="2797671"/>
              <a:ext cx="19274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StringMapModule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Google Shape;91;p17">
              <a:extLst>
                <a:ext uri="{FF2B5EF4-FFF2-40B4-BE49-F238E27FC236}">
                  <a16:creationId xmlns:a16="http://schemas.microsoft.com/office/drawing/2014/main" id="{8CE41F55-28C9-44D8-8AF6-EB710EC180B1}"/>
                </a:ext>
              </a:extLst>
            </p:cNvPr>
            <p:cNvSpPr txBox="1"/>
            <p:nvPr/>
          </p:nvSpPr>
          <p:spPr>
            <a:xfrm>
              <a:off x="3472687" y="3663495"/>
              <a:ext cx="22159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ForwardIndexModule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Google Shape;92;p17">
              <a:extLst>
                <a:ext uri="{FF2B5EF4-FFF2-40B4-BE49-F238E27FC236}">
                  <a16:creationId xmlns:a16="http://schemas.microsoft.com/office/drawing/2014/main" id="{BB8EEAB0-B0DC-4274-B789-BC36FD5871A3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4484673" y="3185871"/>
              <a:ext cx="96013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Google Shape;93;p17">
              <a:extLst>
                <a:ext uri="{FF2B5EF4-FFF2-40B4-BE49-F238E27FC236}">
                  <a16:creationId xmlns:a16="http://schemas.microsoft.com/office/drawing/2014/main" id="{96A1FD19-A2BE-44BD-966C-02C498A8EC79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H="1">
              <a:off x="2436394" y="972145"/>
              <a:ext cx="22686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oogle Shape;94;p17">
              <a:extLst>
                <a:ext uri="{FF2B5EF4-FFF2-40B4-BE49-F238E27FC236}">
                  <a16:creationId xmlns:a16="http://schemas.microsoft.com/office/drawing/2014/main" id="{70174E1B-0C34-4B54-938B-F7A47CB95C8F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>
              <a:off x="4705081" y="972145"/>
              <a:ext cx="2203980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oogle Shape;95;p17">
              <a:extLst>
                <a:ext uri="{FF2B5EF4-FFF2-40B4-BE49-F238E27FC236}">
                  <a16:creationId xmlns:a16="http://schemas.microsoft.com/office/drawing/2014/main" id="{7BB3FC3D-94F4-4465-A67C-E671AFEFF786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>
              <a:off x="4705081" y="972145"/>
              <a:ext cx="3255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oogle Shape;96;p17">
              <a:extLst>
                <a:ext uri="{FF2B5EF4-FFF2-40B4-BE49-F238E27FC236}">
                  <a16:creationId xmlns:a16="http://schemas.microsoft.com/office/drawing/2014/main" id="{6268F723-E074-4CE9-A6B0-F5ABCA6245C7}"/>
                </a:ext>
              </a:extLst>
            </p:cNvPr>
            <p:cNvCxnSpPr>
              <a:cxnSpLocks/>
              <a:stCxn id="41" idx="2"/>
              <a:endCxn id="44" idx="0"/>
            </p:cNvCxnSpPr>
            <p:nvPr/>
          </p:nvCxnSpPr>
          <p:spPr>
            <a:xfrm>
              <a:off x="2436394" y="2163316"/>
              <a:ext cx="2048279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oogle Shape;97;p17">
              <a:extLst>
                <a:ext uri="{FF2B5EF4-FFF2-40B4-BE49-F238E27FC236}">
                  <a16:creationId xmlns:a16="http://schemas.microsoft.com/office/drawing/2014/main" id="{22A62576-8FB7-4F49-914E-6F1956AB5382}"/>
                </a:ext>
              </a:extLst>
            </p:cNvPr>
            <p:cNvCxnSpPr>
              <a:cxnSpLocks/>
              <a:stCxn id="42" idx="2"/>
              <a:endCxn id="44" idx="0"/>
            </p:cNvCxnSpPr>
            <p:nvPr/>
          </p:nvCxnSpPr>
          <p:spPr>
            <a:xfrm flipH="1">
              <a:off x="4484673" y="2163316"/>
              <a:ext cx="223663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oogle Shape;98;p17">
              <a:extLst>
                <a:ext uri="{FF2B5EF4-FFF2-40B4-BE49-F238E27FC236}">
                  <a16:creationId xmlns:a16="http://schemas.microsoft.com/office/drawing/2014/main" id="{46FFBAB5-0C82-4D47-80D5-CB08220B6A0C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484673" y="2204400"/>
              <a:ext cx="2424388" cy="5932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3" name="Google Shape;99;p17">
              <a:extLst>
                <a:ext uri="{FF2B5EF4-FFF2-40B4-BE49-F238E27FC236}">
                  <a16:creationId xmlns:a16="http://schemas.microsoft.com/office/drawing/2014/main" id="{B71A1D66-052C-4F58-ABDE-383F0BAA6771}"/>
                </a:ext>
              </a:extLst>
            </p:cNvPr>
            <p:cNvSpPr txBox="1"/>
            <p:nvPr/>
          </p:nvSpPr>
          <p:spPr>
            <a:xfrm>
              <a:off x="3481450" y="4491950"/>
              <a:ext cx="2207235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InvertedIndexModule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Google Shape;100;p17">
              <a:extLst>
                <a:ext uri="{FF2B5EF4-FFF2-40B4-BE49-F238E27FC236}">
                  <a16:creationId xmlns:a16="http://schemas.microsoft.com/office/drawing/2014/main" id="{F4E63195-EC4B-4F0F-B64B-CE9CCE25F8B8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>
              <a:off x="4580686" y="4051695"/>
              <a:ext cx="4382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45590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75179-EF18-48AD-B530-1B3EFCC2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6F9130-B1FB-46AD-BAE4-1C551EFEB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503" y="2165202"/>
            <a:ext cx="9411388" cy="414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658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7CE543-1127-4DA2-89B7-67A256ADF69C}"/>
                  </a:ext>
                </a:extLst>
              </p14:cNvPr>
              <p14:cNvContentPartPr/>
              <p14:nvPr/>
            </p14:nvContentPartPr>
            <p14:xfrm>
              <a:off x="1244835" y="424120"/>
              <a:ext cx="9743520" cy="5211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7CE543-1127-4DA2-89B7-67A256ADF6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8835" y="352120"/>
                <a:ext cx="9815161" cy="5355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08CCFB7D-A149-4922-B577-C4C7EAB67D97}"/>
              </a:ext>
            </a:extLst>
          </p:cNvPr>
          <p:cNvSpPr txBox="1"/>
          <p:nvPr/>
        </p:nvSpPr>
        <p:spPr>
          <a:xfrm>
            <a:off x="803193" y="4566244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Integration Testing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1" name="Google Shape;85;p17">
            <a:extLst>
              <a:ext uri="{FF2B5EF4-FFF2-40B4-BE49-F238E27FC236}">
                <a16:creationId xmlns:a16="http://schemas.microsoft.com/office/drawing/2014/main" id="{E928C666-EB6E-44F4-A6F5-32E12CA4464F}"/>
              </a:ext>
            </a:extLst>
          </p:cNvPr>
          <p:cNvSpPr txBox="1">
            <a:spLocks/>
          </p:cNvSpPr>
          <p:nvPr/>
        </p:nvSpPr>
        <p:spPr>
          <a:xfrm>
            <a:off x="716766" y="575600"/>
            <a:ext cx="3421058" cy="1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pc="-50" dirty="0">
                <a:latin typeface="+mj-lt"/>
                <a:ea typeface="+mj-ea"/>
                <a:cs typeface="+mj-cs"/>
              </a:rPr>
              <a:t>Pre-process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B28E48-F0AB-4127-8AB8-9095BE42D6BF}"/>
              </a:ext>
            </a:extLst>
          </p:cNvPr>
          <p:cNvGrpSpPr/>
          <p:nvPr/>
        </p:nvGrpSpPr>
        <p:grpSpPr>
          <a:xfrm>
            <a:off x="1802486" y="778594"/>
            <a:ext cx="8716728" cy="5728273"/>
            <a:chOff x="1351864" y="583945"/>
            <a:chExt cx="6537546" cy="4296205"/>
          </a:xfrm>
        </p:grpSpPr>
        <p:sp>
          <p:nvSpPr>
            <p:cNvPr id="43" name="Google Shape;86;p17">
              <a:extLst>
                <a:ext uri="{FF2B5EF4-FFF2-40B4-BE49-F238E27FC236}">
                  <a16:creationId xmlns:a16="http://schemas.microsoft.com/office/drawing/2014/main" id="{B87E3612-449E-46A8-8D56-7F8E7C1B71CE}"/>
                </a:ext>
              </a:extLst>
            </p:cNvPr>
            <p:cNvSpPr txBox="1"/>
            <p:nvPr/>
          </p:nvSpPr>
          <p:spPr>
            <a:xfrm>
              <a:off x="3481450" y="583945"/>
              <a:ext cx="2447262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ExtractModuleAbstract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87;p17">
              <a:extLst>
                <a:ext uri="{FF2B5EF4-FFF2-40B4-BE49-F238E27FC236}">
                  <a16:creationId xmlns:a16="http://schemas.microsoft.com/office/drawing/2014/main" id="{5D4AFD87-E700-4C27-B777-7F79C9B7133B}"/>
                </a:ext>
              </a:extLst>
            </p:cNvPr>
            <p:cNvSpPr txBox="1"/>
            <p:nvPr/>
          </p:nvSpPr>
          <p:spPr>
            <a:xfrm>
              <a:off x="1351864" y="1775116"/>
              <a:ext cx="216905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ExtractBodyModule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Google Shape;88;p17">
              <a:extLst>
                <a:ext uri="{FF2B5EF4-FFF2-40B4-BE49-F238E27FC236}">
                  <a16:creationId xmlns:a16="http://schemas.microsoft.com/office/drawing/2014/main" id="{3933828B-0E4F-48FC-AD9B-154B4613EC9F}"/>
                </a:ext>
              </a:extLst>
            </p:cNvPr>
            <p:cNvSpPr txBox="1"/>
            <p:nvPr/>
          </p:nvSpPr>
          <p:spPr>
            <a:xfrm>
              <a:off x="3727986" y="1775116"/>
              <a:ext cx="19606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ExtractTitleModule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6" name="Google Shape;89;p17">
              <a:extLst>
                <a:ext uri="{FF2B5EF4-FFF2-40B4-BE49-F238E27FC236}">
                  <a16:creationId xmlns:a16="http://schemas.microsoft.com/office/drawing/2014/main" id="{6C95B748-059E-427A-894E-2430B1E96788}"/>
                </a:ext>
              </a:extLst>
            </p:cNvPr>
            <p:cNvSpPr txBox="1"/>
            <p:nvPr/>
          </p:nvSpPr>
          <p:spPr>
            <a:xfrm>
              <a:off x="5928712" y="1816200"/>
              <a:ext cx="19606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ExtractLinkModule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7" name="Google Shape;90;p17">
              <a:extLst>
                <a:ext uri="{FF2B5EF4-FFF2-40B4-BE49-F238E27FC236}">
                  <a16:creationId xmlns:a16="http://schemas.microsoft.com/office/drawing/2014/main" id="{7F5157B5-06AA-40AA-A5C6-82A39640C5A9}"/>
                </a:ext>
              </a:extLst>
            </p:cNvPr>
            <p:cNvSpPr txBox="1"/>
            <p:nvPr/>
          </p:nvSpPr>
          <p:spPr>
            <a:xfrm>
              <a:off x="3520923" y="2797671"/>
              <a:ext cx="19274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StringMapModule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8" name="Google Shape;91;p17">
              <a:extLst>
                <a:ext uri="{FF2B5EF4-FFF2-40B4-BE49-F238E27FC236}">
                  <a16:creationId xmlns:a16="http://schemas.microsoft.com/office/drawing/2014/main" id="{81B870C9-F919-475C-A98B-7A1F816F0B18}"/>
                </a:ext>
              </a:extLst>
            </p:cNvPr>
            <p:cNvSpPr txBox="1"/>
            <p:nvPr/>
          </p:nvSpPr>
          <p:spPr>
            <a:xfrm>
              <a:off x="3472687" y="3663495"/>
              <a:ext cx="22159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ForwardIndexModule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Google Shape;92;p17">
              <a:extLst>
                <a:ext uri="{FF2B5EF4-FFF2-40B4-BE49-F238E27FC236}">
                  <a16:creationId xmlns:a16="http://schemas.microsoft.com/office/drawing/2014/main" id="{4DBEAE81-005A-4C01-8A00-1B4778637DEA}"/>
                </a:ext>
              </a:extLst>
            </p:cNvPr>
            <p:cNvCxnSpPr>
              <a:cxnSpLocks/>
              <a:stCxn id="47" idx="2"/>
              <a:endCxn id="48" idx="0"/>
            </p:cNvCxnSpPr>
            <p:nvPr/>
          </p:nvCxnSpPr>
          <p:spPr>
            <a:xfrm>
              <a:off x="4484673" y="3185871"/>
              <a:ext cx="96013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oogle Shape;93;p17">
              <a:extLst>
                <a:ext uri="{FF2B5EF4-FFF2-40B4-BE49-F238E27FC236}">
                  <a16:creationId xmlns:a16="http://schemas.microsoft.com/office/drawing/2014/main" id="{D213DEF6-071D-479B-BFC8-8D79AC88CDF6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 flipH="1">
              <a:off x="2436394" y="972145"/>
              <a:ext cx="22686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oogle Shape;94;p17">
              <a:extLst>
                <a:ext uri="{FF2B5EF4-FFF2-40B4-BE49-F238E27FC236}">
                  <a16:creationId xmlns:a16="http://schemas.microsoft.com/office/drawing/2014/main" id="{FD88D8F5-AFC2-4AD0-A60F-D67E754270EC}"/>
                </a:ext>
              </a:extLst>
            </p:cNvPr>
            <p:cNvCxnSpPr>
              <a:cxnSpLocks/>
              <a:stCxn id="43" idx="2"/>
              <a:endCxn id="46" idx="0"/>
            </p:cNvCxnSpPr>
            <p:nvPr/>
          </p:nvCxnSpPr>
          <p:spPr>
            <a:xfrm>
              <a:off x="4705081" y="972145"/>
              <a:ext cx="2203980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oogle Shape;95;p17">
              <a:extLst>
                <a:ext uri="{FF2B5EF4-FFF2-40B4-BE49-F238E27FC236}">
                  <a16:creationId xmlns:a16="http://schemas.microsoft.com/office/drawing/2014/main" id="{82864214-D4BF-4DBB-9BE6-084694718324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>
              <a:off x="4705081" y="972145"/>
              <a:ext cx="3255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oogle Shape;96;p17">
              <a:extLst>
                <a:ext uri="{FF2B5EF4-FFF2-40B4-BE49-F238E27FC236}">
                  <a16:creationId xmlns:a16="http://schemas.microsoft.com/office/drawing/2014/main" id="{F8DF53AD-BDA5-47DA-9525-27EF8E58AA37}"/>
                </a:ext>
              </a:extLst>
            </p:cNvPr>
            <p:cNvCxnSpPr>
              <a:cxnSpLocks/>
              <a:stCxn id="44" idx="2"/>
              <a:endCxn id="47" idx="0"/>
            </p:cNvCxnSpPr>
            <p:nvPr/>
          </p:nvCxnSpPr>
          <p:spPr>
            <a:xfrm>
              <a:off x="2436394" y="2163316"/>
              <a:ext cx="2048279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oogle Shape;97;p17">
              <a:extLst>
                <a:ext uri="{FF2B5EF4-FFF2-40B4-BE49-F238E27FC236}">
                  <a16:creationId xmlns:a16="http://schemas.microsoft.com/office/drawing/2014/main" id="{104DE172-7F00-4CC0-86EF-6A5FD1865BB3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 flipH="1">
              <a:off x="4484673" y="2163316"/>
              <a:ext cx="223663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Google Shape;98;p17">
              <a:extLst>
                <a:ext uri="{FF2B5EF4-FFF2-40B4-BE49-F238E27FC236}">
                  <a16:creationId xmlns:a16="http://schemas.microsoft.com/office/drawing/2014/main" id="{062E3BE2-F12B-4586-BEE1-BC6C297484FF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4484673" y="2204400"/>
              <a:ext cx="2424388" cy="5932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6" name="Google Shape;99;p17">
              <a:extLst>
                <a:ext uri="{FF2B5EF4-FFF2-40B4-BE49-F238E27FC236}">
                  <a16:creationId xmlns:a16="http://schemas.microsoft.com/office/drawing/2014/main" id="{6E086707-883B-4AA1-B238-1B5D2AABAA0B}"/>
                </a:ext>
              </a:extLst>
            </p:cNvPr>
            <p:cNvSpPr txBox="1"/>
            <p:nvPr/>
          </p:nvSpPr>
          <p:spPr>
            <a:xfrm>
              <a:off x="3481450" y="4491950"/>
              <a:ext cx="2207235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InvertedIndexModule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Google Shape;100;p17">
              <a:extLst>
                <a:ext uri="{FF2B5EF4-FFF2-40B4-BE49-F238E27FC236}">
                  <a16:creationId xmlns:a16="http://schemas.microsoft.com/office/drawing/2014/main" id="{0C4B0C3E-C1E1-45F8-B0C5-ACA6205C3C92}"/>
                </a:ext>
              </a:extLst>
            </p:cNvPr>
            <p:cNvCxnSpPr>
              <a:cxnSpLocks/>
              <a:stCxn id="48" idx="2"/>
              <a:endCxn id="56" idx="0"/>
            </p:cNvCxnSpPr>
            <p:nvPr/>
          </p:nvCxnSpPr>
          <p:spPr>
            <a:xfrm>
              <a:off x="4580686" y="4051695"/>
              <a:ext cx="4382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533571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78F1829C-C663-4268-BA52-19BA5923AAD3}"/>
              </a:ext>
            </a:extLst>
          </p:cNvPr>
          <p:cNvSpPr txBox="1"/>
          <p:nvPr/>
        </p:nvSpPr>
        <p:spPr>
          <a:xfrm>
            <a:off x="803193" y="4566244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80D766-004E-4BC8-9BBB-3A3DF83403D9}"/>
                  </a:ext>
                </a:extLst>
              </p14:cNvPr>
              <p14:cNvContentPartPr/>
              <p14:nvPr/>
            </p14:nvContentPartPr>
            <p14:xfrm>
              <a:off x="4061955" y="5649880"/>
              <a:ext cx="3358080" cy="108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80D766-004E-4BC8-9BBB-3A3DF83403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5959" y="5577832"/>
                <a:ext cx="3429712" cy="1230935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Google Shape;85;p17">
            <a:extLst>
              <a:ext uri="{FF2B5EF4-FFF2-40B4-BE49-F238E27FC236}">
                <a16:creationId xmlns:a16="http://schemas.microsoft.com/office/drawing/2014/main" id="{D15F2BBE-8771-43B3-866F-E01F13D9D93E}"/>
              </a:ext>
            </a:extLst>
          </p:cNvPr>
          <p:cNvSpPr txBox="1">
            <a:spLocks/>
          </p:cNvSpPr>
          <p:nvPr/>
        </p:nvSpPr>
        <p:spPr>
          <a:xfrm>
            <a:off x="716766" y="575600"/>
            <a:ext cx="3421058" cy="1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pc="-50" dirty="0">
                <a:latin typeface="+mj-lt"/>
                <a:ea typeface="+mj-ea"/>
                <a:cs typeface="+mj-cs"/>
              </a:rPr>
              <a:t>Pre-process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6BDE32-97CE-4A5F-815C-E09C63D3FEEC}"/>
              </a:ext>
            </a:extLst>
          </p:cNvPr>
          <p:cNvGrpSpPr/>
          <p:nvPr/>
        </p:nvGrpSpPr>
        <p:grpSpPr>
          <a:xfrm>
            <a:off x="1802486" y="778594"/>
            <a:ext cx="8716728" cy="5728273"/>
            <a:chOff x="1351864" y="583945"/>
            <a:chExt cx="6537546" cy="4296205"/>
          </a:xfrm>
        </p:grpSpPr>
        <p:sp>
          <p:nvSpPr>
            <p:cNvPr id="41" name="Google Shape;86;p17">
              <a:extLst>
                <a:ext uri="{FF2B5EF4-FFF2-40B4-BE49-F238E27FC236}">
                  <a16:creationId xmlns:a16="http://schemas.microsoft.com/office/drawing/2014/main" id="{41AEE3E5-0BA9-4F83-A49C-C7EC64C2CEA6}"/>
                </a:ext>
              </a:extLst>
            </p:cNvPr>
            <p:cNvSpPr txBox="1"/>
            <p:nvPr/>
          </p:nvSpPr>
          <p:spPr>
            <a:xfrm>
              <a:off x="3481450" y="583945"/>
              <a:ext cx="2447262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ExtractModuleAbstract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2" name="Google Shape;87;p17">
              <a:extLst>
                <a:ext uri="{FF2B5EF4-FFF2-40B4-BE49-F238E27FC236}">
                  <a16:creationId xmlns:a16="http://schemas.microsoft.com/office/drawing/2014/main" id="{3BA7BF60-4D27-457C-A87B-B8566DAEDBAF}"/>
                </a:ext>
              </a:extLst>
            </p:cNvPr>
            <p:cNvSpPr txBox="1"/>
            <p:nvPr/>
          </p:nvSpPr>
          <p:spPr>
            <a:xfrm>
              <a:off x="1351864" y="1775116"/>
              <a:ext cx="216905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ExtractBodyModule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Google Shape;88;p17">
              <a:extLst>
                <a:ext uri="{FF2B5EF4-FFF2-40B4-BE49-F238E27FC236}">
                  <a16:creationId xmlns:a16="http://schemas.microsoft.com/office/drawing/2014/main" id="{65F1916D-8C55-4FE6-B6EA-201735A0A6E2}"/>
                </a:ext>
              </a:extLst>
            </p:cNvPr>
            <p:cNvSpPr txBox="1"/>
            <p:nvPr/>
          </p:nvSpPr>
          <p:spPr>
            <a:xfrm>
              <a:off x="3727986" y="1775116"/>
              <a:ext cx="19606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ExtractTitleModule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89;p17">
              <a:extLst>
                <a:ext uri="{FF2B5EF4-FFF2-40B4-BE49-F238E27FC236}">
                  <a16:creationId xmlns:a16="http://schemas.microsoft.com/office/drawing/2014/main" id="{AD4FC4CC-C62F-42B2-8A83-B1CDEA4F9D53}"/>
                </a:ext>
              </a:extLst>
            </p:cNvPr>
            <p:cNvSpPr txBox="1"/>
            <p:nvPr/>
          </p:nvSpPr>
          <p:spPr>
            <a:xfrm>
              <a:off x="5928712" y="1816200"/>
              <a:ext cx="19606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ExtractLinkModule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Google Shape;90;p17">
              <a:extLst>
                <a:ext uri="{FF2B5EF4-FFF2-40B4-BE49-F238E27FC236}">
                  <a16:creationId xmlns:a16="http://schemas.microsoft.com/office/drawing/2014/main" id="{E3422ED7-237E-47A9-AF29-34AAF6D520A0}"/>
                </a:ext>
              </a:extLst>
            </p:cNvPr>
            <p:cNvSpPr txBox="1"/>
            <p:nvPr/>
          </p:nvSpPr>
          <p:spPr>
            <a:xfrm>
              <a:off x="3520923" y="2797671"/>
              <a:ext cx="19274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StringMapModule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6" name="Google Shape;91;p17">
              <a:extLst>
                <a:ext uri="{FF2B5EF4-FFF2-40B4-BE49-F238E27FC236}">
                  <a16:creationId xmlns:a16="http://schemas.microsoft.com/office/drawing/2014/main" id="{C12F500F-794F-4A09-ABDB-85CADC5179EA}"/>
                </a:ext>
              </a:extLst>
            </p:cNvPr>
            <p:cNvSpPr txBox="1"/>
            <p:nvPr/>
          </p:nvSpPr>
          <p:spPr>
            <a:xfrm>
              <a:off x="3472687" y="3663495"/>
              <a:ext cx="22159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ForwardIndexModule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Google Shape;92;p17">
              <a:extLst>
                <a:ext uri="{FF2B5EF4-FFF2-40B4-BE49-F238E27FC236}">
                  <a16:creationId xmlns:a16="http://schemas.microsoft.com/office/drawing/2014/main" id="{CABC05F7-3419-4A37-8BF4-11333AA064F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4484673" y="3185871"/>
              <a:ext cx="96013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oogle Shape;93;p17">
              <a:extLst>
                <a:ext uri="{FF2B5EF4-FFF2-40B4-BE49-F238E27FC236}">
                  <a16:creationId xmlns:a16="http://schemas.microsoft.com/office/drawing/2014/main" id="{16C73AF8-7004-422F-AB34-61FF6D291E4D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 flipH="1">
              <a:off x="2436394" y="972145"/>
              <a:ext cx="22686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oogle Shape;94;p17">
              <a:extLst>
                <a:ext uri="{FF2B5EF4-FFF2-40B4-BE49-F238E27FC236}">
                  <a16:creationId xmlns:a16="http://schemas.microsoft.com/office/drawing/2014/main" id="{E719BBE6-3E11-4EA6-A653-B1CB03380DC0}"/>
                </a:ext>
              </a:extLst>
            </p:cNvPr>
            <p:cNvCxnSpPr>
              <a:cxnSpLocks/>
              <a:stCxn id="41" idx="2"/>
              <a:endCxn id="44" idx="0"/>
            </p:cNvCxnSpPr>
            <p:nvPr/>
          </p:nvCxnSpPr>
          <p:spPr>
            <a:xfrm>
              <a:off x="4705081" y="972145"/>
              <a:ext cx="2203980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oogle Shape;95;p17">
              <a:extLst>
                <a:ext uri="{FF2B5EF4-FFF2-40B4-BE49-F238E27FC236}">
                  <a16:creationId xmlns:a16="http://schemas.microsoft.com/office/drawing/2014/main" id="{C15C496B-3F03-4293-A584-4D6DF0E7A102}"/>
                </a:ext>
              </a:extLst>
            </p:cNvPr>
            <p:cNvCxnSpPr>
              <a:cxnSpLocks/>
              <a:stCxn id="41" idx="2"/>
              <a:endCxn id="43" idx="0"/>
            </p:cNvCxnSpPr>
            <p:nvPr/>
          </p:nvCxnSpPr>
          <p:spPr>
            <a:xfrm>
              <a:off x="4705081" y="972145"/>
              <a:ext cx="3255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oogle Shape;96;p17">
              <a:extLst>
                <a:ext uri="{FF2B5EF4-FFF2-40B4-BE49-F238E27FC236}">
                  <a16:creationId xmlns:a16="http://schemas.microsoft.com/office/drawing/2014/main" id="{A39BB473-CD2C-4C5B-9A04-F5BC3FC56FE9}"/>
                </a:ext>
              </a:extLst>
            </p:cNvPr>
            <p:cNvCxnSpPr>
              <a:cxnSpLocks/>
              <a:stCxn id="42" idx="2"/>
              <a:endCxn id="45" idx="0"/>
            </p:cNvCxnSpPr>
            <p:nvPr/>
          </p:nvCxnSpPr>
          <p:spPr>
            <a:xfrm>
              <a:off x="2436394" y="2163316"/>
              <a:ext cx="2048279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oogle Shape;97;p17">
              <a:extLst>
                <a:ext uri="{FF2B5EF4-FFF2-40B4-BE49-F238E27FC236}">
                  <a16:creationId xmlns:a16="http://schemas.microsoft.com/office/drawing/2014/main" id="{3B54A52D-C3B9-4C1F-A6CF-71D6F20C9415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 flipH="1">
              <a:off x="4484673" y="2163316"/>
              <a:ext cx="223663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oogle Shape;98;p17">
              <a:extLst>
                <a:ext uri="{FF2B5EF4-FFF2-40B4-BE49-F238E27FC236}">
                  <a16:creationId xmlns:a16="http://schemas.microsoft.com/office/drawing/2014/main" id="{ADBD7AD1-A305-430E-8233-E73869F9682F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4484673" y="2204400"/>
              <a:ext cx="2424388" cy="5932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Google Shape;99;p17">
              <a:extLst>
                <a:ext uri="{FF2B5EF4-FFF2-40B4-BE49-F238E27FC236}">
                  <a16:creationId xmlns:a16="http://schemas.microsoft.com/office/drawing/2014/main" id="{900A42A6-1C40-4FDA-A27C-0F4501ABF642}"/>
                </a:ext>
              </a:extLst>
            </p:cNvPr>
            <p:cNvSpPr txBox="1"/>
            <p:nvPr/>
          </p:nvSpPr>
          <p:spPr>
            <a:xfrm>
              <a:off x="3481450" y="4491950"/>
              <a:ext cx="2207235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InvertedIndexModule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Google Shape;100;p17">
              <a:extLst>
                <a:ext uri="{FF2B5EF4-FFF2-40B4-BE49-F238E27FC236}">
                  <a16:creationId xmlns:a16="http://schemas.microsoft.com/office/drawing/2014/main" id="{72449B9B-D97C-4C3C-8D39-2A96E577BD7B}"/>
                </a:ext>
              </a:extLst>
            </p:cNvPr>
            <p:cNvCxnSpPr>
              <a:cxnSpLocks/>
              <a:stCxn id="46" idx="2"/>
              <a:endCxn id="54" idx="0"/>
            </p:cNvCxnSpPr>
            <p:nvPr/>
          </p:nvCxnSpPr>
          <p:spPr>
            <a:xfrm>
              <a:off x="4580686" y="4051695"/>
              <a:ext cx="4382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8270782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9DD3D2-DD10-43DB-9553-420766A3DFA9}"/>
                  </a:ext>
                </a:extLst>
              </p14:cNvPr>
              <p14:cNvContentPartPr/>
              <p14:nvPr/>
            </p14:nvContentPartPr>
            <p14:xfrm>
              <a:off x="1258275" y="420760"/>
              <a:ext cx="10117440" cy="664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9DD3D2-DD10-43DB-9553-420766A3DF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2272" y="348757"/>
                <a:ext cx="10189085" cy="6790205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128C498A-CB97-4BED-8445-E88E5F74513B}"/>
              </a:ext>
            </a:extLst>
          </p:cNvPr>
          <p:cNvSpPr txBox="1"/>
          <p:nvPr/>
        </p:nvSpPr>
        <p:spPr>
          <a:xfrm>
            <a:off x="803193" y="4566244"/>
            <a:ext cx="28652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System Testing -&gt;</a:t>
            </a:r>
          </a:p>
          <a:p>
            <a:r>
              <a:rPr lang="en-GB" sz="24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Black Box Testing</a:t>
            </a:r>
          </a:p>
        </p:txBody>
      </p:sp>
      <p:sp>
        <p:nvSpPr>
          <p:cNvPr id="40" name="Google Shape;85;p17">
            <a:extLst>
              <a:ext uri="{FF2B5EF4-FFF2-40B4-BE49-F238E27FC236}">
                <a16:creationId xmlns:a16="http://schemas.microsoft.com/office/drawing/2014/main" id="{82FFB657-C0BB-4088-B9E2-0B149603E10C}"/>
              </a:ext>
            </a:extLst>
          </p:cNvPr>
          <p:cNvSpPr txBox="1">
            <a:spLocks/>
          </p:cNvSpPr>
          <p:nvPr/>
        </p:nvSpPr>
        <p:spPr>
          <a:xfrm>
            <a:off x="716766" y="575600"/>
            <a:ext cx="3421058" cy="1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pc="-50" dirty="0">
                <a:latin typeface="+mj-lt"/>
                <a:ea typeface="+mj-ea"/>
                <a:cs typeface="+mj-cs"/>
              </a:rPr>
              <a:t>Pre-process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5287A85-6495-4EAD-81BE-C3FCC94647BD}"/>
              </a:ext>
            </a:extLst>
          </p:cNvPr>
          <p:cNvGrpSpPr/>
          <p:nvPr/>
        </p:nvGrpSpPr>
        <p:grpSpPr>
          <a:xfrm>
            <a:off x="1802486" y="778594"/>
            <a:ext cx="8716728" cy="5728273"/>
            <a:chOff x="1351864" y="583945"/>
            <a:chExt cx="6537546" cy="4296205"/>
          </a:xfrm>
        </p:grpSpPr>
        <p:sp>
          <p:nvSpPr>
            <p:cNvPr id="42" name="Google Shape;86;p17">
              <a:extLst>
                <a:ext uri="{FF2B5EF4-FFF2-40B4-BE49-F238E27FC236}">
                  <a16:creationId xmlns:a16="http://schemas.microsoft.com/office/drawing/2014/main" id="{CFDE161F-5B72-49F5-A628-0C80EC77291B}"/>
                </a:ext>
              </a:extLst>
            </p:cNvPr>
            <p:cNvSpPr txBox="1"/>
            <p:nvPr/>
          </p:nvSpPr>
          <p:spPr>
            <a:xfrm>
              <a:off x="3481450" y="583945"/>
              <a:ext cx="2447262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ExtractModuleAbstract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Google Shape;87;p17">
              <a:extLst>
                <a:ext uri="{FF2B5EF4-FFF2-40B4-BE49-F238E27FC236}">
                  <a16:creationId xmlns:a16="http://schemas.microsoft.com/office/drawing/2014/main" id="{28330516-113A-4066-A983-737082F9B4A3}"/>
                </a:ext>
              </a:extLst>
            </p:cNvPr>
            <p:cNvSpPr txBox="1"/>
            <p:nvPr/>
          </p:nvSpPr>
          <p:spPr>
            <a:xfrm>
              <a:off x="1351864" y="1775116"/>
              <a:ext cx="216905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ExtractBodyModule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88;p17">
              <a:extLst>
                <a:ext uri="{FF2B5EF4-FFF2-40B4-BE49-F238E27FC236}">
                  <a16:creationId xmlns:a16="http://schemas.microsoft.com/office/drawing/2014/main" id="{C084D276-2121-4B87-A770-F6A5C353C960}"/>
                </a:ext>
              </a:extLst>
            </p:cNvPr>
            <p:cNvSpPr txBox="1"/>
            <p:nvPr/>
          </p:nvSpPr>
          <p:spPr>
            <a:xfrm>
              <a:off x="3727986" y="1775116"/>
              <a:ext cx="19606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ExtractTitleModule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Google Shape;89;p17">
              <a:extLst>
                <a:ext uri="{FF2B5EF4-FFF2-40B4-BE49-F238E27FC236}">
                  <a16:creationId xmlns:a16="http://schemas.microsoft.com/office/drawing/2014/main" id="{BAC4C502-A51B-4F96-99B3-A411BDA83068}"/>
                </a:ext>
              </a:extLst>
            </p:cNvPr>
            <p:cNvSpPr txBox="1"/>
            <p:nvPr/>
          </p:nvSpPr>
          <p:spPr>
            <a:xfrm>
              <a:off x="5928712" y="1816200"/>
              <a:ext cx="19606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ExtractLinkModule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6" name="Google Shape;90;p17">
              <a:extLst>
                <a:ext uri="{FF2B5EF4-FFF2-40B4-BE49-F238E27FC236}">
                  <a16:creationId xmlns:a16="http://schemas.microsoft.com/office/drawing/2014/main" id="{56C791AB-2C40-4A49-AD70-45339EAA3070}"/>
                </a:ext>
              </a:extLst>
            </p:cNvPr>
            <p:cNvSpPr txBox="1"/>
            <p:nvPr/>
          </p:nvSpPr>
          <p:spPr>
            <a:xfrm>
              <a:off x="3520923" y="2797671"/>
              <a:ext cx="1927499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StringMapModule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47" name="Google Shape;91;p17">
              <a:extLst>
                <a:ext uri="{FF2B5EF4-FFF2-40B4-BE49-F238E27FC236}">
                  <a16:creationId xmlns:a16="http://schemas.microsoft.com/office/drawing/2014/main" id="{299F80DD-6E1F-4A34-9DE4-80DE8114EEA8}"/>
                </a:ext>
              </a:extLst>
            </p:cNvPr>
            <p:cNvSpPr txBox="1"/>
            <p:nvPr/>
          </p:nvSpPr>
          <p:spPr>
            <a:xfrm>
              <a:off x="3472687" y="3663495"/>
              <a:ext cx="2215998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ForwardIndexModule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Google Shape;92;p17">
              <a:extLst>
                <a:ext uri="{FF2B5EF4-FFF2-40B4-BE49-F238E27FC236}">
                  <a16:creationId xmlns:a16="http://schemas.microsoft.com/office/drawing/2014/main" id="{A6763788-F0CE-4C49-9477-9EE7AF916F04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4484673" y="3185871"/>
              <a:ext cx="96013" cy="477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oogle Shape;93;p17">
              <a:extLst>
                <a:ext uri="{FF2B5EF4-FFF2-40B4-BE49-F238E27FC236}">
                  <a16:creationId xmlns:a16="http://schemas.microsoft.com/office/drawing/2014/main" id="{962D33E2-503E-4EB2-A7EB-9089044E73CC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 flipH="1">
              <a:off x="2436394" y="972145"/>
              <a:ext cx="2268687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oogle Shape;94;p17">
              <a:extLst>
                <a:ext uri="{FF2B5EF4-FFF2-40B4-BE49-F238E27FC236}">
                  <a16:creationId xmlns:a16="http://schemas.microsoft.com/office/drawing/2014/main" id="{0F7CEA86-5938-485E-BFC9-51F4DEA5B344}"/>
                </a:ext>
              </a:extLst>
            </p:cNvPr>
            <p:cNvCxnSpPr>
              <a:cxnSpLocks/>
              <a:stCxn id="42" idx="2"/>
              <a:endCxn id="45" idx="0"/>
            </p:cNvCxnSpPr>
            <p:nvPr/>
          </p:nvCxnSpPr>
          <p:spPr>
            <a:xfrm>
              <a:off x="4705081" y="972145"/>
              <a:ext cx="2203980" cy="8440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oogle Shape;95;p17">
              <a:extLst>
                <a:ext uri="{FF2B5EF4-FFF2-40B4-BE49-F238E27FC236}">
                  <a16:creationId xmlns:a16="http://schemas.microsoft.com/office/drawing/2014/main" id="{6E932004-56AB-42CD-8190-0962C909F2E1}"/>
                </a:ext>
              </a:extLst>
            </p:cNvPr>
            <p:cNvCxnSpPr>
              <a:cxnSpLocks/>
              <a:stCxn id="42" idx="2"/>
              <a:endCxn id="44" idx="0"/>
            </p:cNvCxnSpPr>
            <p:nvPr/>
          </p:nvCxnSpPr>
          <p:spPr>
            <a:xfrm>
              <a:off x="4705081" y="972145"/>
              <a:ext cx="3255" cy="80297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oogle Shape;96;p17">
              <a:extLst>
                <a:ext uri="{FF2B5EF4-FFF2-40B4-BE49-F238E27FC236}">
                  <a16:creationId xmlns:a16="http://schemas.microsoft.com/office/drawing/2014/main" id="{252F2764-B262-4D22-9C72-ECB6008661DC}"/>
                </a:ext>
              </a:extLst>
            </p:cNvPr>
            <p:cNvCxnSpPr>
              <a:cxnSpLocks/>
              <a:stCxn id="43" idx="2"/>
              <a:endCxn id="46" idx="0"/>
            </p:cNvCxnSpPr>
            <p:nvPr/>
          </p:nvCxnSpPr>
          <p:spPr>
            <a:xfrm>
              <a:off x="2436394" y="2163316"/>
              <a:ext cx="2048279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oogle Shape;97;p17">
              <a:extLst>
                <a:ext uri="{FF2B5EF4-FFF2-40B4-BE49-F238E27FC236}">
                  <a16:creationId xmlns:a16="http://schemas.microsoft.com/office/drawing/2014/main" id="{C57E2D6E-AB00-4258-B78F-4FB190D22888}"/>
                </a:ext>
              </a:extLst>
            </p:cNvPr>
            <p:cNvCxnSpPr>
              <a:cxnSpLocks/>
              <a:stCxn id="44" idx="2"/>
              <a:endCxn id="46" idx="0"/>
            </p:cNvCxnSpPr>
            <p:nvPr/>
          </p:nvCxnSpPr>
          <p:spPr>
            <a:xfrm flipH="1">
              <a:off x="4484673" y="2163316"/>
              <a:ext cx="223663" cy="6343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oogle Shape;98;p17">
              <a:extLst>
                <a:ext uri="{FF2B5EF4-FFF2-40B4-BE49-F238E27FC236}">
                  <a16:creationId xmlns:a16="http://schemas.microsoft.com/office/drawing/2014/main" id="{1BEBF5EE-02AE-4C3F-A2AE-4CC335AA27DC}"/>
                </a:ext>
              </a:extLst>
            </p:cNvPr>
            <p:cNvCxnSpPr>
              <a:cxnSpLocks/>
              <a:stCxn id="46" idx="0"/>
              <a:endCxn id="45" idx="2"/>
            </p:cNvCxnSpPr>
            <p:nvPr/>
          </p:nvCxnSpPr>
          <p:spPr>
            <a:xfrm flipV="1">
              <a:off x="4484673" y="2204400"/>
              <a:ext cx="2424388" cy="5932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Google Shape;99;p17">
              <a:extLst>
                <a:ext uri="{FF2B5EF4-FFF2-40B4-BE49-F238E27FC236}">
                  <a16:creationId xmlns:a16="http://schemas.microsoft.com/office/drawing/2014/main" id="{3406CE37-6F14-4A82-9C7E-7AD7D9CEDDBA}"/>
                </a:ext>
              </a:extLst>
            </p:cNvPr>
            <p:cNvSpPr txBox="1"/>
            <p:nvPr/>
          </p:nvSpPr>
          <p:spPr>
            <a:xfrm>
              <a:off x="3481450" y="4491950"/>
              <a:ext cx="2207235" cy="388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 err="1">
                  <a:solidFill>
                    <a:schemeClr val="bg1"/>
                  </a:solidFill>
                </a:rPr>
                <a:t>InvertedIndexModule</a:t>
              </a:r>
              <a:endParaRPr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Google Shape;100;p17">
              <a:extLst>
                <a:ext uri="{FF2B5EF4-FFF2-40B4-BE49-F238E27FC236}">
                  <a16:creationId xmlns:a16="http://schemas.microsoft.com/office/drawing/2014/main" id="{CFEFBBCD-3BC2-4150-B67D-5D5543E1DF75}"/>
                </a:ext>
              </a:extLst>
            </p:cNvPr>
            <p:cNvCxnSpPr>
              <a:cxnSpLocks/>
              <a:stCxn id="47" idx="2"/>
              <a:endCxn id="55" idx="0"/>
            </p:cNvCxnSpPr>
            <p:nvPr/>
          </p:nvCxnSpPr>
          <p:spPr>
            <a:xfrm>
              <a:off x="4580686" y="4051695"/>
              <a:ext cx="4382" cy="4402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9062294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ctrTitle"/>
          </p:nvPr>
        </p:nvSpPr>
        <p:spPr>
          <a:xfrm>
            <a:off x="895011" y="1321067"/>
            <a:ext cx="10402000" cy="230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GB"/>
              <a:t>Test Comprehensiveness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8049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12872" y="320252"/>
            <a:ext cx="6319455" cy="214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Loop Coverage</a:t>
            </a:r>
            <a:endParaRPr dirty="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67" y="3864501"/>
            <a:ext cx="7111000" cy="186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78106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627353" y="511026"/>
            <a:ext cx="5808400" cy="178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Path Coverage</a:t>
            </a:r>
            <a:endParaRPr dirty="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767" y="2850701"/>
            <a:ext cx="8515003" cy="3594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8755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20775" y="142635"/>
            <a:ext cx="9707340" cy="259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dirty="0"/>
              <a:t>MC/DC Predicate Testing</a:t>
            </a:r>
            <a:endParaRPr dirty="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39" y="3759401"/>
            <a:ext cx="10973892" cy="220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0919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ECF7-1645-D844-BB02-9DAA703B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8589925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71A4BB-7486-174F-BD19-CB64D079EF4E}"/>
              </a:ext>
            </a:extLst>
          </p:cNvPr>
          <p:cNvSpPr txBox="1">
            <a:spLocks/>
          </p:cNvSpPr>
          <p:nvPr/>
        </p:nvSpPr>
        <p:spPr>
          <a:xfrm>
            <a:off x="838200" y="3191442"/>
            <a:ext cx="10515600" cy="982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Eclipse IDE for Java Developers Version: 2018-09 (4.9.0)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JUnit 4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71EFD5-4DED-394F-8F75-CF4536EA1FF6}"/>
              </a:ext>
            </a:extLst>
          </p:cNvPr>
          <p:cNvSpPr>
            <a:spLocks noGrp="1"/>
          </p:cNvSpPr>
          <p:nvPr/>
        </p:nvSpPr>
        <p:spPr>
          <a:xfrm>
            <a:off x="838200" y="13581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 </a:t>
            </a:r>
            <a:r>
              <a:rPr lang="en-US" sz="4800" dirty="0"/>
              <a:t>Development Tools and Testing Tools</a:t>
            </a:r>
          </a:p>
        </p:txBody>
      </p:sp>
    </p:spTree>
    <p:extLst>
      <p:ext uri="{BB962C8B-B14F-4D97-AF65-F5344CB8AC3E}">
        <p14:creationId xmlns:p14="http://schemas.microsoft.com/office/powerpoint/2010/main" val="7504739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5043-CF20-BF4F-8D0A-8A31FDE0C682}"/>
              </a:ext>
            </a:extLst>
          </p:cNvPr>
          <p:cNvSpPr/>
          <p:nvPr/>
        </p:nvSpPr>
        <p:spPr>
          <a:xfrm>
            <a:off x="982579" y="2567226"/>
            <a:ext cx="62042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a. Mac OS X 10.14.1</a:t>
            </a:r>
          </a:p>
          <a:p>
            <a:r>
              <a:rPr lang="en-US" sz="3200" dirty="0"/>
              <a:t>b. Windows 10 1607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5E0D0E-2141-ED4D-848A-248FE06E614A}"/>
              </a:ext>
            </a:extLst>
          </p:cNvPr>
          <p:cNvSpPr txBox="1">
            <a:spLocks/>
          </p:cNvSpPr>
          <p:nvPr/>
        </p:nvSpPr>
        <p:spPr>
          <a:xfrm>
            <a:off x="982579" y="6902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 </a:t>
            </a:r>
            <a:r>
              <a:rPr lang="en-US" sz="4800" dirty="0"/>
              <a:t>Development and Testing Platform</a:t>
            </a:r>
          </a:p>
        </p:txBody>
      </p:sp>
    </p:spTree>
    <p:extLst>
      <p:ext uri="{BB962C8B-B14F-4D97-AF65-F5344CB8AC3E}">
        <p14:creationId xmlns:p14="http://schemas.microsoft.com/office/powerpoint/2010/main" val="186727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EA685-24A0-4E7E-BEFE-D23B23F6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Management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75B0C97-562E-4D25-8336-754FB5500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85320"/>
              </p:ext>
            </p:extLst>
          </p:nvPr>
        </p:nvGraphicFramePr>
        <p:xfrm>
          <a:off x="41429" y="1894809"/>
          <a:ext cx="12150571" cy="2259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6967">
                  <a:extLst>
                    <a:ext uri="{9D8B030D-6E8A-4147-A177-3AD203B41FA5}">
                      <a16:colId xmlns:a16="http://schemas.microsoft.com/office/drawing/2014/main" val="1897829767"/>
                    </a:ext>
                  </a:extLst>
                </a:gridCol>
                <a:gridCol w="3241201">
                  <a:extLst>
                    <a:ext uri="{9D8B030D-6E8A-4147-A177-3AD203B41FA5}">
                      <a16:colId xmlns:a16="http://schemas.microsoft.com/office/drawing/2014/main" val="1898490697"/>
                    </a:ext>
                  </a:extLst>
                </a:gridCol>
                <a:gridCol w="6482403">
                  <a:extLst>
                    <a:ext uri="{9D8B030D-6E8A-4147-A177-3AD203B41FA5}">
                      <a16:colId xmlns:a16="http://schemas.microsoft.com/office/drawing/2014/main" val="3303643344"/>
                    </a:ext>
                  </a:extLst>
                </a:gridCol>
              </a:tblGrid>
              <a:tr h="380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Name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</a:rPr>
                        <a:t>Title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</a:rPr>
                        <a:t>Job Description</a:t>
                      </a:r>
                      <a:endParaRPr lang="en-US" sz="2700" kern="1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extLst>
                  <a:ext uri="{0D108BD9-81ED-4DB2-BD59-A6C34878D82A}">
                    <a16:rowId xmlns:a16="http://schemas.microsoft.com/office/drawing/2014/main" val="2009644814"/>
                  </a:ext>
                </a:extLst>
              </a:tr>
              <a:tr h="415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LI Haoran, Oliver</a:t>
                      </a:r>
                      <a:endParaRPr lang="en-US" sz="2700" kern="1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Project Manager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Management, Development</a:t>
                      </a:r>
                      <a:r>
                        <a:rPr lang="en-US" sz="2700" kern="100" dirty="0">
                          <a:effectLst/>
                        </a:rPr>
                        <a:t>, </a:t>
                      </a:r>
                      <a:r>
                        <a:rPr lang="en-US" sz="2400" kern="100" dirty="0">
                          <a:effectLst/>
                        </a:rPr>
                        <a:t>Testing </a:t>
                      </a:r>
                      <a:endParaRPr lang="en-US" sz="2700" kern="1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extLst>
                  <a:ext uri="{0D108BD9-81ED-4DB2-BD59-A6C34878D82A}">
                    <a16:rowId xmlns:a16="http://schemas.microsoft.com/office/drawing/2014/main" val="2134611534"/>
                  </a:ext>
                </a:extLst>
              </a:tr>
              <a:tr h="363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ZHAO Zinan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Software Engineer</a:t>
                      </a:r>
                      <a:endParaRPr lang="en-US" sz="2700" kern="1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Development, Testing</a:t>
                      </a:r>
                      <a:endParaRPr lang="en-US" sz="2700" kern="1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extLst>
                  <a:ext uri="{0D108BD9-81ED-4DB2-BD59-A6C34878D82A}">
                    <a16:rowId xmlns:a16="http://schemas.microsoft.com/office/drawing/2014/main" val="3850329460"/>
                  </a:ext>
                </a:extLst>
              </a:tr>
              <a:tr h="363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HY C Matthew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Software Engineer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Development, Testing</a:t>
                      </a:r>
                      <a:endParaRPr lang="en-US" sz="2700" kern="1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extLst>
                  <a:ext uri="{0D108BD9-81ED-4DB2-BD59-A6C34878D82A}">
                    <a16:rowId xmlns:a16="http://schemas.microsoft.com/office/drawing/2014/main" val="296335654"/>
                  </a:ext>
                </a:extLst>
              </a:tr>
              <a:tr h="363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LIU Jinchao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Software Engineer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Development, Testing</a:t>
                      </a:r>
                      <a:endParaRPr lang="en-US" sz="2700" kern="1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extLst>
                  <a:ext uri="{0D108BD9-81ED-4DB2-BD59-A6C34878D82A}">
                    <a16:rowId xmlns:a16="http://schemas.microsoft.com/office/drawing/2014/main" val="2980226608"/>
                  </a:ext>
                </a:extLst>
              </a:tr>
              <a:tr h="363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GUO Yuhan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Software Engineer</a:t>
                      </a:r>
                      <a:endParaRPr lang="en-US" sz="2700" kern="10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Development, Testing</a:t>
                      </a:r>
                      <a:endParaRPr lang="en-US" sz="2700" kern="100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155807" marR="155807" marT="0" marB="0"/>
                </a:tc>
                <a:extLst>
                  <a:ext uri="{0D108BD9-81ED-4DB2-BD59-A6C34878D82A}">
                    <a16:rowId xmlns:a16="http://schemas.microsoft.com/office/drawing/2014/main" val="311020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3697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D69B-7CC2-204D-91BF-D99A3984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38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>
                <a:latin typeface="+mj-lt"/>
              </a:rPr>
              <a:t>Documentation</a:t>
            </a:r>
          </a:p>
          <a:p>
            <a:r>
              <a:rPr lang="zh-CN" altLang="en-US" sz="3200" dirty="0"/>
              <a:t> </a:t>
            </a:r>
            <a:r>
              <a:rPr lang="en-US" sz="3200" dirty="0"/>
              <a:t>Visual Paradigm Version 15.1 Build 20181103: Sequence </a:t>
            </a:r>
            <a:r>
              <a:rPr lang="zh-CN" altLang="en-US" sz="3200" dirty="0"/>
              <a:t>             </a:t>
            </a:r>
            <a:endParaRPr lang="en-US" altLang="zh-CN" sz="3200" dirty="0"/>
          </a:p>
          <a:p>
            <a:r>
              <a:rPr lang="zh-CN" altLang="en-US" sz="3200" dirty="0"/>
              <a:t> </a:t>
            </a:r>
            <a:r>
              <a:rPr lang="en-US" sz="3200" dirty="0"/>
              <a:t>Diagrams, Class Diagrams and Use Case Diagrams</a:t>
            </a:r>
          </a:p>
          <a:p>
            <a:r>
              <a:rPr lang="en-US" sz="3200" dirty="0"/>
              <a:t> Javadoc: Generating Java manual</a:t>
            </a:r>
          </a:p>
          <a:p>
            <a:r>
              <a:rPr lang="zh-CN" altLang="en-US" sz="3200" dirty="0"/>
              <a:t> </a:t>
            </a:r>
            <a:r>
              <a:rPr lang="en-US" sz="3200" dirty="0"/>
              <a:t>Bugzilla: Bug report</a:t>
            </a:r>
          </a:p>
          <a:p>
            <a:r>
              <a:rPr lang="en-US" sz="3200" dirty="0"/>
              <a:t> Microsoft Word: Reports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221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44C0-A98B-DC4E-B5D6-1C7FF16E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243" y="759562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Project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31CB-1945-1049-B82B-89B21C9A6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557" y="1825624"/>
            <a:ext cx="495844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/>
              <a:t>GitHub</a:t>
            </a:r>
          </a:p>
          <a:p>
            <a:pPr marL="0" indent="0">
              <a:buNone/>
            </a:pPr>
            <a:r>
              <a:rPr lang="en-US" sz="3200" dirty="0"/>
              <a:t>Hosting various versions of source code -&gt;allows the same team users to cooperate by working on different parts and confirm the schedule of the project.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12932-479D-AF49-ADFD-EF9EB37CB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4"/>
          <a:stretch/>
        </p:blipFill>
        <p:spPr>
          <a:xfrm>
            <a:off x="6030686" y="2057235"/>
            <a:ext cx="5323114" cy="38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952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4FC2-7C2E-134C-8AE5-6C1681CC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485708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8FF6-18E4-484B-9EA3-40806B7D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993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BD49F-29C7-435A-8434-582E2251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process: </a:t>
            </a:r>
            <a:br>
              <a:rPr lang="en-US" dirty="0"/>
            </a:br>
            <a:r>
              <a:rPr lang="en-US" dirty="0"/>
              <a:t>	Concurrent Engineering Model 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8DFDCF3-C322-4CC2-A235-C1C06B10B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32" y="2196715"/>
            <a:ext cx="594360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09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8D4EE-18C6-4DE1-AFFC-C163D2AD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pic>
        <p:nvPicPr>
          <p:cNvPr id="4" name="内容占位符 3" descr="图片包含 屏幕截图&#10;&#10;&#10;&#10;自动生成的说明">
            <a:extLst>
              <a:ext uri="{FF2B5EF4-FFF2-40B4-BE49-F238E27FC236}">
                <a16:creationId xmlns:a16="http://schemas.microsoft.com/office/drawing/2014/main" id="{EA55E87D-2ADB-4118-9788-99930BD7C24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8"/>
          <a:stretch/>
        </p:blipFill>
        <p:spPr>
          <a:xfrm>
            <a:off x="1097280" y="1845814"/>
            <a:ext cx="10032516" cy="43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9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97D59-3A70-4AA9-A66D-08D73D654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cap="none"/>
              <a:t>Preprocess</a:t>
            </a:r>
            <a:endParaRPr lang="zh-HK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5788535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</TotalTime>
  <Words>631</Words>
  <Application>Microsoft Office PowerPoint</Application>
  <PresentationFormat>宽屏</PresentationFormat>
  <Paragraphs>228</Paragraphs>
  <Slides>63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等线</vt:lpstr>
      <vt:lpstr>Oswald</vt:lpstr>
      <vt:lpstr>新細明體</vt:lpstr>
      <vt:lpstr>SimSun</vt:lpstr>
      <vt:lpstr>SimSun</vt:lpstr>
      <vt:lpstr>Arial</vt:lpstr>
      <vt:lpstr>Calibri</vt:lpstr>
      <vt:lpstr>Calibri Light</vt:lpstr>
      <vt:lpstr>Cambria Math</vt:lpstr>
      <vt:lpstr>Retrospect</vt:lpstr>
      <vt:lpstr>CityU Website Search Engine</vt:lpstr>
      <vt:lpstr> Agenda</vt:lpstr>
      <vt:lpstr>Project Objective and Requirement</vt:lpstr>
      <vt:lpstr>Use case</vt:lpstr>
      <vt:lpstr>Project architecture</vt:lpstr>
      <vt:lpstr>Team Management</vt:lpstr>
      <vt:lpstr>Development process:   Concurrent Engineering Model </vt:lpstr>
      <vt:lpstr>Project schedule</vt:lpstr>
      <vt:lpstr>Preprocess</vt:lpstr>
      <vt:lpstr>The purpose of preprocess</vt:lpstr>
      <vt:lpstr>PowerPoint 演示文稿</vt:lpstr>
      <vt:lpstr>Flow of the preprocess</vt:lpstr>
      <vt:lpstr>StringMapModule</vt:lpstr>
      <vt:lpstr>ExtractBodyModule</vt:lpstr>
      <vt:lpstr>ExtractLinkModule</vt:lpstr>
      <vt:lpstr>ForwardIndexModule</vt:lpstr>
      <vt:lpstr>InvertedIndexModule</vt:lpstr>
      <vt:lpstr>Software design pattern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Bug Report </vt:lpstr>
      <vt:lpstr>Bug One</vt:lpstr>
      <vt:lpstr>Bug Two</vt:lpstr>
      <vt:lpstr>Test Organization</vt:lpstr>
      <vt:lpstr>Query</vt:lpstr>
      <vt:lpstr>Pre-process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 Comprehensiveness</vt:lpstr>
      <vt:lpstr>Loop Coverage</vt:lpstr>
      <vt:lpstr>Path Coverage</vt:lpstr>
      <vt:lpstr>MC/DC Predicate Testing</vt:lpstr>
      <vt:lpstr>Technology</vt:lpstr>
      <vt:lpstr>PowerPoint 演示文稿</vt:lpstr>
      <vt:lpstr>PowerPoint 演示文稿</vt:lpstr>
      <vt:lpstr>PowerPoint 演示文稿</vt:lpstr>
      <vt:lpstr>Project Management 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Haoran LI</dc:creator>
  <cp:lastModifiedBy>LI Haoran</cp:lastModifiedBy>
  <cp:revision>56</cp:revision>
  <dcterms:created xsi:type="dcterms:W3CDTF">2018-11-24T07:17:45Z</dcterms:created>
  <dcterms:modified xsi:type="dcterms:W3CDTF">2018-11-29T16:19:27Z</dcterms:modified>
</cp:coreProperties>
</file>