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FF4DF-18C7-482E-BB70-B61CD45B76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98140B-0E9A-4043-9D2B-60808D38A5C1}">
      <dgm:prSet phldrT="[文字]"/>
      <dgm:spPr/>
      <dgm:t>
        <a:bodyPr/>
        <a:lstStyle/>
        <a:p>
          <a:r>
            <a:rPr lang="en-US" altLang="zh-HK" dirty="0"/>
            <a:t>Html file	</a:t>
          </a:r>
          <a:endParaRPr lang="zh-HK" altLang="en-US" dirty="0"/>
        </a:p>
      </dgm:t>
    </dgm:pt>
    <dgm:pt modelId="{F04A529F-40EA-464D-83F0-477000D4BAF9}" type="parTrans" cxnId="{AE967002-D05C-4EA7-869E-E8885862EED3}">
      <dgm:prSet/>
      <dgm:spPr/>
      <dgm:t>
        <a:bodyPr/>
        <a:lstStyle/>
        <a:p>
          <a:endParaRPr lang="zh-HK" altLang="en-US"/>
        </a:p>
      </dgm:t>
    </dgm:pt>
    <dgm:pt modelId="{0CAE1D81-37AE-42D1-A313-DC89F9FA8275}" type="sibTrans" cxnId="{AE967002-D05C-4EA7-869E-E8885862EED3}">
      <dgm:prSet/>
      <dgm:spPr/>
      <dgm:t>
        <a:bodyPr/>
        <a:lstStyle/>
        <a:p>
          <a:endParaRPr lang="zh-HK" altLang="en-US"/>
        </a:p>
      </dgm:t>
    </dgm:pt>
    <dgm:pt modelId="{2FD8EF61-38C7-4E14-8571-70C8935F0626}">
      <dgm:prSet phldrT="[文字]"/>
      <dgm:spPr/>
      <dgm:t>
        <a:bodyPr/>
        <a:lstStyle/>
        <a:p>
          <a:r>
            <a:rPr lang="en-US" altLang="zh-HK" dirty="0"/>
            <a:t>Content of webpage</a:t>
          </a:r>
          <a:endParaRPr lang="zh-HK" altLang="en-US" dirty="0"/>
        </a:p>
      </dgm:t>
    </dgm:pt>
    <dgm:pt modelId="{7588FCFE-5FD4-48D1-BE72-33A02ED2D6A6}" type="parTrans" cxnId="{25313287-2C37-4C3F-97D5-2A19B93C49F8}">
      <dgm:prSet/>
      <dgm:spPr/>
      <dgm:t>
        <a:bodyPr/>
        <a:lstStyle/>
        <a:p>
          <a:endParaRPr lang="zh-HK" altLang="en-US"/>
        </a:p>
      </dgm:t>
    </dgm:pt>
    <dgm:pt modelId="{00969565-BDA4-44EE-B8E1-461B3FC56A22}" type="sibTrans" cxnId="{25313287-2C37-4C3F-97D5-2A19B93C49F8}">
      <dgm:prSet/>
      <dgm:spPr/>
      <dgm:t>
        <a:bodyPr/>
        <a:lstStyle/>
        <a:p>
          <a:endParaRPr lang="zh-HK" altLang="en-US"/>
        </a:p>
      </dgm:t>
    </dgm:pt>
    <dgm:pt modelId="{7630FB98-377D-4AD0-8E5F-62E2E8662B4A}">
      <dgm:prSet phldrT="[文字]"/>
      <dgm:spPr/>
      <dgm:t>
        <a:bodyPr/>
        <a:lstStyle/>
        <a:p>
          <a:r>
            <a:rPr lang="en-US" altLang="zh-HK" dirty="0" err="1"/>
            <a:t>Hashmap</a:t>
          </a:r>
          <a:r>
            <a:rPr lang="en-US" altLang="zh-HK" dirty="0"/>
            <a:t>&lt;</a:t>
          </a:r>
          <a:r>
            <a:rPr lang="en-US" altLang="zh-HK" dirty="0" err="1"/>
            <a:t>url</a:t>
          </a:r>
          <a:r>
            <a:rPr lang="en-US" altLang="zh-HK" dirty="0"/>
            <a:t>, </a:t>
          </a:r>
          <a:r>
            <a:rPr lang="en-US" altLang="zh-HK" dirty="0" err="1"/>
            <a:t>arraylist</a:t>
          </a:r>
          <a:r>
            <a:rPr lang="en-US" altLang="zh-HK" dirty="0"/>
            <a:t> of keywords&gt;</a:t>
          </a:r>
          <a:endParaRPr lang="zh-HK" altLang="en-US" dirty="0"/>
        </a:p>
      </dgm:t>
    </dgm:pt>
    <dgm:pt modelId="{249BF772-863B-4F0C-9D69-056E5E4803D0}" type="parTrans" cxnId="{802609CC-EF97-4F31-94D1-69D2C2B02C97}">
      <dgm:prSet/>
      <dgm:spPr/>
      <dgm:t>
        <a:bodyPr/>
        <a:lstStyle/>
        <a:p>
          <a:endParaRPr lang="zh-HK" altLang="en-US"/>
        </a:p>
      </dgm:t>
    </dgm:pt>
    <dgm:pt modelId="{E95D4425-4E25-49B7-86E9-31B88241A049}" type="sibTrans" cxnId="{802609CC-EF97-4F31-94D1-69D2C2B02C97}">
      <dgm:prSet/>
      <dgm:spPr/>
      <dgm:t>
        <a:bodyPr/>
        <a:lstStyle/>
        <a:p>
          <a:endParaRPr lang="zh-HK" altLang="en-US"/>
        </a:p>
      </dgm:t>
    </dgm:pt>
    <dgm:pt modelId="{18A33693-7772-4E47-9C16-BC02F75B4221}">
      <dgm:prSet phldrT="[文字]"/>
      <dgm:spPr/>
      <dgm:t>
        <a:bodyPr/>
        <a:lstStyle/>
        <a:p>
          <a:r>
            <a:rPr lang="en-US" altLang="zh-HK" dirty="0" err="1"/>
            <a:t>Hashmap</a:t>
          </a:r>
          <a:r>
            <a:rPr lang="en-US" altLang="zh-HK" dirty="0"/>
            <a:t>&lt;keyword, </a:t>
          </a:r>
          <a:r>
            <a:rPr lang="en-US" altLang="zh-HK" dirty="0" err="1"/>
            <a:t>arraylist</a:t>
          </a:r>
          <a:r>
            <a:rPr lang="en-US" altLang="zh-HK" dirty="0"/>
            <a:t> of </a:t>
          </a:r>
          <a:r>
            <a:rPr lang="en-US" altLang="zh-HK" dirty="0" err="1"/>
            <a:t>urls</a:t>
          </a:r>
          <a:r>
            <a:rPr lang="en-US" altLang="zh-HK" dirty="0"/>
            <a:t>&gt;</a:t>
          </a:r>
          <a:endParaRPr lang="zh-HK" altLang="en-US" dirty="0"/>
        </a:p>
      </dgm:t>
    </dgm:pt>
    <dgm:pt modelId="{D996DC88-7D58-49A0-A028-5CF27DA76236}" type="parTrans" cxnId="{7CF7CB64-4B0F-4106-A7C0-75458736262A}">
      <dgm:prSet/>
      <dgm:spPr/>
      <dgm:t>
        <a:bodyPr/>
        <a:lstStyle/>
        <a:p>
          <a:endParaRPr lang="zh-HK" altLang="en-US"/>
        </a:p>
      </dgm:t>
    </dgm:pt>
    <dgm:pt modelId="{36B98981-099E-4C54-818E-6237766A7801}" type="sibTrans" cxnId="{7CF7CB64-4B0F-4106-A7C0-75458736262A}">
      <dgm:prSet/>
      <dgm:spPr/>
      <dgm:t>
        <a:bodyPr/>
        <a:lstStyle/>
        <a:p>
          <a:endParaRPr lang="zh-HK" altLang="en-US"/>
        </a:p>
      </dgm:t>
    </dgm:pt>
    <dgm:pt modelId="{C4FB25B5-4781-4175-80C5-35A7AB03E581}" type="pres">
      <dgm:prSet presAssocID="{1C1FF4DF-18C7-482E-BB70-B61CD45B7659}" presName="Name0" presStyleCnt="0">
        <dgm:presLayoutVars>
          <dgm:dir/>
          <dgm:resizeHandles val="exact"/>
        </dgm:presLayoutVars>
      </dgm:prSet>
      <dgm:spPr/>
    </dgm:pt>
    <dgm:pt modelId="{608CC94F-D326-4A10-AD2E-DD4BD31514AA}" type="pres">
      <dgm:prSet presAssocID="{4498140B-0E9A-4043-9D2B-60808D38A5C1}" presName="node" presStyleLbl="node1" presStyleIdx="0" presStyleCnt="4">
        <dgm:presLayoutVars>
          <dgm:bulletEnabled val="1"/>
        </dgm:presLayoutVars>
      </dgm:prSet>
      <dgm:spPr/>
    </dgm:pt>
    <dgm:pt modelId="{0AA41CAB-F76A-44AA-AFD9-34D7245CBF11}" type="pres">
      <dgm:prSet presAssocID="{0CAE1D81-37AE-42D1-A313-DC89F9FA8275}" presName="sibTrans" presStyleLbl="sibTrans2D1" presStyleIdx="0" presStyleCnt="3"/>
      <dgm:spPr/>
    </dgm:pt>
    <dgm:pt modelId="{DD03B17E-78B4-4189-BD84-6FA5E4376F5E}" type="pres">
      <dgm:prSet presAssocID="{0CAE1D81-37AE-42D1-A313-DC89F9FA8275}" presName="connectorText" presStyleLbl="sibTrans2D1" presStyleIdx="0" presStyleCnt="3"/>
      <dgm:spPr/>
    </dgm:pt>
    <dgm:pt modelId="{2371ED7E-DD98-4508-811C-1DF7893F0DF0}" type="pres">
      <dgm:prSet presAssocID="{2FD8EF61-38C7-4E14-8571-70C8935F0626}" presName="node" presStyleLbl="node1" presStyleIdx="1" presStyleCnt="4">
        <dgm:presLayoutVars>
          <dgm:bulletEnabled val="1"/>
        </dgm:presLayoutVars>
      </dgm:prSet>
      <dgm:spPr/>
    </dgm:pt>
    <dgm:pt modelId="{4285A9F6-9821-4C2B-AD7A-B11030A0CED7}" type="pres">
      <dgm:prSet presAssocID="{00969565-BDA4-44EE-B8E1-461B3FC56A22}" presName="sibTrans" presStyleLbl="sibTrans2D1" presStyleIdx="1" presStyleCnt="3"/>
      <dgm:spPr/>
    </dgm:pt>
    <dgm:pt modelId="{E57870AD-611C-4218-8365-D128DA5DF59B}" type="pres">
      <dgm:prSet presAssocID="{00969565-BDA4-44EE-B8E1-461B3FC56A22}" presName="connectorText" presStyleLbl="sibTrans2D1" presStyleIdx="1" presStyleCnt="3"/>
      <dgm:spPr/>
    </dgm:pt>
    <dgm:pt modelId="{62A842CA-BB5F-46A3-9C71-2646F058DF91}" type="pres">
      <dgm:prSet presAssocID="{7630FB98-377D-4AD0-8E5F-62E2E8662B4A}" presName="node" presStyleLbl="node1" presStyleIdx="2" presStyleCnt="4">
        <dgm:presLayoutVars>
          <dgm:bulletEnabled val="1"/>
        </dgm:presLayoutVars>
      </dgm:prSet>
      <dgm:spPr/>
    </dgm:pt>
    <dgm:pt modelId="{69D89B48-5A1C-4827-AE0D-2F539B5F4CCA}" type="pres">
      <dgm:prSet presAssocID="{E95D4425-4E25-49B7-86E9-31B88241A049}" presName="sibTrans" presStyleLbl="sibTrans2D1" presStyleIdx="2" presStyleCnt="3"/>
      <dgm:spPr/>
    </dgm:pt>
    <dgm:pt modelId="{E98C4727-D941-479E-B752-738D8F965A38}" type="pres">
      <dgm:prSet presAssocID="{E95D4425-4E25-49B7-86E9-31B88241A049}" presName="connectorText" presStyleLbl="sibTrans2D1" presStyleIdx="2" presStyleCnt="3"/>
      <dgm:spPr/>
    </dgm:pt>
    <dgm:pt modelId="{4F977EE2-66FC-410E-B603-A2F49E7D213E}" type="pres">
      <dgm:prSet presAssocID="{18A33693-7772-4E47-9C16-BC02F75B4221}" presName="node" presStyleLbl="node1" presStyleIdx="3" presStyleCnt="4">
        <dgm:presLayoutVars>
          <dgm:bulletEnabled val="1"/>
        </dgm:presLayoutVars>
      </dgm:prSet>
      <dgm:spPr/>
    </dgm:pt>
  </dgm:ptLst>
  <dgm:cxnLst>
    <dgm:cxn modelId="{AE967002-D05C-4EA7-869E-E8885862EED3}" srcId="{1C1FF4DF-18C7-482E-BB70-B61CD45B7659}" destId="{4498140B-0E9A-4043-9D2B-60808D38A5C1}" srcOrd="0" destOrd="0" parTransId="{F04A529F-40EA-464D-83F0-477000D4BAF9}" sibTransId="{0CAE1D81-37AE-42D1-A313-DC89F9FA8275}"/>
    <dgm:cxn modelId="{595A1103-2077-46E1-B6CD-F782B8F31D36}" type="presOf" srcId="{00969565-BDA4-44EE-B8E1-461B3FC56A22}" destId="{4285A9F6-9821-4C2B-AD7A-B11030A0CED7}" srcOrd="0" destOrd="0" presId="urn:microsoft.com/office/officeart/2005/8/layout/process1"/>
    <dgm:cxn modelId="{720AEA12-794E-42A0-A58F-A24B878A997A}" type="presOf" srcId="{2FD8EF61-38C7-4E14-8571-70C8935F0626}" destId="{2371ED7E-DD98-4508-811C-1DF7893F0DF0}" srcOrd="0" destOrd="0" presId="urn:microsoft.com/office/officeart/2005/8/layout/process1"/>
    <dgm:cxn modelId="{22049B27-0869-4F9A-8FFD-9630EB3511AB}" type="presOf" srcId="{E95D4425-4E25-49B7-86E9-31B88241A049}" destId="{E98C4727-D941-479E-B752-738D8F965A38}" srcOrd="1" destOrd="0" presId="urn:microsoft.com/office/officeart/2005/8/layout/process1"/>
    <dgm:cxn modelId="{8B42A133-A5D9-45C3-9545-C8261A2CD634}" type="presOf" srcId="{1C1FF4DF-18C7-482E-BB70-B61CD45B7659}" destId="{C4FB25B5-4781-4175-80C5-35A7AB03E581}" srcOrd="0" destOrd="0" presId="urn:microsoft.com/office/officeart/2005/8/layout/process1"/>
    <dgm:cxn modelId="{7CF7CB64-4B0F-4106-A7C0-75458736262A}" srcId="{1C1FF4DF-18C7-482E-BB70-B61CD45B7659}" destId="{18A33693-7772-4E47-9C16-BC02F75B4221}" srcOrd="3" destOrd="0" parTransId="{D996DC88-7D58-49A0-A028-5CF27DA76236}" sibTransId="{36B98981-099E-4C54-818E-6237766A7801}"/>
    <dgm:cxn modelId="{082BDA47-E8FC-48BE-A0DF-0262F85959AE}" type="presOf" srcId="{4498140B-0E9A-4043-9D2B-60808D38A5C1}" destId="{608CC94F-D326-4A10-AD2E-DD4BD31514AA}" srcOrd="0" destOrd="0" presId="urn:microsoft.com/office/officeart/2005/8/layout/process1"/>
    <dgm:cxn modelId="{124D257E-897E-4CD2-A2F1-F0E5AD4A342E}" type="presOf" srcId="{0CAE1D81-37AE-42D1-A313-DC89F9FA8275}" destId="{DD03B17E-78B4-4189-BD84-6FA5E4376F5E}" srcOrd="1" destOrd="0" presId="urn:microsoft.com/office/officeart/2005/8/layout/process1"/>
    <dgm:cxn modelId="{25313287-2C37-4C3F-97D5-2A19B93C49F8}" srcId="{1C1FF4DF-18C7-482E-BB70-B61CD45B7659}" destId="{2FD8EF61-38C7-4E14-8571-70C8935F0626}" srcOrd="1" destOrd="0" parTransId="{7588FCFE-5FD4-48D1-BE72-33A02ED2D6A6}" sibTransId="{00969565-BDA4-44EE-B8E1-461B3FC56A22}"/>
    <dgm:cxn modelId="{E631C98A-F0B8-42DE-A63A-B5F689264A64}" type="presOf" srcId="{7630FB98-377D-4AD0-8E5F-62E2E8662B4A}" destId="{62A842CA-BB5F-46A3-9C71-2646F058DF91}" srcOrd="0" destOrd="0" presId="urn:microsoft.com/office/officeart/2005/8/layout/process1"/>
    <dgm:cxn modelId="{61F1B990-3DC2-4675-A1EA-7589AE573A8F}" type="presOf" srcId="{0CAE1D81-37AE-42D1-A313-DC89F9FA8275}" destId="{0AA41CAB-F76A-44AA-AFD9-34D7245CBF11}" srcOrd="0" destOrd="0" presId="urn:microsoft.com/office/officeart/2005/8/layout/process1"/>
    <dgm:cxn modelId="{FD0D1CB4-B12C-424B-BCEA-FC8F2BC51411}" type="presOf" srcId="{E95D4425-4E25-49B7-86E9-31B88241A049}" destId="{69D89B48-5A1C-4827-AE0D-2F539B5F4CCA}" srcOrd="0" destOrd="0" presId="urn:microsoft.com/office/officeart/2005/8/layout/process1"/>
    <dgm:cxn modelId="{802609CC-EF97-4F31-94D1-69D2C2B02C97}" srcId="{1C1FF4DF-18C7-482E-BB70-B61CD45B7659}" destId="{7630FB98-377D-4AD0-8E5F-62E2E8662B4A}" srcOrd="2" destOrd="0" parTransId="{249BF772-863B-4F0C-9D69-056E5E4803D0}" sibTransId="{E95D4425-4E25-49B7-86E9-31B88241A049}"/>
    <dgm:cxn modelId="{AE3AF7D8-A719-4ED0-8033-318D86F03350}" type="presOf" srcId="{00969565-BDA4-44EE-B8E1-461B3FC56A22}" destId="{E57870AD-611C-4218-8365-D128DA5DF59B}" srcOrd="1" destOrd="0" presId="urn:microsoft.com/office/officeart/2005/8/layout/process1"/>
    <dgm:cxn modelId="{FBA345E3-60DF-4BF5-B4FA-87E3903E76F2}" type="presOf" srcId="{18A33693-7772-4E47-9C16-BC02F75B4221}" destId="{4F977EE2-66FC-410E-B603-A2F49E7D213E}" srcOrd="0" destOrd="0" presId="urn:microsoft.com/office/officeart/2005/8/layout/process1"/>
    <dgm:cxn modelId="{59212CE8-1F32-4BB7-B494-8DBFF4288C89}" type="presParOf" srcId="{C4FB25B5-4781-4175-80C5-35A7AB03E581}" destId="{608CC94F-D326-4A10-AD2E-DD4BD31514AA}" srcOrd="0" destOrd="0" presId="urn:microsoft.com/office/officeart/2005/8/layout/process1"/>
    <dgm:cxn modelId="{2F15054A-29CC-44C6-B441-BFCB1918DDB5}" type="presParOf" srcId="{C4FB25B5-4781-4175-80C5-35A7AB03E581}" destId="{0AA41CAB-F76A-44AA-AFD9-34D7245CBF11}" srcOrd="1" destOrd="0" presId="urn:microsoft.com/office/officeart/2005/8/layout/process1"/>
    <dgm:cxn modelId="{FF1E10C3-A3C5-494B-AF7D-EA7DFC6FE35B}" type="presParOf" srcId="{0AA41CAB-F76A-44AA-AFD9-34D7245CBF11}" destId="{DD03B17E-78B4-4189-BD84-6FA5E4376F5E}" srcOrd="0" destOrd="0" presId="urn:microsoft.com/office/officeart/2005/8/layout/process1"/>
    <dgm:cxn modelId="{3F763555-8FA1-4CF6-BBA0-AA661612B53A}" type="presParOf" srcId="{C4FB25B5-4781-4175-80C5-35A7AB03E581}" destId="{2371ED7E-DD98-4508-811C-1DF7893F0DF0}" srcOrd="2" destOrd="0" presId="urn:microsoft.com/office/officeart/2005/8/layout/process1"/>
    <dgm:cxn modelId="{93F1D6E3-7992-44D7-9FB3-16948F41C90A}" type="presParOf" srcId="{C4FB25B5-4781-4175-80C5-35A7AB03E581}" destId="{4285A9F6-9821-4C2B-AD7A-B11030A0CED7}" srcOrd="3" destOrd="0" presId="urn:microsoft.com/office/officeart/2005/8/layout/process1"/>
    <dgm:cxn modelId="{B1368322-7DF3-40AC-B17C-DE29EFFC4F57}" type="presParOf" srcId="{4285A9F6-9821-4C2B-AD7A-B11030A0CED7}" destId="{E57870AD-611C-4218-8365-D128DA5DF59B}" srcOrd="0" destOrd="0" presId="urn:microsoft.com/office/officeart/2005/8/layout/process1"/>
    <dgm:cxn modelId="{BD08D71D-6A88-4102-B0BB-EED663A72FD7}" type="presParOf" srcId="{C4FB25B5-4781-4175-80C5-35A7AB03E581}" destId="{62A842CA-BB5F-46A3-9C71-2646F058DF91}" srcOrd="4" destOrd="0" presId="urn:microsoft.com/office/officeart/2005/8/layout/process1"/>
    <dgm:cxn modelId="{945658FB-1CB4-4DB1-9106-C1F65E2FC837}" type="presParOf" srcId="{C4FB25B5-4781-4175-80C5-35A7AB03E581}" destId="{69D89B48-5A1C-4827-AE0D-2F539B5F4CCA}" srcOrd="5" destOrd="0" presId="urn:microsoft.com/office/officeart/2005/8/layout/process1"/>
    <dgm:cxn modelId="{FF83CDAF-96FF-4B76-AEA4-32C94B921366}" type="presParOf" srcId="{69D89B48-5A1C-4827-AE0D-2F539B5F4CCA}" destId="{E98C4727-D941-479E-B752-738D8F965A38}" srcOrd="0" destOrd="0" presId="urn:microsoft.com/office/officeart/2005/8/layout/process1"/>
    <dgm:cxn modelId="{04C2FA6E-F4E9-49C7-8B24-3628025DF720}" type="presParOf" srcId="{C4FB25B5-4781-4175-80C5-35A7AB03E581}" destId="{4F977EE2-66FC-410E-B603-A2F49E7D213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0C3D2-1285-4E31-B3C0-6DFE85085669}" type="doc">
      <dgm:prSet loTypeId="urn:microsoft.com/office/officeart/2005/8/layout/hChevron3" loCatId="process" qsTypeId="urn:microsoft.com/office/officeart/2005/8/quickstyle/simple3" qsCatId="simple" csTypeId="urn:microsoft.com/office/officeart/2005/8/colors/accent3_4" csCatId="accent3" phldr="1"/>
      <dgm:spPr/>
    </dgm:pt>
    <dgm:pt modelId="{4B35F26C-50D6-4F70-BFF6-AC5F0A472AEE}">
      <dgm:prSet phldrT="[文字]" custT="1"/>
      <dgm:spPr/>
      <dgm:t>
        <a:bodyPr/>
        <a:lstStyle/>
        <a:p>
          <a:r>
            <a:rPr lang="en-US" sz="1400" b="1" i="1" dirty="0" err="1"/>
            <a:t>StringMapModule</a:t>
          </a:r>
          <a:endParaRPr lang="en-US" sz="1400" b="1" i="1" dirty="0"/>
        </a:p>
        <a:p>
          <a:r>
            <a:rPr lang="en-US" altLang="zh-TW" sz="1400" dirty="0"/>
            <a:t>HashMap&lt;String, String&gt;</a:t>
          </a:r>
        </a:p>
        <a:p>
          <a:r>
            <a:rPr lang="en-US" altLang="zh-TW" sz="1400" dirty="0"/>
            <a:t>Key: URL</a:t>
          </a:r>
        </a:p>
        <a:p>
          <a:r>
            <a:rPr lang="en-US" altLang="zh-TW" sz="1400" dirty="0"/>
            <a:t>Value: Content of webpage</a:t>
          </a:r>
          <a:endParaRPr lang="zh-TW" altLang="en-US" sz="1400" dirty="0"/>
        </a:p>
      </dgm:t>
    </dgm:pt>
    <dgm:pt modelId="{C485B57B-F3B2-4A8B-9E12-24E9F423A2C8}" type="parTrans" cxnId="{FD4CFA0E-C042-4833-9AB3-7F1D6416CC77}">
      <dgm:prSet/>
      <dgm:spPr/>
      <dgm:t>
        <a:bodyPr/>
        <a:lstStyle/>
        <a:p>
          <a:endParaRPr lang="zh-TW" altLang="en-US"/>
        </a:p>
      </dgm:t>
    </dgm:pt>
    <dgm:pt modelId="{A8AE2F60-4EA5-48F5-AA87-F8E6B1613DE5}" type="sibTrans" cxnId="{FD4CFA0E-C042-4833-9AB3-7F1D6416CC77}">
      <dgm:prSet/>
      <dgm:spPr/>
      <dgm:t>
        <a:bodyPr/>
        <a:lstStyle/>
        <a:p>
          <a:endParaRPr lang="zh-TW" altLang="en-US"/>
        </a:p>
      </dgm:t>
    </dgm:pt>
    <dgm:pt modelId="{A596A785-F18E-47F3-A85D-CB38BAB450BC}">
      <dgm:prSet phldrT="[文字]" custT="1"/>
      <dgm:spPr/>
      <dgm:t>
        <a:bodyPr/>
        <a:lstStyle/>
        <a:p>
          <a:r>
            <a:rPr lang="en-US" sz="1400" b="1" i="1" dirty="0" err="1"/>
            <a:t>InvertedIndexModule</a:t>
          </a:r>
          <a:endParaRPr lang="en-US" sz="1400" b="1" i="1" dirty="0"/>
        </a:p>
        <a:p>
          <a:r>
            <a:rPr lang="en-US" altLang="zh-TW" sz="1400" dirty="0"/>
            <a:t>HashMap&lt;String, </a:t>
          </a:r>
          <a:r>
            <a:rPr lang="en-US" altLang="zh-TW" sz="1400" dirty="0" err="1"/>
            <a:t>ArrayList</a:t>
          </a:r>
          <a:r>
            <a:rPr lang="en-US" altLang="zh-TW" sz="1400" dirty="0"/>
            <a:t>&lt;String&gt;&gt;</a:t>
          </a:r>
        </a:p>
        <a:p>
          <a:r>
            <a:rPr lang="en-US" altLang="zh-TW" sz="1400" dirty="0"/>
            <a:t>Key: Keyword</a:t>
          </a:r>
        </a:p>
        <a:p>
          <a:r>
            <a:rPr lang="en-US" altLang="zh-TW" sz="1400" dirty="0"/>
            <a:t>Value: URL</a:t>
          </a:r>
          <a:endParaRPr lang="zh-TW" altLang="en-US" sz="1400" dirty="0"/>
        </a:p>
      </dgm:t>
    </dgm:pt>
    <dgm:pt modelId="{5788C0B1-C610-4334-99B7-256A32F3FBF1}" type="parTrans" cxnId="{801B99F6-DF45-4732-A9CE-7C73D5DF8100}">
      <dgm:prSet/>
      <dgm:spPr/>
      <dgm:t>
        <a:bodyPr/>
        <a:lstStyle/>
        <a:p>
          <a:endParaRPr lang="zh-TW" altLang="en-US"/>
        </a:p>
      </dgm:t>
    </dgm:pt>
    <dgm:pt modelId="{1682076E-D99F-4B97-8AB0-59EB2F23D12B}" type="sibTrans" cxnId="{801B99F6-DF45-4732-A9CE-7C73D5DF8100}">
      <dgm:prSet/>
      <dgm:spPr/>
      <dgm:t>
        <a:bodyPr/>
        <a:lstStyle/>
        <a:p>
          <a:endParaRPr lang="zh-TW" altLang="en-US"/>
        </a:p>
      </dgm:t>
    </dgm:pt>
    <dgm:pt modelId="{40F65764-4443-47FA-9523-7D99A68FF7E6}">
      <dgm:prSet phldrT="[文字]" custT="1"/>
      <dgm:spPr/>
      <dgm:t>
        <a:bodyPr/>
        <a:lstStyle/>
        <a:p>
          <a:r>
            <a:rPr lang="en-US" sz="1400" b="1" i="1" dirty="0" err="1"/>
            <a:t>ForwardIndexModule</a:t>
          </a:r>
          <a:endParaRPr lang="en-US" sz="1400" b="1" i="1" dirty="0"/>
        </a:p>
        <a:p>
          <a:r>
            <a:rPr lang="en-US" altLang="zh-TW" sz="1400" dirty="0"/>
            <a:t>HashMap&lt;String, </a:t>
          </a:r>
          <a:r>
            <a:rPr lang="en-US" altLang="zh-TW" sz="1400" dirty="0" err="1"/>
            <a:t>ArrayList</a:t>
          </a:r>
          <a:r>
            <a:rPr lang="en-US" altLang="zh-TW" sz="1400" dirty="0"/>
            <a:t>&lt;String&gt;&gt;</a:t>
          </a:r>
        </a:p>
        <a:p>
          <a:r>
            <a:rPr lang="en-US" altLang="zh-TW" sz="1400" dirty="0"/>
            <a:t>Key: URL</a:t>
          </a:r>
        </a:p>
        <a:p>
          <a:r>
            <a:rPr lang="en-US" altLang="zh-TW" sz="1400" dirty="0"/>
            <a:t>Value: Keywords</a:t>
          </a:r>
          <a:endParaRPr lang="zh-TW" altLang="en-US" sz="1400" dirty="0"/>
        </a:p>
      </dgm:t>
    </dgm:pt>
    <dgm:pt modelId="{1FB279DD-ADE3-4F09-9BDC-18A48AE35E41}" type="parTrans" cxnId="{65C0870F-9291-4A49-9187-26A95C899D39}">
      <dgm:prSet/>
      <dgm:spPr/>
      <dgm:t>
        <a:bodyPr/>
        <a:lstStyle/>
        <a:p>
          <a:endParaRPr lang="zh-TW" altLang="en-US"/>
        </a:p>
      </dgm:t>
    </dgm:pt>
    <dgm:pt modelId="{C1EBDB28-E331-459E-A2CC-66488F531C2E}" type="sibTrans" cxnId="{65C0870F-9291-4A49-9187-26A95C899D39}">
      <dgm:prSet/>
      <dgm:spPr/>
      <dgm:t>
        <a:bodyPr/>
        <a:lstStyle/>
        <a:p>
          <a:endParaRPr lang="zh-TW" altLang="en-US"/>
        </a:p>
      </dgm:t>
    </dgm:pt>
    <dgm:pt modelId="{BA6F152A-E654-4ACC-B1B3-22DA38049766}" type="pres">
      <dgm:prSet presAssocID="{E920C3D2-1285-4E31-B3C0-6DFE85085669}" presName="Name0" presStyleCnt="0">
        <dgm:presLayoutVars>
          <dgm:dir/>
          <dgm:resizeHandles val="exact"/>
        </dgm:presLayoutVars>
      </dgm:prSet>
      <dgm:spPr/>
    </dgm:pt>
    <dgm:pt modelId="{98E76499-E345-40C6-BDB1-D4B42250FEB3}" type="pres">
      <dgm:prSet presAssocID="{4B35F26C-50D6-4F70-BFF6-AC5F0A472AEE}" presName="parTxOnly" presStyleLbl="node1" presStyleIdx="0" presStyleCnt="3">
        <dgm:presLayoutVars>
          <dgm:bulletEnabled val="1"/>
        </dgm:presLayoutVars>
      </dgm:prSet>
      <dgm:spPr/>
    </dgm:pt>
    <dgm:pt modelId="{686884B4-D6C1-4D0E-8D75-B4391A48B7B2}" type="pres">
      <dgm:prSet presAssocID="{A8AE2F60-4EA5-48F5-AA87-F8E6B1613DE5}" presName="parSpace" presStyleCnt="0"/>
      <dgm:spPr/>
    </dgm:pt>
    <dgm:pt modelId="{8864777F-4E1A-4AAA-A2DB-4775CC1A9DF1}" type="pres">
      <dgm:prSet presAssocID="{40F65764-4443-47FA-9523-7D99A68FF7E6}" presName="parTxOnly" presStyleLbl="node1" presStyleIdx="1" presStyleCnt="3">
        <dgm:presLayoutVars>
          <dgm:bulletEnabled val="1"/>
        </dgm:presLayoutVars>
      </dgm:prSet>
      <dgm:spPr/>
    </dgm:pt>
    <dgm:pt modelId="{6473FFAB-8676-457B-988D-022E1A9281C3}" type="pres">
      <dgm:prSet presAssocID="{C1EBDB28-E331-459E-A2CC-66488F531C2E}" presName="parSpace" presStyleCnt="0"/>
      <dgm:spPr/>
    </dgm:pt>
    <dgm:pt modelId="{C77ECA4E-37F5-479E-AEC3-BDA132AE42E4}" type="pres">
      <dgm:prSet presAssocID="{A596A785-F18E-47F3-A85D-CB38BAB450B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D4CFA0E-C042-4833-9AB3-7F1D6416CC77}" srcId="{E920C3D2-1285-4E31-B3C0-6DFE85085669}" destId="{4B35F26C-50D6-4F70-BFF6-AC5F0A472AEE}" srcOrd="0" destOrd="0" parTransId="{C485B57B-F3B2-4A8B-9E12-24E9F423A2C8}" sibTransId="{A8AE2F60-4EA5-48F5-AA87-F8E6B1613DE5}"/>
    <dgm:cxn modelId="{65C0870F-9291-4A49-9187-26A95C899D39}" srcId="{E920C3D2-1285-4E31-B3C0-6DFE85085669}" destId="{40F65764-4443-47FA-9523-7D99A68FF7E6}" srcOrd="1" destOrd="0" parTransId="{1FB279DD-ADE3-4F09-9BDC-18A48AE35E41}" sibTransId="{C1EBDB28-E331-459E-A2CC-66488F531C2E}"/>
    <dgm:cxn modelId="{F7D9F315-3D1C-425F-8329-A61FC13C0331}" type="presOf" srcId="{A596A785-F18E-47F3-A85D-CB38BAB450BC}" destId="{C77ECA4E-37F5-479E-AEC3-BDA132AE42E4}" srcOrd="0" destOrd="0" presId="urn:microsoft.com/office/officeart/2005/8/layout/hChevron3"/>
    <dgm:cxn modelId="{71036886-D896-4844-BCD6-790C6A2C407E}" type="presOf" srcId="{40F65764-4443-47FA-9523-7D99A68FF7E6}" destId="{8864777F-4E1A-4AAA-A2DB-4775CC1A9DF1}" srcOrd="0" destOrd="0" presId="urn:microsoft.com/office/officeart/2005/8/layout/hChevron3"/>
    <dgm:cxn modelId="{3C007CAC-F237-4E65-8CC7-BBA3EDA32A0A}" type="presOf" srcId="{E920C3D2-1285-4E31-B3C0-6DFE85085669}" destId="{BA6F152A-E654-4ACC-B1B3-22DA38049766}" srcOrd="0" destOrd="0" presId="urn:microsoft.com/office/officeart/2005/8/layout/hChevron3"/>
    <dgm:cxn modelId="{23EFDCE3-52F3-4861-9A62-0F95D42A24CD}" type="presOf" srcId="{4B35F26C-50D6-4F70-BFF6-AC5F0A472AEE}" destId="{98E76499-E345-40C6-BDB1-D4B42250FEB3}" srcOrd="0" destOrd="0" presId="urn:microsoft.com/office/officeart/2005/8/layout/hChevron3"/>
    <dgm:cxn modelId="{801B99F6-DF45-4732-A9CE-7C73D5DF8100}" srcId="{E920C3D2-1285-4E31-B3C0-6DFE85085669}" destId="{A596A785-F18E-47F3-A85D-CB38BAB450BC}" srcOrd="2" destOrd="0" parTransId="{5788C0B1-C610-4334-99B7-256A32F3FBF1}" sibTransId="{1682076E-D99F-4B97-8AB0-59EB2F23D12B}"/>
    <dgm:cxn modelId="{9F005F72-6701-43E2-B109-955A684D004F}" type="presParOf" srcId="{BA6F152A-E654-4ACC-B1B3-22DA38049766}" destId="{98E76499-E345-40C6-BDB1-D4B42250FEB3}" srcOrd="0" destOrd="0" presId="urn:microsoft.com/office/officeart/2005/8/layout/hChevron3"/>
    <dgm:cxn modelId="{9409A334-63FA-4696-A76D-D5E0A8BFA619}" type="presParOf" srcId="{BA6F152A-E654-4ACC-B1B3-22DA38049766}" destId="{686884B4-D6C1-4D0E-8D75-B4391A48B7B2}" srcOrd="1" destOrd="0" presId="urn:microsoft.com/office/officeart/2005/8/layout/hChevron3"/>
    <dgm:cxn modelId="{84AEE9A9-408A-4309-9E78-8F1BA65FF627}" type="presParOf" srcId="{BA6F152A-E654-4ACC-B1B3-22DA38049766}" destId="{8864777F-4E1A-4AAA-A2DB-4775CC1A9DF1}" srcOrd="2" destOrd="0" presId="urn:microsoft.com/office/officeart/2005/8/layout/hChevron3"/>
    <dgm:cxn modelId="{729030BF-8645-44E2-9441-F5349C722E20}" type="presParOf" srcId="{BA6F152A-E654-4ACC-B1B3-22DA38049766}" destId="{6473FFAB-8676-457B-988D-022E1A9281C3}" srcOrd="3" destOrd="0" presId="urn:microsoft.com/office/officeart/2005/8/layout/hChevron3"/>
    <dgm:cxn modelId="{F4F3EB1A-2D6F-4898-BAE5-4465AC9F27FD}" type="presParOf" srcId="{BA6F152A-E654-4ACC-B1B3-22DA38049766}" destId="{C77ECA4E-37F5-479E-AEC3-BDA132AE42E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CC94F-D326-4A10-AD2E-DD4BD31514AA}">
      <dsp:nvSpPr>
        <dsp:cNvPr id="0" name=""/>
        <dsp:cNvSpPr/>
      </dsp:nvSpPr>
      <dsp:spPr>
        <a:xfrm>
          <a:off x="4847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/>
            <a:t>Html file	</a:t>
          </a:r>
          <a:endParaRPr lang="zh-HK" altLang="en-US" sz="1900" kern="1200" dirty="0"/>
        </a:p>
      </dsp:txBody>
      <dsp:txXfrm>
        <a:off x="42090" y="1240578"/>
        <a:ext cx="2044793" cy="1197081"/>
      </dsp:txXfrm>
    </dsp:sp>
    <dsp:sp modelId="{0AA41CAB-F76A-44AA-AFD9-34D7245CBF11}">
      <dsp:nvSpPr>
        <dsp:cNvPr id="0" name=""/>
        <dsp:cNvSpPr/>
      </dsp:nvSpPr>
      <dsp:spPr>
        <a:xfrm>
          <a:off x="2336055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2336055" y="1681444"/>
        <a:ext cx="314501" cy="315349"/>
      </dsp:txXfrm>
    </dsp:sp>
    <dsp:sp modelId="{2371ED7E-DD98-4508-811C-1DF7893F0DF0}">
      <dsp:nvSpPr>
        <dsp:cNvPr id="0" name=""/>
        <dsp:cNvSpPr/>
      </dsp:nvSpPr>
      <dsp:spPr>
        <a:xfrm>
          <a:off x="2971839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/>
            <a:t>Content of webpage</a:t>
          </a:r>
          <a:endParaRPr lang="zh-HK" altLang="en-US" sz="1900" kern="1200" dirty="0"/>
        </a:p>
      </dsp:txBody>
      <dsp:txXfrm>
        <a:off x="3009082" y="1240578"/>
        <a:ext cx="2044793" cy="1197081"/>
      </dsp:txXfrm>
    </dsp:sp>
    <dsp:sp modelId="{4285A9F6-9821-4C2B-AD7A-B11030A0CED7}">
      <dsp:nvSpPr>
        <dsp:cNvPr id="0" name=""/>
        <dsp:cNvSpPr/>
      </dsp:nvSpPr>
      <dsp:spPr>
        <a:xfrm>
          <a:off x="5303047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5303047" y="1681444"/>
        <a:ext cx="314501" cy="315349"/>
      </dsp:txXfrm>
    </dsp:sp>
    <dsp:sp modelId="{62A842CA-BB5F-46A3-9C71-2646F058DF91}">
      <dsp:nvSpPr>
        <dsp:cNvPr id="0" name=""/>
        <dsp:cNvSpPr/>
      </dsp:nvSpPr>
      <dsp:spPr>
        <a:xfrm>
          <a:off x="5938830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 err="1"/>
            <a:t>Hashmap</a:t>
          </a:r>
          <a:r>
            <a:rPr lang="en-US" altLang="zh-HK" sz="1900" kern="1200" dirty="0"/>
            <a:t>&lt;</a:t>
          </a:r>
          <a:r>
            <a:rPr lang="en-US" altLang="zh-HK" sz="1900" kern="1200" dirty="0" err="1"/>
            <a:t>url</a:t>
          </a:r>
          <a:r>
            <a:rPr lang="en-US" altLang="zh-HK" sz="1900" kern="1200" dirty="0"/>
            <a:t>, </a:t>
          </a:r>
          <a:r>
            <a:rPr lang="en-US" altLang="zh-HK" sz="1900" kern="1200" dirty="0" err="1"/>
            <a:t>arraylist</a:t>
          </a:r>
          <a:r>
            <a:rPr lang="en-US" altLang="zh-HK" sz="1900" kern="1200" dirty="0"/>
            <a:t> of keywords&gt;</a:t>
          </a:r>
          <a:endParaRPr lang="zh-HK" altLang="en-US" sz="1900" kern="1200" dirty="0"/>
        </a:p>
      </dsp:txBody>
      <dsp:txXfrm>
        <a:off x="5976073" y="1240578"/>
        <a:ext cx="2044793" cy="1197081"/>
      </dsp:txXfrm>
    </dsp:sp>
    <dsp:sp modelId="{69D89B48-5A1C-4827-AE0D-2F539B5F4CCA}">
      <dsp:nvSpPr>
        <dsp:cNvPr id="0" name=""/>
        <dsp:cNvSpPr/>
      </dsp:nvSpPr>
      <dsp:spPr>
        <a:xfrm>
          <a:off x="8270038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8270038" y="1681444"/>
        <a:ext cx="314501" cy="315349"/>
      </dsp:txXfrm>
    </dsp:sp>
    <dsp:sp modelId="{4F977EE2-66FC-410E-B603-A2F49E7D213E}">
      <dsp:nvSpPr>
        <dsp:cNvPr id="0" name=""/>
        <dsp:cNvSpPr/>
      </dsp:nvSpPr>
      <dsp:spPr>
        <a:xfrm>
          <a:off x="8905822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 err="1"/>
            <a:t>Hashmap</a:t>
          </a:r>
          <a:r>
            <a:rPr lang="en-US" altLang="zh-HK" sz="1900" kern="1200" dirty="0"/>
            <a:t>&lt;keyword, </a:t>
          </a:r>
          <a:r>
            <a:rPr lang="en-US" altLang="zh-HK" sz="1900" kern="1200" dirty="0" err="1"/>
            <a:t>arraylist</a:t>
          </a:r>
          <a:r>
            <a:rPr lang="en-US" altLang="zh-HK" sz="1900" kern="1200" dirty="0"/>
            <a:t> of </a:t>
          </a:r>
          <a:r>
            <a:rPr lang="en-US" altLang="zh-HK" sz="1900" kern="1200" dirty="0" err="1"/>
            <a:t>urls</a:t>
          </a:r>
          <a:r>
            <a:rPr lang="en-US" altLang="zh-HK" sz="1900" kern="1200" dirty="0"/>
            <a:t>&gt;</a:t>
          </a:r>
          <a:endParaRPr lang="zh-HK" altLang="en-US" sz="1900" kern="1200" dirty="0"/>
        </a:p>
      </dsp:txBody>
      <dsp:txXfrm>
        <a:off x="8943065" y="1240578"/>
        <a:ext cx="2044793" cy="1197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76499-E345-40C6-BDB1-D4B42250FEB3}">
      <dsp:nvSpPr>
        <dsp:cNvPr id="0" name=""/>
        <dsp:cNvSpPr/>
      </dsp:nvSpPr>
      <dsp:spPr>
        <a:xfrm>
          <a:off x="3715" y="827032"/>
          <a:ext cx="3248789" cy="1299515"/>
        </a:xfrm>
        <a:prstGeom prst="homePlat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StringMapModule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String&gt;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URL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Content of webpage</a:t>
          </a:r>
          <a:endParaRPr lang="zh-TW" altLang="en-US" sz="1400" kern="1200" dirty="0"/>
        </a:p>
      </dsp:txBody>
      <dsp:txXfrm>
        <a:off x="3715" y="827032"/>
        <a:ext cx="2923910" cy="1299515"/>
      </dsp:txXfrm>
    </dsp:sp>
    <dsp:sp modelId="{8864777F-4E1A-4AAA-A2DB-4775CC1A9DF1}">
      <dsp:nvSpPr>
        <dsp:cNvPr id="0" name=""/>
        <dsp:cNvSpPr/>
      </dsp:nvSpPr>
      <dsp:spPr>
        <a:xfrm>
          <a:off x="2602747" y="827032"/>
          <a:ext cx="3248789" cy="1299515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145618"/>
                <a:satOff val="18564"/>
                <a:lumOff val="24559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shade val="50000"/>
                <a:hueOff val="-145618"/>
                <a:satOff val="18564"/>
                <a:lumOff val="24559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ForwardIndexModule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</a:t>
          </a:r>
          <a:r>
            <a:rPr lang="en-US" altLang="zh-TW" sz="1400" kern="1200" dirty="0" err="1"/>
            <a:t>ArrayList</a:t>
          </a:r>
          <a:r>
            <a:rPr lang="en-US" altLang="zh-TW" sz="1400" kern="1200" dirty="0"/>
            <a:t>&lt;String&gt;&gt;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URL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Keywords</a:t>
          </a:r>
          <a:endParaRPr lang="zh-TW" altLang="en-US" sz="1400" kern="1200" dirty="0"/>
        </a:p>
      </dsp:txBody>
      <dsp:txXfrm>
        <a:off x="3252505" y="827032"/>
        <a:ext cx="1949274" cy="1299515"/>
      </dsp:txXfrm>
    </dsp:sp>
    <dsp:sp modelId="{C77ECA4E-37F5-479E-AEC3-BDA132AE42E4}">
      <dsp:nvSpPr>
        <dsp:cNvPr id="0" name=""/>
        <dsp:cNvSpPr/>
      </dsp:nvSpPr>
      <dsp:spPr>
        <a:xfrm>
          <a:off x="5201778" y="827032"/>
          <a:ext cx="3248789" cy="1299515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145618"/>
                <a:satOff val="18564"/>
                <a:lumOff val="24559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shade val="50000"/>
                <a:hueOff val="-145618"/>
                <a:satOff val="18564"/>
                <a:lumOff val="24559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InvertedIndexModule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</a:t>
          </a:r>
          <a:r>
            <a:rPr lang="en-US" altLang="zh-TW" sz="1400" kern="1200" dirty="0" err="1"/>
            <a:t>ArrayList</a:t>
          </a:r>
          <a:r>
            <a:rPr lang="en-US" altLang="zh-TW" sz="1400" kern="1200" dirty="0"/>
            <a:t>&lt;String&gt;&gt;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Keyword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URL</a:t>
          </a:r>
          <a:endParaRPr lang="zh-TW" altLang="en-US" sz="1400" kern="1200" dirty="0"/>
        </a:p>
      </dsp:txBody>
      <dsp:txXfrm>
        <a:off x="5851536" y="827032"/>
        <a:ext cx="1949274" cy="1299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97D59-3A70-4AA9-A66D-08D73D654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cap="none"/>
              <a:t>Preprocess</a:t>
            </a:r>
            <a:endParaRPr lang="zh-HK" altLang="en-US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7781E3-D410-4304-AEF3-A4E27C7CC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885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389B9-4522-4E52-861C-859A810C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Software design pattern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63A59-28F4-45BF-8D84-D5E557B9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US" altLang="zh-HK" dirty="0"/>
              <a:t>Observer pattern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Observer pattern is used in those 3 classes. </a:t>
            </a:r>
          </a:p>
          <a:p>
            <a:r>
              <a:rPr lang="en-US" altLang="zh-HK" dirty="0"/>
              <a:t>Observer pattern can update the final hash map automatically</a:t>
            </a:r>
            <a:endParaRPr lang="zh-TW" altLang="zh-HK" dirty="0"/>
          </a:p>
          <a:p>
            <a:endParaRPr lang="zh-HK" altLang="en-US" dirty="0"/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5083B44F-5B44-4564-B12A-860AE84D7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1990"/>
              </p:ext>
            </p:extLst>
          </p:nvPr>
        </p:nvGraphicFramePr>
        <p:xfrm>
          <a:off x="1868857" y="1866866"/>
          <a:ext cx="8454284" cy="295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88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B765A-FADE-48D2-B70F-30BD2559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The purpose of preprocess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34C88-EEA2-43CB-A12F-8CBEBD54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HK" dirty="0"/>
              <a:t>Our search engine has two methods ranking the webpage</a:t>
            </a:r>
          </a:p>
          <a:p>
            <a:r>
              <a:rPr lang="en-US" altLang="zh-HK" dirty="0"/>
              <a:t>TFIDF and PageRank</a:t>
            </a:r>
          </a:p>
          <a:p>
            <a:endParaRPr lang="en-US" altLang="zh-HK" dirty="0"/>
          </a:p>
          <a:p>
            <a:r>
              <a:rPr lang="en-US" altLang="zh-HK" dirty="0"/>
              <a:t>TFIDF : Count the term frequency in list of keywords</a:t>
            </a:r>
          </a:p>
          <a:p>
            <a:r>
              <a:rPr lang="en-US" altLang="zh-HK" dirty="0"/>
              <a:t>PageRank : Algorithm by counting the number of hyperlinks</a:t>
            </a:r>
          </a:p>
        </p:txBody>
      </p:sp>
    </p:spTree>
    <p:extLst>
      <p:ext uri="{BB962C8B-B14F-4D97-AF65-F5344CB8AC3E}">
        <p14:creationId xmlns:p14="http://schemas.microsoft.com/office/powerpoint/2010/main" val="60607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277594B-6931-434D-945F-FE772835EC18}"/>
              </a:ext>
            </a:extLst>
          </p:cNvPr>
          <p:cNvSpPr/>
          <p:nvPr/>
        </p:nvSpPr>
        <p:spPr>
          <a:xfrm>
            <a:off x="288235" y="327991"/>
            <a:ext cx="11638722" cy="1659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44C764-E34D-4F09-B6BA-E07DDB1C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36" y="0"/>
            <a:ext cx="8995719" cy="8241464"/>
          </a:xfrm>
        </p:spPr>
      </p:pic>
    </p:spTree>
    <p:extLst>
      <p:ext uri="{BB962C8B-B14F-4D97-AF65-F5344CB8AC3E}">
        <p14:creationId xmlns:p14="http://schemas.microsoft.com/office/powerpoint/2010/main" val="35712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E9640-C953-4710-818B-6D9D35A8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Flow of the preprocess</a:t>
            </a:r>
            <a:endParaRPr lang="zh-HK" altLang="en-US" cap="none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2AFF0350-3C68-4DAE-BF01-942A7F126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9073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21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9FE3A-D0BA-4348-9251-CC543A96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StringMapModule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E5058-0D5A-46CB-BFB5-E797DB3E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HK" dirty="0"/>
              <a:t>Generate the dataset file</a:t>
            </a:r>
          </a:p>
          <a:p>
            <a:pPr lvl="1"/>
            <a:r>
              <a:rPr lang="en-US" altLang="zh-HK" dirty="0" err="1"/>
              <a:t>ForwardIndexDataset</a:t>
            </a:r>
            <a:endParaRPr lang="en-US" altLang="zh-HK" dirty="0"/>
          </a:p>
          <a:p>
            <a:pPr lvl="1"/>
            <a:r>
              <a:rPr lang="en-US" altLang="zh-HK" dirty="0" err="1"/>
              <a:t>InvertedIndexDataset</a:t>
            </a:r>
            <a:endParaRPr lang="en-US" altLang="zh-HK" dirty="0"/>
          </a:p>
          <a:p>
            <a:pPr lvl="1"/>
            <a:r>
              <a:rPr lang="en-US" altLang="zh-HK" dirty="0" err="1"/>
              <a:t>linkForwardIndexDataset</a:t>
            </a:r>
            <a:endParaRPr lang="en-US" altLang="zh-HK" dirty="0"/>
          </a:p>
          <a:p>
            <a:pPr lvl="1"/>
            <a:r>
              <a:rPr lang="en-US" altLang="zh-HK" dirty="0" err="1"/>
              <a:t>linkInvertedIndexDataset</a:t>
            </a:r>
            <a:endParaRPr lang="en-US" altLang="zh-HK" dirty="0"/>
          </a:p>
          <a:p>
            <a:pPr lvl="1"/>
            <a:r>
              <a:rPr lang="en-US" altLang="zh-HK" dirty="0" err="1"/>
              <a:t>titleForwardIndexDataset</a:t>
            </a:r>
            <a:endParaRPr lang="en-US" altLang="zh-HK" dirty="0"/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47996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D43D4-A7EF-4FCA-B8F4-B7992F9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ExtractBodyModule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E634-1EE0-488A-BE1C-9005A651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HK" dirty="0"/>
              <a:t>Method: </a:t>
            </a:r>
            <a:r>
              <a:rPr lang="en-US" altLang="zh-HK" dirty="0" err="1"/>
              <a:t>WebPageExtraction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Input</a:t>
            </a:r>
            <a:r>
              <a:rPr lang="en-US" altLang="zh-TW" dirty="0"/>
              <a:t>: html file of the webpage</a:t>
            </a:r>
          </a:p>
          <a:p>
            <a:r>
              <a:rPr lang="en-US" altLang="zh-TW" dirty="0"/>
              <a:t>Return Type: String</a:t>
            </a:r>
          </a:p>
          <a:p>
            <a:r>
              <a:rPr lang="en-US" altLang="zh-HK" dirty="0"/>
              <a:t>Return: content of the webpage without the html tag, header…</a:t>
            </a:r>
          </a:p>
          <a:p>
            <a:endParaRPr lang="en-US" altLang="zh-HK" dirty="0"/>
          </a:p>
          <a:p>
            <a:r>
              <a:rPr lang="en-US" altLang="zh-HK" dirty="0"/>
              <a:t>Use for the TFIDF algorithm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55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D43D4-A7EF-4FCA-B8F4-B7992F9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ExtractLinkModule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E634-1EE0-488A-BE1C-9005A651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HK" dirty="0"/>
              <a:t>Method: </a:t>
            </a:r>
            <a:r>
              <a:rPr lang="en-US" altLang="zh-HK" dirty="0" err="1"/>
              <a:t>WebPageExtraction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Input</a:t>
            </a:r>
            <a:r>
              <a:rPr lang="en-US" altLang="zh-TW" dirty="0"/>
              <a:t>: html file of the webpage</a:t>
            </a:r>
          </a:p>
          <a:p>
            <a:r>
              <a:rPr lang="en-US" altLang="zh-TW" dirty="0"/>
              <a:t>Return Type: String</a:t>
            </a:r>
          </a:p>
          <a:p>
            <a:r>
              <a:rPr lang="en-US" altLang="zh-HK" dirty="0"/>
              <a:t>Return: the hyperlink of the webpage</a:t>
            </a:r>
          </a:p>
          <a:p>
            <a:endParaRPr lang="en-US" altLang="zh-HK" dirty="0"/>
          </a:p>
          <a:p>
            <a:r>
              <a:rPr lang="en-US" altLang="zh-HK" dirty="0"/>
              <a:t>Use for the PageRank algorithm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1878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AD106-0630-400B-A3ED-59F17C13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ForwardIndexModule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1CCDE-FDB1-428F-BE78-B55D05FA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HK" dirty="0"/>
              <a:t>Create a hash map with URL and keywords</a:t>
            </a:r>
          </a:p>
          <a:p>
            <a:r>
              <a:rPr lang="en-US" altLang="zh-HK" dirty="0"/>
              <a:t>Remove stop words from the content of the webpage</a:t>
            </a:r>
          </a:p>
          <a:p>
            <a:endParaRPr lang="en-US" altLang="zh-HK" dirty="0"/>
          </a:p>
          <a:p>
            <a:r>
              <a:rPr lang="en-US" altLang="zh-HK" dirty="0"/>
              <a:t>Input: content of webpage</a:t>
            </a:r>
          </a:p>
          <a:p>
            <a:r>
              <a:rPr lang="en-US" altLang="zh-HK" dirty="0"/>
              <a:t>Output Type: HashMap&lt;String, </a:t>
            </a:r>
            <a:r>
              <a:rPr lang="en-US" altLang="zh-HK" dirty="0" err="1"/>
              <a:t>ArrayList</a:t>
            </a:r>
            <a:r>
              <a:rPr lang="en-US" altLang="zh-HK" dirty="0"/>
              <a:t>&lt;String&gt;&gt;</a:t>
            </a:r>
          </a:p>
          <a:p>
            <a:r>
              <a:rPr lang="en-US" altLang="zh-HK" dirty="0"/>
              <a:t>Output: URL, Array list of keywords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0718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AD106-0630-400B-A3ED-59F17C13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InvertedIndexModule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1CCDE-FDB1-428F-BE78-B55D05FA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HK" dirty="0"/>
              <a:t>Invert the </a:t>
            </a:r>
            <a:r>
              <a:rPr lang="en-US" altLang="zh-HK" dirty="0" err="1"/>
              <a:t>ForwardIndexModule</a:t>
            </a: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Input: HashMap&lt;URL, Array list of keywords&gt;</a:t>
            </a:r>
          </a:p>
          <a:p>
            <a:r>
              <a:rPr lang="en-US" altLang="zh-HK" dirty="0"/>
              <a:t>Output Type: HashMap&lt;String, </a:t>
            </a:r>
            <a:r>
              <a:rPr lang="en-US" altLang="zh-HK" dirty="0" err="1"/>
              <a:t>ArrayList</a:t>
            </a:r>
            <a:r>
              <a:rPr lang="en-US" altLang="zh-HK" dirty="0"/>
              <a:t>&lt;String&gt;&gt;</a:t>
            </a:r>
          </a:p>
          <a:p>
            <a:r>
              <a:rPr lang="en-US" altLang="zh-HK" dirty="0"/>
              <a:t>Output: Keyword, Array list of URL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20883291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1467</TotalTime>
  <Words>275</Words>
  <Application>Microsoft Office PowerPoint</Application>
  <PresentationFormat>寬螢幕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Gill Sans MT</vt:lpstr>
      <vt:lpstr>Wingdings 2</vt:lpstr>
      <vt:lpstr>紅利</vt:lpstr>
      <vt:lpstr>Preprocess</vt:lpstr>
      <vt:lpstr>The purpose of preprocess</vt:lpstr>
      <vt:lpstr>PowerPoint 簡報</vt:lpstr>
      <vt:lpstr>Flow of the preprocess</vt:lpstr>
      <vt:lpstr>StringMapModule</vt:lpstr>
      <vt:lpstr>ExtractBodyModule</vt:lpstr>
      <vt:lpstr>ExtractLinkModule</vt:lpstr>
      <vt:lpstr>ForwardIndexModule</vt:lpstr>
      <vt:lpstr>InvertedIndexModule</vt:lpstr>
      <vt:lpstr>Software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</dc:title>
  <dc:creator>Matthew Chan</dc:creator>
  <cp:lastModifiedBy>Matthew Chan</cp:lastModifiedBy>
  <cp:revision>33</cp:revision>
  <dcterms:created xsi:type="dcterms:W3CDTF">2018-11-21T17:13:42Z</dcterms:created>
  <dcterms:modified xsi:type="dcterms:W3CDTF">2018-11-24T07:04:30Z</dcterms:modified>
</cp:coreProperties>
</file>