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" y="3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15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10674 153,'0'0,"0"0,-12 0,-11 0,-13 0,-10 0,-9 0,-9 0,-9-2,-5-1,-8 0,-9 0,-5-1,-6 0,-7-2,-5 0,-3 1,-6 0,-2-3,-2 1,-1 1,-3 2,-6 3,-1 3,-1 1,1 1,0 1,4 2,1 2,1 2,4 1,1 1,2 1,1 2,2 4,0 1,3 1,4 4,8 4,6 5,4 6,3 5,7 7,4 3,3 4,-1 5,0 4,0 5,1 1,-3 3,-2 0,0-5,0-2,-1 1,-1 0,-3-1,-1 0,2-1,-1 0,0 2,-1-2,1-1,3 0,1-3,-2 0,-1-3,1-2,4 1,1 0,0 1,0 0,-3 2,0-1,-1 3,-2 1,-2 2,2 0,-3-2,-1-1,-3 0,-1 1,-1-3,-3-2,0-2,-2-5,1-5,-3-4,-1-3,-4-1,-1-2,0 2,4 1,-2 2,-2 3,-3 3,-2 6,-1 7,0 8,-1 7,2 9,4 9,6 5,9 6,10 2,14-1,15-3,16-3,15-5,19-7,17-8,20-7,18-6,16-4,11-1,11-3,13-4,11-6,12-3,9-1,10-4,7-1,8-4,6-4,6-3,4-5,4-3,2-2,3-7,2-2,2-2,2 0,5 0,0-3,2-1,1-4,2-1,1-4,-1-5,-3 0,-1 0,-1 1,-2 2,1 1,-1 1,-1 3,-1 1,-1 3,-1 2,0 5,1 2,2 2,1-1,3 0,5-3,5-1,6-3,5-3,3-2,3 0,3 0,1 1,3 0,-1 4,3 3,-2 1,1 4,1 1,2-1,-1 0,-2 0,-1-4,0-2,-1-2,1-3,-3-2,0-3,-2-3,1-1,0-3,1 0,0 1,1-1,-1 0,1-1,2 1,3 1,2 2,-2 1,3 1,2-2,2-2,1-4,2 1,1-1,3-4,3-4,2-4,4-4,-2-1,-4-4,-8-6,-8-5,-8-1,-10-6,-16-4,-15-6,-17-6,-16-7,-19-5,-16-7,-16-2,-15-2,-17 0,-16 3,-17 4,-11 1,-13 3,-10-1,-13 2,-13-5,-17-7,-16-6,-11-7,-9-2,-9-4,-8 1,-4 1,-7 4,-5 5,-3 5,-3 3,-3 4,-7 3,-4 3,1 3,-1 1,0 3,3 0,-1 1,3 3,2 2,5 4,5 2,1-1,3 0,4-1,3-1,1 2,3-2,3 0,-1-1,0 3,0 2,3 1,4 1,0 2,2 4,-1 0,4 4,5 0,-1 1,2 1,0 0,3 1,5 0,5 2,1 2,2 0,-3-2,3 3,3 0,2-4,2 1,0 1,-1-4,1 2,1 0,3 3,1 0,-1 3,-2 1,-3 3,-3 2,2-2,2-2,2-3,-1-2,-3 0,-3 0,-1 2,-1-1,-1 2,-1-1,-6 2,-4 1,-2 0,2 0,-2-1,-3 1,-1-2,0 1,1-1,-1 1,-5 1,-2 2,-3 1,0 1,-3 1,-1 3,1 0,6 3,4 3,7 1,-2 3,-5 3,-4 3,1 4,1 7,17 4,22 0,19 0,16-2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34.1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4528 32,'0'0,"-9"0,-18 0,-18 0,-18 0,-14 2,-12 4,-11 0,-8 2,-6 1,-6 0,-5-2,-3 1,-4 0,-4 5,-6 1,-7 6,-7 5,-4 7,-4 5,-2 3,-4 5,-3 6,-1 4,1 7,1 7,5 6,1 6,4 7,8 4,11 4,11 1,12 1,14-2,16-3,16-3,15-3,17-5,14-4,15-3,14-3,12-5,11-3,7-2,10-3,8-3,10-2,15-2,10-4,9-2,6 0,10 0,11-2,3 0,4-4,8-1,3-2,7-4,4-1,4-3,3-1,5-5,-1-4,4-3,3-5,0-3,1-4,0-2,0-4,2-4,0-1,0-2,-1 1,-3 0,-2 0,-2 3,-1 1,1 2,-4-2,-2 1,-3 2,-3 2,-1 1,0 0,-2-3,-2-1,-2-3,-2-3,-1-2,1-4,-2-7,-3-9,-1-7,-1-9,0-10,-4-11,-3-7,-6-8,-6-11,-8-9,-9-6,-14-6,-16 3,-18 3,-19 6,-20 9,-19 8,-19 6,-16 9,-13 5,-13 5,-12 3,-14 2,-15 1,-10 2,-5 5,-8 7,-4 2,-6 6,-4 3,2 4,2 2,-1 0,1 0,-2-2,3-1,2-3,6-2,9-2,4-3,5-2,5-2,7-3,7-2,4-3,3-2,1 0,1 4,1 5,-3 5,-5 8,-10 14,12 9,23 6,23 2,19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2:50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12822 261,'0'0,"0"0,-10-5,-10-3,-10-4,-13-1,-11-1,-7 1,-6 2,-8 1,-7 1,-10 0,-6-4,-7-2,-6-1,-9 1,-4-1,-2 1,-7 1,-1 2,-1 1,-2 2,-3 1,-2 1,-2 2,-6 5,-2 1,-7 1,-2 3,-2 0,1 0,2 0,2 1,0 0,2 3,6 1,1 2,5 3,3 5,0 2,1 3,-1 5,1 1,1 0,0 2,0 3,0 4,0 5,1 5,1 2,2 3,-1 5,0 7,-1 7,-1 4,0 4,-1 1,0 4,0 3,-2 3,1 0,2 0,2 1,1 2,2-2,0-3,2 0,-1-2,-2 1,-1 2,-4-1,-1 3,-2-1,1-1,-2-2,0-3,-2-2,-3-1,2-3,0-1,3 0,-1 0,-2 4,-4 3,-1 4,-2 3,-2 7,0 4,-2 7,0 5,2 3,5 6,4 5,8 5,10 5,12 0,12 1,13-1,13 0,12-3,14-1,18-4,17-4,21-6,17-5,18-3,16-3,16-4,11-3,14-4,12-1,8-5,11-4,9-3,11-5,5-4,6-5,2-5,1-4,5-7,0-4,3-3,2-4,1-3,5 1,2-3,4-1,2-3,-1-1,0-2,0-2,0-4,0-3,0-3,2-1,1 1,3-2,2 1,1 1,-2-1,1-1,0-1,0 0,1-2,-2-1,0 1,-2-1,0 0,0 2,2-1,1 0,-1-4,0-1,0-1,1-3,1-2,-2-1,0 0,0-5,1-2,1-3,5-1,0-2,-1-2,-1 0,2 0,0-1,2-2,0 0,-1-2,1 1,-1-4,2 0,2 0,-1-2,-1 0,0-1,4-3,4-1,3-2,1-1,-1 0,-2-1,3-3,-1 0,5-3,-2-2,0-2,-1-1,1-2,-1-3,1-2,-3-1,-2-3,-1-5,-2-2,1-1,-1-2,-4-3,-6-3,-1-1,-4-4,-3-2,-3-2,-8-3,-5-4,-4-6,-7-5,-8-10,-8-5,-13-3,-15-2,-13-1,-10 1,-10 0,-10 1,-8-2,-11-1,-10 1,-12 1,-13 0,-12 3,-13 4,-9 4,-8 2,-8 6,-7 3,-8 0,-6 2,-6 4,-7 2,-8-1,-8-3,-7-1,-8 1,-6 0,-9 0,-6-4,-7-1,-9 0,-3 1,-6 1,-6-4,-5-1,-7 3,-5 0,-4 1,-3 0,-2-1,-4 1,-3 1,-2 3,0-1,1 2,-1 3,2 3,3 3,3 1,5 1,2 2,5 1,5-1,5 1,4-3,4 3,6 1,2 4,3 1,6 0,2 2,1 0,3-1,5 1,1 2,1 2,1 2,2 2,5 0,2 3,3 3,2 6,1 5,0 7,-2 12,16 8,22 8,21 3,18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09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5942 13,'0'0,"-9"0,-18-2,-20-2,-21 1,-21 1,-14 0,-10 4,-10 0,-10 3,-8 3,-11 3,-8 1,-10 3,-6 3,-7-1,-5 2,-4 3,-4 1,-2 5,-5 5,-4 3,-6 5,-3 6,-2 5,3 7,4 5,6 5,5 3,3 4,4 5,9 3,10 1,11 1,17 2,16-2,16 0,19-2,18-1,19-5,20-5,22-5,19-4,22-4,23-3,20-3,17-5,20-3,19-5,13-2,15-3,12-5,11-4,11-1,9-3,8 0,4-2,4-3,5-1,8 1,3-3,4-1,-3-3,3-4,0-5,3-5,2-8,0-5,-1-6,-1-3,2-3,2-2,-1-3,-4-1,-4-3,-6-2,-8-1,-5-1,-7-3,-8-4,-11-5,-13-3,-10-4,-10-3,-16-6,-18-2,-19-4,-23 0,-23 0,-20 4,-21 4,-20 4,-17 4,-18 0,-21 0,-25-4,-26 0,-26 0,-24 3,-20 3,-13 5,-8 2,-7 2,0 4,6 3,7 4,10 1,11 2,11 1,12 3,14 1,8 3,3 9,-1 13,21 9,30 2,29 1,23-1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22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14062 754,'0'0,"0"0,-11-9,-15-11,-11-8,-13-7,-13-7,-8-4,-8-2,-6-2,-7 2,-8-1,-6 1,-6 2,-8 1,-7 4,-8 4,-9 3,-9 4,-11 3,-13 5,-12 3,-11 6,-8 4,-3 4,-4 3,-1 1,-1 2,-1 0,2 0,2 0,3-1,0 1,2 1,5 4,3 2,6 6,-1 6,2 5,-3 8,2 8,1 8,3 10,0 10,1 9,1 8,-1 5,5 7,5 3,5 1,3 0,3 1,3 4,2 1,4 0,3 2,0 0,-2 1,-2-3,-2 0,-2 0,0 1,-4 1,-4 2,-2 2,-3 2,1 1,-3-2,1 2,-4 2,-2 2,-2 2,-1 1,-1 0,-3 6,-6 6,-3 7,1 6,4 7,5 5,9 6,11 2,12 2,16-1,18-5,22-2,17-4,20-4,21-6,20-1,22-6,18-2,18 0,19 0,13 0,13 0,14-3,13-1,12 3,12-2,13 0,8-3,6 1,6-5,5-3,6 1,3-3,4-4,-2-5,0-5,3-3,1-5,1-2,-1-5,0-5,2-3,0-2,4-2,2-2,-2 1,-2-1,-2 1,1-3,-2-3,0-2,0-5,-3-3,1 0,-2-3,4 0,-1-4,0-2,-1-3,-1-2,3-4,0-3,3-7,0-6,-4-5,2-8,-2-7,5-7,4-3,4-2,2-2,3 1,1 2,4 0,4-1,3-2,2-1,4-3,4-3,4-2,7-2,3-4,5-1,6-2,3-4,4-1,4-5,-2-1,0-4,2 1,1-5,5-2,1-5,1-3,-2-3,-1-7,4-9,3-8,4-8,3-7,0-10,4-8,2-10,2-10,1-10,-3-8,-5-4,-9-5,-9-3,-10-2,-12-2,-16 0,-20 1,-18 1,-20-1,-18-5,-17-4,-17-1,-21 2,-18 4,-16 1,-19 4,-18 4,-15 3,-12 2,-11 3,-8 1,-8 1,-7 2,-8 0,-11-2,-11 1,-7-4,-8 0,-7-1,-8 5,-5 5,-3 5,-4 4,-10 6,-4 5,-5 7,-5 5,-6 3,-7 3,-6-1,-5 1,-3-1,-2 0,-4 2,-4 1,0 1,-1-2,-2 1,1 0,0 0,-1-1,-1-2,1-1,5 4,4 2,4 1,1 1,3 2,3 3,4 3,7 3,7 0,6 4,4 4,6 0,6 0,10-2,9 2,8 1,11 2,10 4,8 7,4 7,11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34.2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6292 388,'-17'-2,"-5"-1,-6-3,-15-2,-16-7,-15-3,-14-3,-11-4,-7-1,-4-1,-8-4,-7 0,-6-1,-6 4,-7 1,-6 4,-9 2,-8 3,-6 5,-7 4,-5 6,-10 8,-7 6,-6 8,-6 8,-3 6,2 5,-2 6,2 3,1 5,4 5,3 4,5 6,7 6,8 4,8 4,12 2,14 1,14 3,17 1,19-1,18-1,21 0,21-4,21-4,20-2,19-4,17-6,20-6,22-5,17-7,16-8,18-5,16-2,11-2,9-1,4-1,5 1,6-1,3-2,5-3,0-2,0-2,1 0,2-3,5 0,1-5,4-3,3-3,5-4,3-3,0-5,1-5,-2-4,-5-6,-6-4,-5-3,-6-4,-5-3,-7-5,-8-3,-10-4,-5-3,-7 0,-10-1,-8 1,-10 4,-13 1,-14 1,-16-2,-16-2,-15-3,-14 1,-14 1,-10 0,-9 1,-9-1,-8-3,-9-6,-8-6,-12-7,-16-3,-14-3,-7 0,-5 1,-4 2,0 3,1 6,1 5,6 9,-2 11,15 12,20 11,19 8,17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4T17:43:47.5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13077 303,'-19'-9,"-6"-4,-13-1,-19-1,-19-3,-15 0,-14-3,-9-1,-5-3,-6 2,-5 1,-4 1,-7 0,-9 3,-7 1,-7 4,-9 3,-10 7,-10 6,-7 7,-8 7,-8 7,-7 7,-9 7,-7 9,-4 12,1 8,0 8,2 6,-2 4,2 6,2 2,8 1,4 1,5-3,3-1,3-1,2 1,5 0,0-2,2 0,1 3,2-2,2-1,3-1,2 0,1 4,1 3,-5 5,-1 1,0 3,-1 2,1 5,0 2,5 3,4 3,6 3,2 3,4 6,-1 7,-3 12,1 8,1 13,1 11,3 16,0 12,7 14,9 10,10 11,12 6,16 8,17 9,16 3,18 2,15-2,15-1,16-1,16 0,16 4,18-3,16-2,16 1,16-1,21 1,17-4,14-6,14-8,12-8,13-6,13-7,11-6,9-11,5-11,3-7,3-5,3-5,2-6,2-9,1-10,3-9,3-6,6-7,5-7,3-11,1-10,4-13,2-11,4-10,2-14,-1-10,0-10,0-8,4-9,1-11,2-7,4-8,-1-5,4-10,3-8,2-11,3-7,-2-7,1-7,-2-6,-1-6,0-5,-1-6,-1-5,1-2,0-6,1-4,0-4,1-4,-5-1,-4 1,-5 2,-4-1,-5 0,-5 2,-4 1,-5 1,-4-1,-1 0,-2-3,-1 1,-2 0,-3 2,-3 0,0 0,4-1,3-2,1 1,2 0,2-1,1 1,3-2,-1-1,-1 0,-1-1,-2-1,-3-2,1-3,-2-1,-3-1,-5-2,-4-5,-3-3,-7-6,-4-5,-6-6,-9-4,-9-4,-13-2,-16-4,-18-2,-15 1,-18 0,-13 0,-14 4,-15 2,-15 2,-16 3,-11 5,-8 3,-10 1,-9-3,-10-3,-10-4,-9 0,-11-1,-9-5,-6-4,-8-4,-3-1,-5-1,-5-2,-4 2,-6 1,-6 4,-5 6,-6 5,-6 4,-9 3,-11 1,-11 3,-7 3,-7 5,-5 3,-5 2,-4 2,0 0,-2 2,2 2,1 2,3 2,0 0,0 1,3 3,5 3,1-2,-2 1,-4-1,-4 2,-3-1,-3 2,-7 2,-4 3,-8 1,-4 2,-3 4,1 3,-4 7,-1 3,-1 4,1 3,7 6,8 7,9 7,6 12,1 16,3 18,34 11,42 4,41 0,33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21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2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42903e7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42903e7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42903e7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42903e7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42903e7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42903e7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42903e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42903e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42903e7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42903e7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42903e7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42903e7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42903e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42903e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6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43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42903e7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42903e7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51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Report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14:cNvPr>
              <p14:cNvContentPartPr/>
              <p14:nvPr/>
            </p14:nvContentPartPr>
            <p14:xfrm>
              <a:off x="933626" y="318090"/>
              <a:ext cx="7307640" cy="390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CE543-1127-4DA2-89B7-67A256ADF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7986" y="246090"/>
                <a:ext cx="7379280" cy="4052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08CCFB7D-A149-4922-B577-C4C7EAB67D97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80F035A7-0069-4069-AAA6-07DE5FCD4335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15335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14:cNvPr>
              <p14:cNvContentPartPr/>
              <p14:nvPr/>
            </p14:nvContentPartPr>
            <p14:xfrm>
              <a:off x="3046466" y="4237410"/>
              <a:ext cx="2518560" cy="81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80D766-004E-4BC8-9BBB-3A3DF8340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466" y="4165770"/>
                <a:ext cx="2590200" cy="9590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78F1829C-C663-4268-BA52-19BA5923AAD3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B556CE18-D847-4195-8E57-4AF5D49C4723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82707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14:cNvPr>
              <p14:cNvContentPartPr/>
              <p14:nvPr/>
            </p14:nvContentPartPr>
            <p14:xfrm>
              <a:off x="943706" y="315570"/>
              <a:ext cx="7588080" cy="498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9DD3D2-DD10-43DB-9553-420766A3DF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8066" y="243570"/>
                <a:ext cx="7659720" cy="5128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128C498A-CB97-4BED-8445-E88E5F74513B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System Testing -&gt;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Black Box Testing</a:t>
            </a: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94B6C291-FF48-4F25-94E8-88D055DA8541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190622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Comprehensiveness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3570600" cy="16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 Coverage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75" y="2898376"/>
            <a:ext cx="5333250" cy="13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356300" cy="13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 Coverage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25" y="2138026"/>
            <a:ext cx="6386252" cy="26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924200" cy="19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MC/DC Predicate Testing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9" y="2819550"/>
            <a:ext cx="8230419" cy="1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70900" y="2781725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Unexpected Exception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510300" y="1094300"/>
            <a:ext cx="23400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One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3716"/>
          <a:stretch/>
        </p:blipFill>
        <p:spPr>
          <a:xfrm>
            <a:off x="4609875" y="202250"/>
            <a:ext cx="4534126" cy="48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800" y="152400"/>
            <a:ext cx="43761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937175" y="2647550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Exception because of design of Java language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04075" y="1094275"/>
            <a:ext cx="23400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Two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Organization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37574" y="431700"/>
            <a:ext cx="2260589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3600" dirty="0"/>
              <a:t>Pre-process</a:t>
            </a:r>
            <a:endParaRPr sz="3600"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14:cNvPr>
              <p14:cNvContentPartPr/>
              <p14:nvPr/>
            </p14:nvContentPartPr>
            <p14:xfrm>
              <a:off x="1214066" y="294690"/>
              <a:ext cx="6994800" cy="228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9E1320-505C-4132-8E60-78D0B27E82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426" y="222690"/>
                <a:ext cx="7066440" cy="2433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Google Shape;73;p15">
            <a:extLst>
              <a:ext uri="{FF2B5EF4-FFF2-40B4-BE49-F238E27FC236}">
                <a16:creationId xmlns:a16="http://schemas.microsoft.com/office/drawing/2014/main" id="{5EB38DF0-2FF5-493A-BE00-6909ADF0D072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7A568-7C3B-4F49-9CB4-A6CA5DBC9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43" y="3663495"/>
            <a:ext cx="2160871" cy="517085"/>
          </a:xfrm>
          <a:prstGeom prst="rect">
            <a:avLst/>
          </a:prstGeom>
        </p:spPr>
      </p:pic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F3D0D775-5F46-454A-818C-8E64E03A9858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8373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14:cNvPr>
              <p14:cNvContentPartPr/>
              <p14:nvPr/>
            </p14:nvContentPartPr>
            <p14:xfrm>
              <a:off x="3031706" y="2456850"/>
              <a:ext cx="2927880" cy="103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E1EB6F-5B35-44AB-8263-2D88FD0E9A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706" y="2384850"/>
                <a:ext cx="2999520" cy="117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463C33FE-6D2E-4309-8609-74D31766F755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7740AB2C-D17C-40A9-802B-6C2BFE9F47E0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73103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14:cNvPr>
              <p14:cNvContentPartPr/>
              <p14:nvPr/>
            </p14:nvContentPartPr>
            <p14:xfrm>
              <a:off x="1040546" y="330690"/>
              <a:ext cx="7230600" cy="299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A09FC-EC99-4731-83BF-F66B9604E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546" y="259050"/>
                <a:ext cx="7302240" cy="3134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A6A024F1-305A-43F6-A501-CA65DCEB018B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Integration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Google Shape;85;p17">
            <a:extLst>
              <a:ext uri="{FF2B5EF4-FFF2-40B4-BE49-F238E27FC236}">
                <a16:creationId xmlns:a16="http://schemas.microsoft.com/office/drawing/2014/main" id="{A8A7B749-371B-42CD-BB6F-08643916BAF7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271411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481450" y="583945"/>
            <a:ext cx="21141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ExtractModuleAbstract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531731" y="1775116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ExtractBodyModule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27987" y="1775116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ExtractTitleModule</a:t>
            </a:r>
            <a:endParaRPr dirty="0"/>
          </a:p>
        </p:txBody>
      </p:sp>
      <p:sp>
        <p:nvSpPr>
          <p:cNvPr id="89" name="Google Shape;89;p17"/>
          <p:cNvSpPr txBox="1"/>
          <p:nvPr/>
        </p:nvSpPr>
        <p:spPr>
          <a:xfrm>
            <a:off x="5928712" y="1816200"/>
            <a:ext cx="16722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ExtractLinkModule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520923" y="2797671"/>
            <a:ext cx="17910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StringMapModule</a:t>
            </a: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3472687" y="3663495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ForwardIndexModule</a:t>
            </a:r>
            <a:endParaRPr dirty="0"/>
          </a:p>
        </p:txBody>
      </p:sp>
      <p:cxnSp>
        <p:nvCxnSpPr>
          <p:cNvPr id="92" name="Google Shape;92;p17"/>
          <p:cNvCxnSpPr>
            <a:cxnSpLocks/>
            <a:stCxn id="90" idx="2"/>
            <a:endCxn id="91" idx="0"/>
          </p:cNvCxnSpPr>
          <p:nvPr/>
        </p:nvCxnSpPr>
        <p:spPr>
          <a:xfrm>
            <a:off x="4416423" y="3185871"/>
            <a:ext cx="20014" cy="4776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6" idx="2"/>
            <a:endCxn id="87" idx="0"/>
          </p:cNvCxnSpPr>
          <p:nvPr/>
        </p:nvCxnSpPr>
        <p:spPr>
          <a:xfrm flipH="1">
            <a:off x="2427231" y="972145"/>
            <a:ext cx="2111269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7"/>
          <p:cNvCxnSpPr>
            <a:stCxn id="86" idx="2"/>
            <a:endCxn id="89" idx="0"/>
          </p:cNvCxnSpPr>
          <p:nvPr/>
        </p:nvCxnSpPr>
        <p:spPr>
          <a:xfrm>
            <a:off x="4538500" y="972145"/>
            <a:ext cx="2226312" cy="844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7"/>
          <p:cNvCxnSpPr>
            <a:stCxn id="86" idx="2"/>
            <a:endCxn id="88" idx="0"/>
          </p:cNvCxnSpPr>
          <p:nvPr/>
        </p:nvCxnSpPr>
        <p:spPr>
          <a:xfrm>
            <a:off x="4538500" y="972145"/>
            <a:ext cx="25587" cy="8029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cxnSpLocks/>
            <a:stCxn id="87" idx="2"/>
            <a:endCxn id="90" idx="0"/>
          </p:cNvCxnSpPr>
          <p:nvPr/>
        </p:nvCxnSpPr>
        <p:spPr>
          <a:xfrm>
            <a:off x="2427231" y="2163316"/>
            <a:ext cx="1989192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7"/>
          <p:cNvCxnSpPr>
            <a:cxnSpLocks/>
            <a:stCxn id="88" idx="2"/>
            <a:endCxn id="90" idx="0"/>
          </p:cNvCxnSpPr>
          <p:nvPr/>
        </p:nvCxnSpPr>
        <p:spPr>
          <a:xfrm flipH="1">
            <a:off x="4416423" y="2163316"/>
            <a:ext cx="147664" cy="634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cxnSpLocks/>
            <a:stCxn id="90" idx="0"/>
            <a:endCxn id="89" idx="2"/>
          </p:cNvCxnSpPr>
          <p:nvPr/>
        </p:nvCxnSpPr>
        <p:spPr>
          <a:xfrm flipV="1">
            <a:off x="4416423" y="2204400"/>
            <a:ext cx="2348389" cy="593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3481450" y="4491950"/>
            <a:ext cx="1927500" cy="38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InvertedIndexModule</a:t>
            </a:r>
            <a:endParaRPr/>
          </a:p>
        </p:txBody>
      </p:sp>
      <p:cxnSp>
        <p:nvCxnSpPr>
          <p:cNvPr id="100" name="Google Shape;100;p17"/>
          <p:cNvCxnSpPr>
            <a:stCxn id="91" idx="2"/>
            <a:endCxn id="99" idx="0"/>
          </p:cNvCxnSpPr>
          <p:nvPr/>
        </p:nvCxnSpPr>
        <p:spPr>
          <a:xfrm>
            <a:off x="4436437" y="4051695"/>
            <a:ext cx="8763" cy="4402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14:cNvPr>
              <p14:cNvContentPartPr/>
              <p14:nvPr/>
            </p14:nvContentPartPr>
            <p14:xfrm>
              <a:off x="2937386" y="3463050"/>
              <a:ext cx="2972880" cy="86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15E800-1146-4804-8BF1-E8045EDE9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1746" y="3391050"/>
                <a:ext cx="304452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Google Shape;73;p15">
            <a:extLst>
              <a:ext uri="{FF2B5EF4-FFF2-40B4-BE49-F238E27FC236}">
                <a16:creationId xmlns:a16="http://schemas.microsoft.com/office/drawing/2014/main" id="{97E6979B-B4FE-48A7-BBDE-CAA6438012BC}"/>
              </a:ext>
            </a:extLst>
          </p:cNvPr>
          <p:cNvSpPr txBox="1"/>
          <p:nvPr/>
        </p:nvSpPr>
        <p:spPr>
          <a:xfrm>
            <a:off x="602395" y="3424683"/>
            <a:ext cx="2148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Unit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Google Shape;85;p17">
            <a:extLst>
              <a:ext uri="{FF2B5EF4-FFF2-40B4-BE49-F238E27FC236}">
                <a16:creationId xmlns:a16="http://schemas.microsoft.com/office/drawing/2014/main" id="{E8D8F022-CFED-4FA6-ADF5-3F6C5D2F4C2D}"/>
              </a:ext>
            </a:extLst>
          </p:cNvPr>
          <p:cNvSpPr txBox="1">
            <a:spLocks/>
          </p:cNvSpPr>
          <p:nvPr/>
        </p:nvSpPr>
        <p:spPr>
          <a:xfrm>
            <a:off x="537574" y="431700"/>
            <a:ext cx="2260589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HK" sz="3600"/>
              <a:t>Pre-process</a:t>
            </a:r>
            <a:endParaRPr lang="en-HK" sz="3600" dirty="0"/>
          </a:p>
        </p:txBody>
      </p:sp>
    </p:spTree>
    <p:extLst>
      <p:ext uri="{BB962C8B-B14F-4D97-AF65-F5344CB8AC3E}">
        <p14:creationId xmlns:p14="http://schemas.microsoft.com/office/powerpoint/2010/main" val="3455903718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Oswald</vt:lpstr>
      <vt:lpstr>Average</vt:lpstr>
      <vt:lpstr>Arial</vt:lpstr>
      <vt:lpstr>Slate</vt:lpstr>
      <vt:lpstr>Bug Report </vt:lpstr>
      <vt:lpstr>Bug One</vt:lpstr>
      <vt:lpstr>Bug Two</vt:lpstr>
      <vt:lpstr>Test Organization</vt:lpstr>
      <vt:lpstr>Pre-process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Comprehensiveness</vt:lpstr>
      <vt:lpstr>Loop Coverage</vt:lpstr>
      <vt:lpstr>Path Coverage</vt:lpstr>
      <vt:lpstr>MC/DC Predicate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Report </dc:title>
  <cp:lastModifiedBy>ZHAO Zinan</cp:lastModifiedBy>
  <cp:revision>3</cp:revision>
  <dcterms:modified xsi:type="dcterms:W3CDTF">2018-11-24T17:53:07Z</dcterms:modified>
</cp:coreProperties>
</file>