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e44c7fb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e44c7fb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1e44c7f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1e44c7f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e44c7f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e44c7f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1e44c7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1e44c7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e44c7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e44c7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1e44c7f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1e44c7f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44c7f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44c7f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e44c7f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e44c7f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1e44c7f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1e44c7f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1e44c7fb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1e44c7fb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m4D8A1-Vsvo"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70325"/>
            <a:ext cx="8520600" cy="502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Ben Tidwell</a:t>
            </a:r>
            <a:endParaRPr/>
          </a:p>
          <a:p>
            <a:pPr indent="0" lvl="0" marL="0" rtl="0" algn="ctr">
              <a:spcBef>
                <a:spcPts val="0"/>
              </a:spcBef>
              <a:spcAft>
                <a:spcPts val="0"/>
              </a:spcAft>
              <a:buNone/>
            </a:pPr>
            <a:r>
              <a:rPr lang="en"/>
              <a:t> Scope: 11, Java </a:t>
            </a:r>
            <a:endParaRPr/>
          </a:p>
          <a:p>
            <a:pPr indent="0" lvl="0" marL="0" rtl="0" algn="ctr">
              <a:spcBef>
                <a:spcPts val="0"/>
              </a:spcBef>
              <a:spcAft>
                <a:spcPts val="0"/>
              </a:spcAft>
              <a:buNone/>
            </a:pPr>
            <a:r>
              <a:rPr lang="en"/>
              <a:t>Code Organization: Division of Classes</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PA1: Line.replace Regex parsing</a:t>
            </a:r>
            <a:endParaRPr/>
          </a:p>
          <a:p>
            <a:pPr indent="0" lvl="0" marL="0" rtl="0" algn="l">
              <a:spcBef>
                <a:spcPts val="0"/>
              </a:spcBef>
              <a:spcAft>
                <a:spcPts val="0"/>
              </a:spcAft>
              <a:buNone/>
            </a:pPr>
            <a:r>
              <a:rPr lang="en"/>
              <a:t>PA2: All web information is sectioned through ArrayList analyzer</a:t>
            </a:r>
            <a:endParaRPr/>
          </a:p>
          <a:p>
            <a:pPr indent="0" lvl="0" marL="0" rtl="0" algn="l">
              <a:spcBef>
                <a:spcPts val="0"/>
              </a:spcBef>
              <a:spcAft>
                <a:spcPts val="0"/>
              </a:spcAft>
              <a:buNone/>
            </a:pPr>
            <a:r>
              <a:rPr lang="en"/>
              <a:t>PA3: Format class introduced for parsing</a:t>
            </a:r>
            <a:endParaRPr/>
          </a:p>
          <a:p>
            <a:pPr indent="0" lvl="0" marL="0" rtl="0" algn="l">
              <a:spcBef>
                <a:spcPts val="0"/>
              </a:spcBef>
              <a:spcAft>
                <a:spcPts val="0"/>
              </a:spcAft>
              <a:buNone/>
            </a:pPr>
            <a:r>
              <a:rPr lang="en"/>
              <a:t>PA4: String Compare class with matching</a:t>
            </a:r>
            <a:endParaRPr/>
          </a:p>
          <a:p>
            <a:pPr indent="0" lvl="0" marL="0" rtl="0" algn="l">
              <a:spcBef>
                <a:spcPts val="0"/>
              </a:spcBef>
              <a:spcAft>
                <a:spcPts val="0"/>
              </a:spcAft>
              <a:buNone/>
            </a:pPr>
            <a:r>
              <a:rPr lang="en"/>
              <a:t>PA5: Session Logger appends all data to CSV</a:t>
            </a:r>
            <a:endParaRPr/>
          </a:p>
          <a:p>
            <a:pPr indent="0" lvl="0" marL="0" rtl="0" algn="l">
              <a:spcBef>
                <a:spcPts val="0"/>
              </a:spcBef>
              <a:spcAft>
                <a:spcPts val="0"/>
              </a:spcAft>
              <a:buNone/>
            </a:pPr>
            <a:r>
              <a:rPr lang="en"/>
              <a:t>PA6: Semaphores introduced for Session Logger</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1920"/>
              <a:t>Reuse – What challenges did you face? • </a:t>
            </a:r>
            <a:r>
              <a:rPr lang="en" sz="1920"/>
              <a:t>Future work - What more can be done to make your chatbot useful? </a:t>
            </a:r>
            <a:endParaRPr sz="2820"/>
          </a:p>
        </p:txBody>
      </p:sp>
      <p:sp>
        <p:nvSpPr>
          <p:cNvPr id="110" name="Google Shape;110;p22"/>
          <p:cNvSpPr txBox="1"/>
          <p:nvPr>
            <p:ph idx="1" type="body"/>
          </p:nvPr>
        </p:nvSpPr>
        <p:spPr>
          <a:xfrm>
            <a:off x="311700" y="1594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Challenges:</a:t>
            </a:r>
            <a:endParaRPr/>
          </a:p>
          <a:p>
            <a:pPr indent="457200" lvl="0" marL="0" rtl="0" algn="l">
              <a:spcBef>
                <a:spcPts val="1200"/>
              </a:spcBef>
              <a:spcAft>
                <a:spcPts val="0"/>
              </a:spcAft>
              <a:buNone/>
            </a:pPr>
            <a:r>
              <a:rPr lang="en"/>
              <a:t>It was challenging to manipulate command line arguments </a:t>
            </a:r>
            <a:r>
              <a:rPr lang="en"/>
              <a:t>through</a:t>
            </a:r>
            <a:r>
              <a:rPr lang="en"/>
              <a:t> VS code. Parsing and user query handling was tedious to begin but with spread classes who address components it was easier to handle.</a:t>
            </a:r>
            <a:endParaRPr/>
          </a:p>
          <a:p>
            <a:pPr indent="0" lvl="0" marL="0" rtl="0" algn="l">
              <a:spcBef>
                <a:spcPts val="1200"/>
              </a:spcBef>
              <a:spcAft>
                <a:spcPts val="0"/>
              </a:spcAft>
              <a:buNone/>
            </a:pPr>
            <a:r>
              <a:rPr lang="en"/>
              <a:t>Future Work:</a:t>
            </a:r>
            <a:endParaRPr/>
          </a:p>
          <a:p>
            <a:pPr indent="0" lvl="0" marL="0" rtl="0" algn="l">
              <a:spcBef>
                <a:spcPts val="1200"/>
              </a:spcBef>
              <a:spcAft>
                <a:spcPts val="1200"/>
              </a:spcAft>
              <a:buNone/>
            </a:pPr>
            <a:r>
              <a:rPr lang="en"/>
              <a:t>	If a more sophisticated parsing method were used for the website then it could be very quickly ported to benefit all district sites.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244"/>
              <a:t>Reuse – How will the code need to be changed over time?</a:t>
            </a:r>
            <a:endParaRPr sz="3244"/>
          </a:p>
        </p:txBody>
      </p:sp>
      <p:sp>
        <p:nvSpPr>
          <p:cNvPr id="116" name="Google Shape;116;p23"/>
          <p:cNvSpPr txBox="1"/>
          <p:nvPr>
            <p:ph idx="1" type="body"/>
          </p:nvPr>
        </p:nvSpPr>
        <p:spPr>
          <a:xfrm>
            <a:off x="311700" y="1145225"/>
            <a:ext cx="8520600" cy="38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code needs to be optimized. This can be done in sections of the line parsing for the site data, sections of addressing the user string comparison to key words/phrases.</a:t>
            </a:r>
            <a:endParaRPr/>
          </a:p>
          <a:p>
            <a:pPr indent="0" lvl="0" marL="0" rtl="0" algn="l">
              <a:spcBef>
                <a:spcPts val="1200"/>
              </a:spcBef>
              <a:spcAft>
                <a:spcPts val="1200"/>
              </a:spcAft>
              <a:buNone/>
            </a:pPr>
            <a:r>
              <a:rPr lang="en"/>
              <a:t>The session logger uses many variables that can be globalized rather than reinitialized. Many of the session logger methods have overlapping </a:t>
            </a:r>
            <a:r>
              <a:rPr lang="en"/>
              <a:t>actions</a:t>
            </a:r>
            <a:r>
              <a:rPr lang="en"/>
              <a:t> that can be classed and decentralized.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401825"/>
            <a:ext cx="8520600" cy="455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Data: All Webpage information is available. Only text results are returned (no maps or hyperlinks)</a:t>
            </a:r>
            <a:endParaRPr sz="2200"/>
          </a:p>
          <a:p>
            <a:pPr indent="0" lvl="0" marL="0" rtl="0" algn="ctr">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 sz="2200"/>
              <a:t>Credit of Reuse:  “CommandQueries” from Ryan Capron’s github</a:t>
            </a:r>
            <a:endParaRPr sz="2200"/>
          </a:p>
        </p:txBody>
      </p:sp>
      <p:pic>
        <p:nvPicPr>
          <p:cNvPr id="60" name="Google Shape;60;p14" title="myRep">
            <a:hlinkClick r:id="rId3"/>
          </p:cNvPr>
          <p:cNvPicPr preferRelativeResize="0"/>
          <p:nvPr/>
        </p:nvPicPr>
        <p:blipFill>
          <a:blip r:embed="rId4">
            <a:alphaModFix/>
          </a:blip>
          <a:stretch>
            <a:fillRect/>
          </a:stretch>
        </p:blipFill>
        <p:spPr>
          <a:xfrm>
            <a:off x="5033000" y="2060250"/>
            <a:ext cx="4111000" cy="308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lang="en" sz="2133"/>
              <a:t>Requirement – What did the instructor ask you to do?</a:t>
            </a:r>
            <a:endParaRPr sz="3133"/>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chatbot that addresses any user Query and returns information from a Senators District site. The bot should also log prior session and have data from </a:t>
            </a:r>
            <a:r>
              <a:rPr lang="en"/>
              <a:t>sessions</a:t>
            </a:r>
            <a:r>
              <a:rPr lang="en"/>
              <a:t> retrievable. Specific queries below…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5"/>
          <p:cNvPicPr preferRelativeResize="0"/>
          <p:nvPr/>
        </p:nvPicPr>
        <p:blipFill rotWithShape="1">
          <a:blip r:embed="rId3">
            <a:alphaModFix/>
          </a:blip>
          <a:srcRect b="0" l="0" r="0" t="18666"/>
          <a:stretch/>
        </p:blipFill>
        <p:spPr>
          <a:xfrm>
            <a:off x="792913" y="2260325"/>
            <a:ext cx="7558175" cy="271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n" sz="2120"/>
              <a:t> Specification – What did you you do, what scope you selected and what decisions you made? </a:t>
            </a:r>
            <a:endParaRPr sz="3020"/>
          </a:p>
        </p:txBody>
      </p:sp>
      <p:sp>
        <p:nvSpPr>
          <p:cNvPr id="73" name="Google Shape;73;p16"/>
          <p:cNvSpPr txBox="1"/>
          <p:nvPr>
            <p:ph idx="1" type="body"/>
          </p:nvPr>
        </p:nvSpPr>
        <p:spPr>
          <a:xfrm>
            <a:off x="311700" y="1584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Utilized Java for analysis of the district 11 page.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Began with a formatting class. This class pulls all data from the website at the time the program begins so all information is always up to date. This formatting class parses the information to remove html spacing and syntax.</a:t>
            </a:r>
            <a:endParaRPr/>
          </a:p>
          <a:p>
            <a:pPr indent="0" lvl="0" marL="0" rtl="0" algn="l">
              <a:spcBef>
                <a:spcPts val="1200"/>
              </a:spcBef>
              <a:spcAft>
                <a:spcPts val="1200"/>
              </a:spcAft>
              <a:buNone/>
            </a:pPr>
            <a:r>
              <a:rPr lang="en"/>
              <a:t>I decided to have the users search parsed to identify specific words that can address the site. If the user contains a key search word or phrase by 70% match, then that is used to address what data is returned.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t>Development highlights – How was your code implemented, e.g., module design, classes</a:t>
            </a:r>
            <a:r>
              <a:rPr lang="en" sz="1800"/>
              <a:t> </a:t>
            </a:r>
            <a:endParaRPr/>
          </a:p>
        </p:txBody>
      </p:sp>
      <p:sp>
        <p:nvSpPr>
          <p:cNvPr id="79" name="Google Shape;79;p17"/>
          <p:cNvSpPr txBox="1"/>
          <p:nvPr>
            <p:ph idx="1" type="body"/>
          </p:nvPr>
        </p:nvSpPr>
        <p:spPr>
          <a:xfrm>
            <a:off x="311700" y="1775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Classes</a:t>
            </a:r>
            <a:endParaRPr/>
          </a:p>
          <a:p>
            <a:pPr indent="-342900" lvl="0" marL="457200" rtl="0" algn="l">
              <a:spcBef>
                <a:spcPts val="1200"/>
              </a:spcBef>
              <a:spcAft>
                <a:spcPts val="0"/>
              </a:spcAft>
              <a:buSzPts val="1800"/>
              <a:buChar char="-"/>
            </a:pPr>
            <a:r>
              <a:rPr lang="en"/>
              <a:t>Compare: Compares similarity of string at a percentage. Used to evaluate the user input to key search phrases</a:t>
            </a:r>
            <a:endParaRPr/>
          </a:p>
          <a:p>
            <a:pPr indent="-342900" lvl="0" marL="457200" rtl="0" algn="l">
              <a:spcBef>
                <a:spcPts val="0"/>
              </a:spcBef>
              <a:spcAft>
                <a:spcPts val="0"/>
              </a:spcAft>
              <a:buSzPts val="1800"/>
              <a:buChar char="-"/>
            </a:pPr>
            <a:r>
              <a:rPr lang="en"/>
              <a:t>Duration: Pulls the users local time at the </a:t>
            </a:r>
            <a:r>
              <a:rPr lang="en"/>
              <a:t>beginning</a:t>
            </a:r>
            <a:r>
              <a:rPr lang="en"/>
              <a:t> and end of the program. Returns the difference for the length of session</a:t>
            </a:r>
            <a:endParaRPr/>
          </a:p>
          <a:p>
            <a:pPr indent="-342900" lvl="0" marL="457200" rtl="0" algn="l">
              <a:spcBef>
                <a:spcPts val="0"/>
              </a:spcBef>
              <a:spcAft>
                <a:spcPts val="0"/>
              </a:spcAft>
              <a:buSzPts val="1800"/>
              <a:buChar char="-"/>
            </a:pPr>
            <a:r>
              <a:rPr lang="en"/>
              <a:t>Format: Downloads most current website and parses information</a:t>
            </a:r>
            <a:endParaRPr/>
          </a:p>
          <a:p>
            <a:pPr indent="-342900" lvl="0" marL="457200" rtl="0" algn="l">
              <a:spcBef>
                <a:spcPts val="0"/>
              </a:spcBef>
              <a:spcAft>
                <a:spcPts val="0"/>
              </a:spcAft>
              <a:buSzPts val="1800"/>
              <a:buChar char="-"/>
            </a:pPr>
            <a:r>
              <a:rPr lang="en"/>
              <a:t>Sessionlogger : Appends to a CSV file the last sessions </a:t>
            </a:r>
            <a:r>
              <a:rPr lang="en"/>
              <a:t>searches</a:t>
            </a:r>
            <a:r>
              <a:rPr lang="en"/>
              <a:t>, responses, and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355"/>
              <a:t>Development highlights – How did you test ?</a:t>
            </a:r>
            <a:endParaRPr sz="3355"/>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a:p>
            <a:pPr indent="0" lvl="0" marL="0" rtl="0" algn="l">
              <a:spcBef>
                <a:spcPts val="1200"/>
              </a:spcBef>
              <a:spcAft>
                <a:spcPts val="0"/>
              </a:spcAft>
              <a:buNone/>
            </a:pPr>
            <a:r>
              <a:rPr lang="en"/>
              <a:t>	Testing was done with the professors listed required query search addresses. Testing was also done using typos, odd punctuation, incomplete words, non words, etc. </a:t>
            </a:r>
            <a:r>
              <a:rPr lang="en"/>
              <a:t>Roommates</a:t>
            </a:r>
            <a:r>
              <a:rPr lang="en"/>
              <a:t> were used to test their own </a:t>
            </a:r>
            <a:r>
              <a:rPr lang="en"/>
              <a:t>searches</a:t>
            </a:r>
            <a:r>
              <a:rPr lang="en"/>
              <a:t> and provided feedback</a:t>
            </a:r>
            <a:endParaRPr/>
          </a:p>
          <a:p>
            <a:pPr indent="0" lvl="0" marL="0" rtl="0" algn="l">
              <a:spcBef>
                <a:spcPts val="1200"/>
              </a:spcBef>
              <a:spcAft>
                <a:spcPts val="0"/>
              </a:spcAft>
              <a:buNone/>
            </a:pPr>
            <a:r>
              <a:rPr lang="en"/>
              <a:t>All testing was manual. </a:t>
            </a:r>
            <a:endParaRPr/>
          </a:p>
          <a:p>
            <a:pPr indent="0" lvl="0" marL="0" rtl="0" algn="l">
              <a:spcBef>
                <a:spcPts val="1200"/>
              </a:spcBef>
              <a:spcAft>
                <a:spcPts val="1200"/>
              </a:spcAft>
              <a:buNone/>
            </a:pPr>
            <a:r>
              <a:rPr lang="en"/>
              <a:t>Integration testing was used mainly on the formatting class and duration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en" sz="2120"/>
              <a:t>D</a:t>
            </a:r>
            <a:r>
              <a:rPr lang="en" sz="2120"/>
              <a:t>evelopment highlights - What problems did you face and how did you solve them? </a:t>
            </a:r>
            <a:endParaRPr sz="3020"/>
          </a:p>
        </p:txBody>
      </p:sp>
      <p:sp>
        <p:nvSpPr>
          <p:cNvPr id="91" name="Google Shape;91;p19"/>
          <p:cNvSpPr txBox="1"/>
          <p:nvPr>
            <p:ph idx="1" type="body"/>
          </p:nvPr>
        </p:nvSpPr>
        <p:spPr>
          <a:xfrm>
            <a:off x="311700" y="163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Faced:</a:t>
            </a:r>
            <a:endParaRPr/>
          </a:p>
          <a:p>
            <a:pPr indent="0" lvl="0" marL="0" rtl="0" algn="l">
              <a:spcBef>
                <a:spcPts val="1200"/>
              </a:spcBef>
              <a:spcAft>
                <a:spcPts val="0"/>
              </a:spcAft>
              <a:buNone/>
            </a:pPr>
            <a:r>
              <a:rPr lang="en"/>
              <a:t>	Error exceptions and poor performance when checking integers of every line from the CSV for the session duration. Instead a semaphore was used when the next line was expected to be the session duration.</a:t>
            </a:r>
            <a:endParaRPr/>
          </a:p>
          <a:p>
            <a:pPr indent="0" lvl="0" marL="0" rtl="0" algn="l">
              <a:spcBef>
                <a:spcPts val="1200"/>
              </a:spcBef>
              <a:spcAft>
                <a:spcPts val="1200"/>
              </a:spcAft>
              <a:buNone/>
            </a:pPr>
            <a:r>
              <a:rPr lang="en"/>
              <a:t>	Issues with printStream destinations being overlapped. Instead the majority of print streams are updated sequentially all from the formatting class then the sessionlogger is called at the end of the program to update the CSV file.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lang="en" sz="2244"/>
              <a:t>Reuse – What did you do to make your code reusable? </a:t>
            </a:r>
            <a:endParaRPr sz="3244"/>
          </a:p>
        </p:txBody>
      </p:sp>
      <p:sp>
        <p:nvSpPr>
          <p:cNvPr id="97" name="Google Shape;97;p20"/>
          <p:cNvSpPr txBox="1"/>
          <p:nvPr>
            <p:ph idx="1" type="body"/>
          </p:nvPr>
        </p:nvSpPr>
        <p:spPr>
          <a:xfrm>
            <a:off x="311700" y="1486800"/>
            <a:ext cx="8520600" cy="3524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Through divisions with classes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Compare class is very reusable, it takes </a:t>
            </a:r>
            <a:r>
              <a:rPr lang="en"/>
              <a:t>parameters</a:t>
            </a:r>
            <a:r>
              <a:rPr lang="en"/>
              <a:t> of two strings and returns similarity value.</a:t>
            </a:r>
            <a:endParaRPr/>
          </a:p>
          <a:p>
            <a:pPr indent="0" lvl="0" marL="0" rtl="0" algn="l">
              <a:spcBef>
                <a:spcPts val="1200"/>
              </a:spcBef>
              <a:spcAft>
                <a:spcPts val="0"/>
              </a:spcAft>
              <a:buNone/>
            </a:pPr>
            <a:r>
              <a:rPr lang="en"/>
              <a:t>Duration is very reusable. By calling an instance of the class any program can use the start and end methods sequentially to have an accurate time between returned.</a:t>
            </a:r>
            <a:endParaRPr/>
          </a:p>
          <a:p>
            <a:pPr indent="0" lvl="0" marL="0" rtl="0" algn="l">
              <a:spcBef>
                <a:spcPts val="1200"/>
              </a:spcBef>
              <a:spcAft>
                <a:spcPts val="0"/>
              </a:spcAft>
              <a:buNone/>
            </a:pPr>
            <a:r>
              <a:rPr lang="en"/>
              <a:t>Formatting is </a:t>
            </a:r>
            <a:r>
              <a:rPr lang="en"/>
              <a:t>reusable</a:t>
            </a:r>
            <a:r>
              <a:rPr lang="en"/>
              <a:t> through the way in which a website is called and downloaded. Parsings may need to be changed for accurate results from other districts.</a:t>
            </a:r>
            <a:endParaRPr/>
          </a:p>
          <a:p>
            <a:pPr indent="0" lvl="0" marL="0" rtl="0" algn="l">
              <a:spcBef>
                <a:spcPts val="1200"/>
              </a:spcBef>
              <a:spcAft>
                <a:spcPts val="1200"/>
              </a:spcAft>
              <a:buNone/>
            </a:pPr>
            <a:r>
              <a:rPr lang="en"/>
              <a:t>Sessionlogger is reusable for the purpose of returning parsed sessions. The only parameter needed is a desired session number search and so long as there is notation for the “End of Session” any file can be </a:t>
            </a:r>
            <a:r>
              <a:rPr lang="en"/>
              <a:t>addressed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355"/>
              <a:t>Reuse – Whose code did you use and why?</a:t>
            </a:r>
            <a:endParaRPr sz="3355"/>
          </a:p>
        </p:txBody>
      </p:sp>
      <p:sp>
        <p:nvSpPr>
          <p:cNvPr id="103" name="Google Shape;103;p21"/>
          <p:cNvSpPr txBox="1"/>
          <p:nvPr>
            <p:ph idx="1" type="body"/>
          </p:nvPr>
        </p:nvSpPr>
        <p:spPr>
          <a:xfrm>
            <a:off x="311700" y="1017725"/>
            <a:ext cx="4761600" cy="40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utilized “CommandQueries” from </a:t>
            </a:r>
            <a:r>
              <a:rPr lang="en"/>
              <a:t>Ryan Capron’s github. I had difficulty on VS code utilizing command line arguments and so testing the development of this section became very tedious. I utilized Ryan’s section for the sake of my own time and sanity then ultimately tested through Eclipse. </a:t>
            </a:r>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(https://github.com/hatc3000/CSCE240/blob/main/prog_assignments/prog5-sessionlogger/src/commandQueries.java)</a:t>
            </a:r>
            <a:endParaRPr sz="1200"/>
          </a:p>
        </p:txBody>
      </p:sp>
      <p:pic>
        <p:nvPicPr>
          <p:cNvPr id="104" name="Google Shape;104;p21"/>
          <p:cNvPicPr preferRelativeResize="0"/>
          <p:nvPr/>
        </p:nvPicPr>
        <p:blipFill>
          <a:blip r:embed="rId3">
            <a:alphaModFix/>
          </a:blip>
          <a:stretch>
            <a:fillRect/>
          </a:stretch>
        </p:blipFill>
        <p:spPr>
          <a:xfrm>
            <a:off x="5073175" y="1481050"/>
            <a:ext cx="4070824" cy="366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