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D0A0-853A-CDD4-0997-0F762397C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C30A2-9BCE-6804-E586-60416A4E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CE04-BFAB-5D8F-E3B2-35A5B22A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279D-87DF-19CA-D86A-F11B9FF5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D61C-D6EC-4760-DB78-E34E2C17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F9A4-8881-7F1D-1D46-0CBDBA8B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C4F4-A9C2-8778-F7E8-91CED101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324B-7641-14AA-2031-6D9C65BD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6254-AB7E-ABD5-2715-24EE58E8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6932-1766-C1A8-F81B-5AC0AD5D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1555D-9D3D-D6E1-B7C1-B677CB9F8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92FF4-7956-57F9-0C04-D126A85FD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4BF2-DD9D-25C4-2F78-D7FDF359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5B35-C8FE-FEBC-0BC4-0EF540B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C525-2FCF-675D-AB20-781D5EF4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625F-CBD4-F819-094F-A179E04A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6A88-A6B4-DADE-D836-E5CDADAD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AFA6-F907-653E-2853-10A81EFD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6EB6-1B12-1598-05FC-5FFD0010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2C05-4B5E-FB02-31D1-E87EF859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65E5-E690-6A02-7513-FBE9E9DD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864FC-573C-DAF5-261C-A64DE952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E9A5-18C6-6B3B-927D-49DCB207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2EED-4BC2-6F7C-15D0-D8321833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178C-2CDB-ED48-0803-46C2B1E9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FE64-3129-092D-5193-F2D7AC2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87E3-72BF-5D32-F474-CF8719671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33EA-44AE-078E-9B5A-881AC58C0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BDD2-E3DE-A2CD-E98B-B4C7D7F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344CC-10AF-7DF8-B0F1-9090E18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FE84-01A2-16B1-7349-88AFB429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FD38-EAAD-4D00-7618-3A19F5D3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7162F-94B3-214A-6F70-5FFC0828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480B1-27AE-1724-CB84-CA804524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73F47-614C-5BB8-48CE-A179BB64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1024C-7656-C602-615F-B70E1532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28F8C-F01B-946B-A506-2DB97FC8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A5189-C382-2FC1-2F5D-CB98E807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336FB-44FA-AC43-679E-393C7755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118B-4B89-F9A7-209F-8F37428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EEC75-3A41-CFBD-3341-3E454917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14E3-36AC-FB8D-E85C-2E7193C7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49CB-EFAD-AB42-FD7A-5CAC1F94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CAA0C-D7F1-E4CD-D0FD-D0D35859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F5D06-1304-AAB8-DB20-480AE00D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D65AE-18DC-21E5-2511-F537F49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7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05E8-0943-96C8-EF5A-DB6E0857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34C-C831-A13C-1BE9-8BEF62894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39F49-B239-ED5E-24B0-D46B18F7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67411-4F7F-213E-9321-20588F8C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C9D7A-40D3-65CA-B646-D5229419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5FD5-5415-7381-66A6-776EAECB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272D-867D-62E2-A074-E9E21625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E42F2-DBE4-D939-0248-688C27227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24E25-6EA2-3C28-8DD3-1A22576C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E502-9B9B-E65B-6883-15533779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EA0D-3999-719A-4080-1B57D533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B64D-DA82-124B-6F3D-A8E59B9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7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04DBE-D729-4D40-77CE-3FDE545D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C2434-F919-5D48-49F8-9EA65219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5CFE-4212-9CE9-FA53-B1E3316D5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63DE-62EE-4082-BE21-C8930DC7F09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578B-1081-2DBF-0237-1BB176967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BB77-1F64-BDA6-6362-C9030347A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0DA3-FF89-42EC-A5D2-861E2CFD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5B83-7073-F68A-0F47-E107A2BE4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77" y="1141217"/>
            <a:ext cx="10856536" cy="2387600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you plot Johnson </a:t>
            </a:r>
            <a:r>
              <a:rPr lang="en-US" sz="4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Neyman</a:t>
            </a:r>
            <a:r>
              <a:rPr lang="en-US" sz="4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 </a:t>
            </a:r>
            <a:br>
              <a:rPr lang="en-US" sz="4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4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Continuous × Continuous?</a:t>
            </a:r>
            <a:endParaRPr lang="en-US" sz="4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EF40-A623-F789-F404-EE486FBC8B7B}"/>
              </a:ext>
            </a:extLst>
          </p:cNvPr>
          <p:cNvSpPr txBox="1"/>
          <p:nvPr/>
        </p:nvSpPr>
        <p:spPr>
          <a:xfrm>
            <a:off x="4013987" y="4242062"/>
            <a:ext cx="416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Answer: Yes!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96132-EDF4-4959-554C-7D8ABA2740B6}"/>
              </a:ext>
            </a:extLst>
          </p:cNvPr>
          <p:cNvSpPr txBox="1"/>
          <p:nvPr/>
        </p:nvSpPr>
        <p:spPr>
          <a:xfrm>
            <a:off x="2516956" y="5716783"/>
            <a:ext cx="748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Personal usage only, and please do not distribute. 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There is no guarantee for the accuracy of the content presented in the slides. </a:t>
            </a:r>
          </a:p>
        </p:txBody>
      </p:sp>
    </p:spTree>
    <p:extLst>
      <p:ext uri="{BB962C8B-B14F-4D97-AF65-F5344CB8AC3E}">
        <p14:creationId xmlns:p14="http://schemas.microsoft.com/office/powerpoint/2010/main" val="30569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764ED7-7725-118B-DA55-2181FE41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9" y="2598858"/>
            <a:ext cx="4857750" cy="3257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7F9C9A-9D10-8B4C-F80B-2B6FC568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416" y="2698988"/>
            <a:ext cx="5046900" cy="3157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53B971-9740-5B64-77A7-63E556813B29}"/>
              </a:ext>
            </a:extLst>
          </p:cNvPr>
          <p:cNvSpPr txBox="1"/>
          <p:nvPr/>
        </p:nvSpPr>
        <p:spPr>
          <a:xfrm>
            <a:off x="7981361" y="5671742"/>
            <a:ext cx="11352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X2=SOCST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2B873-35CC-9B68-ABB8-F2217DCC5192}"/>
              </a:ext>
            </a:extLst>
          </p:cNvPr>
          <p:cNvSpPr txBox="1"/>
          <p:nvPr/>
        </p:nvSpPr>
        <p:spPr>
          <a:xfrm rot="16200000">
            <a:off x="5720500" y="4062968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Slope of Gender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2AB0EE-220D-8E0D-6131-98726DA2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15" y="397230"/>
            <a:ext cx="11061569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Neyman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Categorical × Continuous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F2B212-CD65-1F7C-22D9-E68BE3B71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796" y="1628812"/>
            <a:ext cx="8048625" cy="666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AB1DE1-E34B-CAFE-D6A4-2F8DBB19C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566" y="6061597"/>
            <a:ext cx="3882861" cy="7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8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D2AB0EE-220D-8E0D-6131-98726DA2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87" y="340835"/>
            <a:ext cx="11221825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Neyman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Continuous × Continuous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A4470-A1D5-2181-3C10-E42582C7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90" y="1500896"/>
            <a:ext cx="5438775" cy="695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A2FC4-044C-D454-D757-D3A05B768062}"/>
              </a:ext>
            </a:extLst>
          </p:cNvPr>
          <p:cNvSpPr txBox="1"/>
          <p:nvPr/>
        </p:nvSpPr>
        <p:spPr>
          <a:xfrm>
            <a:off x="778166" y="5468404"/>
            <a:ext cx="392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spotlight (+/- 1SD of hp) to plot the interaction effect.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Johnson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anymore.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2B9F4-2ECA-8DFD-916F-606923D0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9" y="2569278"/>
            <a:ext cx="4369938" cy="2834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50AD1-1C21-F491-7A19-A960C3432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813" y="6041074"/>
            <a:ext cx="2513472" cy="721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44C729-F20F-3CFB-BE15-02B826640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501" y="2569278"/>
            <a:ext cx="5389366" cy="320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81</Words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Can you plot Johnson Neyman for  Continuous × Continuous?</vt:lpstr>
      <vt:lpstr>Johnson Neyman – Categorical × Continuous</vt:lpstr>
      <vt:lpstr>Johnson Neyman – Continuous × Continuous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2022-12-15T15:29:06Z</dcterms:created>
  <dcterms:modified xsi:type="dcterms:W3CDTF">2022-12-16T04:00:02Z</dcterms:modified>
</cp:coreProperties>
</file>