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4DB-F612-24A7-D1A6-F0DB0A84C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077E0-6017-DA57-ABBD-FD71663AE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848C-6A03-1E33-799D-28C9549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CF34-5C57-23AC-112A-30E761DD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383B-A9B5-F658-C366-B52A799C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B83B-9B8C-4289-2DAD-6F2C5C15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49AAF-7E35-C889-DD48-83242F2A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03E-B79F-93B2-C333-76DDABCA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1084-D293-F866-84FB-C53BA5FE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E94-DBA6-6ABB-D469-9FD9A98A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C2F2D-7F99-CAB3-4205-777C66487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1F055-B972-6F57-68F9-13F89238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D8BF-36B7-D829-E35D-6B45307C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25EA-7B8B-CA19-2378-DFAC822D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131D-B767-AF0F-B4EC-8896A72B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3B50-FFF2-9E5F-1275-75874807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8D4-1ADE-93F3-C743-F47B8F03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1C25-AC30-3E6B-83BE-4A40159E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6012-CD1F-CB71-F7A3-D8EE42E7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CE25-D7BA-ECEE-A8B9-5D0ED8A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C040-1F6F-8914-51C0-3F250DAF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8E31-62EA-1A30-6B10-438DAA2D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FB28-D189-7D30-C39D-F2607786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21AA-E9A8-A8EB-2A9C-2933E9F4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82A6-39D6-44FA-9912-380947E4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480C-F13A-F4A7-14B8-0780CD3F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8574-1F3B-2B87-1130-2EFC53084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36AB-3E7D-0382-2CE7-AC690E76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61BD5-2866-7C98-CF61-27ED8292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5534-F4CC-CA30-5614-A40856E5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29EC-CE13-F895-D6D3-649088CE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2F8-229A-9E98-88D9-49108781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00E1-DBA6-544B-0D9A-BE7B6F42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C9B4-4115-2DDC-0F87-505C1617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49E00-3F2E-F41E-3ED6-6C3E94D8E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9541E-2592-011A-2FBA-2746F0D58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2F478-DA4C-C5C0-DDEE-394A6A09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359D3-8810-D4E5-5148-DA56173F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55C1B-EF93-12EE-E112-A1F213E0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D36F-9074-0202-A0B7-9299F301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43111-1AD5-F2B3-E9C4-4CADBD66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2F82-7457-B05B-74AF-64B507BC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4F65-7695-C244-C5EA-633C66A0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96010-2AAC-EB2B-3A5A-8018819B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E6BCE-F840-DE40-1EFC-B0BC6110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17AD5-6F76-B422-4CA9-B6E8268A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747B-B595-1FF5-C677-758CC565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38E6-E157-16A0-4971-E9E091DD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FBBC8-9C5E-3397-80E4-3AF0B625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090B8-7B63-F116-201F-3E695775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F0B9A-5A49-F7C8-BEC8-A36035DB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C2C3-3834-5024-15BF-E5AC21E0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01AD-A91E-3538-2B0E-33E47498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1714E-CF1A-7CC9-26D3-B1D1E9C9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00679-0CCC-BF95-B1F0-777CAC6E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6C74-9D8F-3D88-F5D8-7F43F0A8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BD658-4050-3D4B-656D-70BCD6D8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326C-20E3-492B-E017-EB985088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F8178-C9C8-A958-7070-2B411044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55D2-465B-8A80-5787-20AC9A6D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DE19-B44C-6121-8AE0-15B5DC6D1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68D5-E3FA-4913-A71B-C033D0D46DC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5FED-8A68-50DB-B819-B80FDE205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AD7A-EFF8-2956-1AE0-ECF67EB4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C1F6-8BC2-4EE7-ACF0-1B248060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2CFF-DC2B-4F81-6ED8-97E6EB95B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2" y="1951922"/>
            <a:ext cx="9957847" cy="2387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Dummy Coding 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Contrast Coding in SPSS</a:t>
            </a:r>
          </a:p>
        </p:txBody>
      </p:sp>
    </p:spTree>
    <p:extLst>
      <p:ext uri="{BB962C8B-B14F-4D97-AF65-F5344CB8AC3E}">
        <p14:creationId xmlns:p14="http://schemas.microsoft.com/office/powerpoint/2010/main" val="411435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98C0-193C-7327-A773-6E5391B3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248615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8247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5216C-5F68-31A2-328A-93528F1AB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285" y="395927"/>
                <a:ext cx="11246963" cy="57220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𝐺𝑒𝑛𝑑𝑒𝑟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b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 Coding: Female = 1 vs. Male = 0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0.12+4.87 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𝐺𝑒𝑛𝑑𝑒𝑟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1: Write=50.12+4.87 = 54.99</a:t>
                </a:r>
              </a:p>
              <a:p>
                <a:pPr lvl="2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0: Write=50.12</a:t>
                </a:r>
              </a:p>
              <a:p>
                <a:endParaRPr lang="en-US" sz="3600" b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b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 Coding: Female = 1 vs. Male = -1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2.56+2.44 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𝐺𝑒𝑛𝑑𝑒𝑟</m:t>
                      </m:r>
                    </m:oMath>
                  </m:oMathPara>
                </a14:m>
                <a:endParaRPr lang="en-US" sz="3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1: Write=52.56+2.44 = 55.00</a:t>
                </a:r>
              </a:p>
              <a:p>
                <a:pPr lvl="2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-1: Write=52.12-2.44=50.12</a:t>
                </a:r>
              </a:p>
              <a:p>
                <a:endParaRPr lang="en-US" sz="4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female and male =54.99-50.12=4.87</a:t>
                </a:r>
              </a:p>
              <a:p>
                <a:pPr marL="914400" lvl="2" indent="0">
                  <a:buNone/>
                </a:pPr>
                <a:endParaRPr lang="en-US" sz="3600" dirty="0">
                  <a:solidFill>
                    <a:schemeClr val="accent2">
                      <a:lumMod val="75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5216C-5F68-31A2-328A-93528F1AB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285" y="395927"/>
                <a:ext cx="11246963" cy="5722070"/>
              </a:xfrm>
              <a:blipFill>
                <a:blip r:embed="rId2"/>
                <a:stretch>
                  <a:fillRect l="-1789" b="-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98C0-193C-7327-A773-6E5391B3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248615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811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5216C-5F68-31A2-328A-93528F1AB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285" y="395927"/>
                <a:ext cx="11246963" cy="57220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𝑊𝑟𝑖𝑡𝑒</m:t>
                    </m:r>
                    <m:r>
                      <a:rPr lang="en-US" sz="3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𝐺𝑒𝑛𝑑𝑒𝑟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SOCST </a:t>
                </a:r>
                <a:endParaRPr lang="en-US" sz="3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b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 Coding: Female = 1 vs. Male = 0</a:t>
                </a:r>
              </a:p>
              <a:p>
                <a:pPr marL="457200" lvl="1" indent="0">
                  <a:buNone/>
                </a:pPr>
                <a:r>
                  <a:rPr lang="en-US" sz="36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𝑊𝑟𝑖𝑡𝑒</m:t>
                    </m:r>
                    <m:r>
                      <a:rPr lang="en-US" sz="3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23.01+4.28 </m:t>
                    </m:r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𝐺𝑒𝑛𝑑𝑒𝑟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0.52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SOCST </a:t>
                </a: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1: Write=23.01+4.28+0.52 SOCST</a:t>
                </a:r>
              </a:p>
              <a:p>
                <a:pPr lvl="2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0: Write=23.01+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+0.52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SOCST </a:t>
                </a:r>
              </a:p>
              <a:p>
                <a:endParaRPr lang="en-US" sz="3600" b="0" dirty="0">
                  <a:solidFill>
                    <a:schemeClr val="accent1">
                      <a:lumMod val="75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b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 Coding: Female = 1 vs. Male = -1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25.15+2.14 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𝐺𝑒𝑛𝑑𝑒𝑟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+0.52 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𝑆𝑂𝐶𝑆𝑇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1: Write=</a:t>
                </a:r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25.15+2.14+0.52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𝑆𝑂𝐶𝑆𝑇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 = -1: Write=</a:t>
                </a:r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25.15−2.14+0.52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𝑆𝑂𝐶𝑆𝑇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female and </a:t>
                </a:r>
                <a:r>
                  <a:rPr lang="en-US" sz="4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male = 4.28</a:t>
                </a:r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sz="3600" dirty="0">
                  <a:solidFill>
                    <a:schemeClr val="accent2">
                      <a:lumMod val="75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5216C-5F68-31A2-328A-93528F1AB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285" y="395927"/>
                <a:ext cx="11246963" cy="5722070"/>
              </a:xfrm>
              <a:blipFill>
                <a:blip r:embed="rId2"/>
                <a:stretch>
                  <a:fillRect l="-1789" t="-4047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182</Words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Dummy Coding  &amp; Contrast Coding in SPSS</vt:lpstr>
      <vt:lpstr>Simple Linear Regression</vt:lpstr>
      <vt:lpstr>PowerPoint Presentation</vt:lpstr>
      <vt:lpstr>Multiple Linear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2022-12-18T03:20:45Z</dcterms:created>
  <dcterms:modified xsi:type="dcterms:W3CDTF">2022-12-18T22:37:28Z</dcterms:modified>
</cp:coreProperties>
</file>