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lls\Downloads\JN_SPSS_new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19373047461998"/>
          <c:y val="0.17171296296296296"/>
          <c:w val="0.59078886841188061"/>
          <c:h val="0.64042150972104872"/>
        </c:manualLayout>
      </c:layout>
      <c:lineChart>
        <c:grouping val="standard"/>
        <c:varyColors val="0"/>
        <c:ser>
          <c:idx val="0"/>
          <c:order val="0"/>
          <c:tx>
            <c:strRef>
              <c:f>Sheet2!$I$7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Sheet2!$H$8:$H$9</c:f>
              <c:strCache>
                <c:ptCount val="2"/>
                <c:pt idx="0">
                  <c:v>Negative 1 SD</c:v>
                </c:pt>
                <c:pt idx="1">
                  <c:v>Positive 1 SD</c:v>
                </c:pt>
              </c:strCache>
            </c:strRef>
          </c:cat>
          <c:val>
            <c:numRef>
              <c:f>Sheet2!$I$8:$I$9</c:f>
              <c:numCache>
                <c:formatCode>General</c:formatCode>
                <c:ptCount val="2"/>
                <c:pt idx="0">
                  <c:v>50.27</c:v>
                </c:pt>
                <c:pt idx="1">
                  <c:v>59.29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76-45C9-9E30-12B0E70E72E5}"/>
            </c:ext>
          </c:extLst>
        </c:ser>
        <c:ser>
          <c:idx val="1"/>
          <c:order val="1"/>
          <c:tx>
            <c:strRef>
              <c:f>Sheet2!$J$7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Sheet2!$H$8:$H$9</c:f>
              <c:strCache>
                <c:ptCount val="2"/>
                <c:pt idx="0">
                  <c:v>Negative 1 SD</c:v>
                </c:pt>
                <c:pt idx="1">
                  <c:v>Positive 1 SD</c:v>
                </c:pt>
              </c:strCache>
            </c:strRef>
          </c:cat>
          <c:val>
            <c:numRef>
              <c:f>Sheet2!$J$8:$J$9</c:f>
              <c:numCache>
                <c:formatCode>General</c:formatCode>
                <c:ptCount val="2"/>
                <c:pt idx="0">
                  <c:v>43.79</c:v>
                </c:pt>
                <c:pt idx="1">
                  <c:v>57.21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76-45C9-9E30-12B0E70E7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113871"/>
        <c:axId val="428112623"/>
      </c:lineChart>
      <c:catAx>
        <c:axId val="428113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SOCST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8112623"/>
        <c:crosses val="autoZero"/>
        <c:auto val="1"/>
        <c:lblAlgn val="ctr"/>
        <c:lblOffset val="100"/>
        <c:noMultiLvlLbl val="0"/>
      </c:catAx>
      <c:valAx>
        <c:axId val="428112623"/>
        <c:scaling>
          <c:orientation val="minMax"/>
          <c:min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Write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11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948916970967316"/>
          <c:y val="0.34093322468556525"/>
          <c:w val="0.18889004788368735"/>
          <c:h val="0.184607028288130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D0A0-853A-CDD4-0997-0F762397C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C30A2-9BCE-6804-E586-60416A4E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CE04-BFAB-5D8F-E3B2-35A5B22A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279D-87DF-19CA-D86A-F11B9FF5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D61C-D6EC-4760-DB78-E34E2C17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F9A4-8881-7F1D-1D46-0CBDBA8B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C4F4-A9C2-8778-F7E8-91CED101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324B-7641-14AA-2031-6D9C65BD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6254-AB7E-ABD5-2715-24EE58E8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6932-1766-C1A8-F81B-5AC0AD5D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1555D-9D3D-D6E1-B7C1-B677CB9F8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92FF4-7956-57F9-0C04-D126A85F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4BF2-DD9D-25C4-2F78-D7FDF359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5B35-C8FE-FEBC-0BC4-0EF540B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C525-2FCF-675D-AB20-781D5EF4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625F-CBD4-F819-094F-A179E04A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6A88-A6B4-DADE-D836-E5CDADAD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AFA6-F907-653E-2853-10A81EFD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6EB6-1B12-1598-05FC-5FFD0010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2C05-4B5E-FB02-31D1-E87EF859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65E5-E690-6A02-7513-FBE9E9DD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864FC-573C-DAF5-261C-A64DE952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E9A5-18C6-6B3B-927D-49DCB207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2EED-4BC2-6F7C-15D0-D8321833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178C-2CDB-ED48-0803-46C2B1E9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FE64-3129-092D-5193-F2D7AC2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87E3-72BF-5D32-F474-CF8719671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33EA-44AE-078E-9B5A-881AC58C0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BDD2-E3DE-A2CD-E98B-B4C7D7F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344CC-10AF-7DF8-B0F1-9090E18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FE84-01A2-16B1-7349-88AFB429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FD38-EAAD-4D00-7618-3A19F5D3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7162F-94B3-214A-6F70-5FFC0828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480B1-27AE-1724-CB84-CA804524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73F47-614C-5BB8-48CE-A179BB64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1024C-7656-C602-615F-B70E1532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28F8C-F01B-946B-A506-2DB97FC8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A5189-C382-2FC1-2F5D-CB98E807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336FB-44FA-AC43-679E-393C7755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18B-4B89-F9A7-209F-8F37428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EEC75-3A41-CFBD-3341-3E454917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14E3-36AC-FB8D-E85C-2E7193C7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49CB-EFAD-AB42-FD7A-5CAC1F94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CAA0C-D7F1-E4CD-D0FD-D0D35859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F5D06-1304-AAB8-DB20-480AE00D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D65AE-18DC-21E5-2511-F537F49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7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05E8-0943-96C8-EF5A-DB6E0857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34C-C831-A13C-1BE9-8BEF62894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39F49-B239-ED5E-24B0-D46B18F7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67411-4F7F-213E-9321-20588F8C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C9D7A-40D3-65CA-B646-D5229419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5FD5-5415-7381-66A6-776EAECB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272D-867D-62E2-A074-E9E21625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E42F2-DBE4-D939-0248-688C27227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24E25-6EA2-3C28-8DD3-1A22576C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E502-9B9B-E65B-6883-15533779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EA0D-3999-719A-4080-1B57D533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B64D-DA82-124B-6F3D-A8E59B9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04DBE-D729-4D40-77CE-3FDE545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2434-F919-5D48-49F8-9EA65219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5CFE-4212-9CE9-FA53-B1E3316D5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578B-1081-2DBF-0237-1BB176967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BB77-1F64-BDA6-6362-C9030347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5B83-7073-F68A-0F47-E107A2BE4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77" y="1141217"/>
            <a:ext cx="10856536" cy="2387600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Spotlight Analysis in SPSS</a:t>
            </a:r>
          </a:p>
        </p:txBody>
      </p:sp>
    </p:spTree>
    <p:extLst>
      <p:ext uri="{BB962C8B-B14F-4D97-AF65-F5344CB8AC3E}">
        <p14:creationId xmlns:p14="http://schemas.microsoft.com/office/powerpoint/2010/main" val="304563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8158-74FE-CFDD-8FD0-AB6468AB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Spotlight Analysis vs. Johnson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DD943-020F-E747-8908-91962DA0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4752"/>
            <a:ext cx="4857750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9ABF3-CCDB-EC86-A2D7-8EE3BB17A298}"/>
              </a:ext>
            </a:extLst>
          </p:cNvPr>
          <p:cNvSpPr txBox="1"/>
          <p:nvPr/>
        </p:nvSpPr>
        <p:spPr>
          <a:xfrm>
            <a:off x="1505709" y="2604185"/>
            <a:ext cx="392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Neyman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(floodlight Analysis)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CCAFF-1F44-6946-1777-DFBCDCDB9CF3}"/>
              </a:ext>
            </a:extLst>
          </p:cNvPr>
          <p:cNvSpPr txBox="1"/>
          <p:nvPr/>
        </p:nvSpPr>
        <p:spPr>
          <a:xfrm>
            <a:off x="7140133" y="2604185"/>
            <a:ext cx="302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Spotlight Analysis (+1/-1 SD)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F0E6021-D20E-C3C7-270C-E9E5BEE66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529144"/>
              </p:ext>
            </p:extLst>
          </p:nvPr>
        </p:nvGraphicFramePr>
        <p:xfrm>
          <a:off x="6651469" y="3292444"/>
          <a:ext cx="5167313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96025F1-DB69-4640-5B3C-DF39AC768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340" y="1821953"/>
            <a:ext cx="68961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26</Words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Spotlight Analysis in SPSS</vt:lpstr>
      <vt:lpstr>Spotlight Analysis vs. Johnson Neyman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2022-12-15T15:29:06Z</dcterms:created>
  <dcterms:modified xsi:type="dcterms:W3CDTF">2022-12-16T03:49:54Z</dcterms:modified>
</cp:coreProperties>
</file>