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367604a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367604a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367604a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367604a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367604a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367604a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367604ab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367604a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miguelsancheznovo/" TargetMode="External"/><Relationship Id="rId4" Type="http://schemas.openxmlformats.org/officeDocument/2006/relationships/hyperlink" Target="https://www.linkedin.com/in/pedroqc/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NUWE HACKATHON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AUTORES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553225" y="1501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hlinkClick r:id="rId3"/>
              </a:rPr>
              <a:t>Miguel Sánchez Novo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Pedro Quilles Campo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4800" y="1501350"/>
            <a:ext cx="358426" cy="35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4800" y="2293225"/>
            <a:ext cx="358426" cy="35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SOLUTION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DATA AUGMENTATION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CNN MOD</a:t>
            </a:r>
            <a:r>
              <a:rPr lang="es"/>
              <a:t>EL (RESNET50)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AUGMENTATION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ROTATION 90 DEGREES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ROTATION 180 DEGREES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ROTATION 270 DEGREES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CHANGE </a:t>
            </a:r>
            <a:r>
              <a:rPr lang="es"/>
              <a:t>BRIGHTNESS (CUSTOM FUNCTION)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CHANGE CONTRAST (CUSTOM FUNCTION)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RESNET50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FINE TUNING RESTNET50 (IMAGINET WEIGHTS).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F1 SCORE 0.81 (val dataset)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