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5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3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9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5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25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67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kIYZD62M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8AC-DC5C-495A-A6B0-3FDC2668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 err="1"/>
              <a:t>SuperVoid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6027-53B9-472A-82FF-1A261240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5988"/>
                </a:solidFill>
              </a:rPr>
              <a:t>By Nic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00A27-4AFE-4302-BA3B-2E9E88A1C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6" r="27016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66F3-8426-4CB3-86CA-C640A6EF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E991-7440-452A-BCE3-D7080CD3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SuperVoid</a:t>
            </a:r>
            <a:r>
              <a:rPr lang="en-US" dirty="0"/>
              <a:t> is a top-down </a:t>
            </a:r>
            <a:r>
              <a:rPr lang="en-US" dirty="0">
                <a:effectLst/>
              </a:rPr>
              <a:t>Multidirectional shooter inspired by:</a:t>
            </a:r>
          </a:p>
          <a:p>
            <a:pPr lvl="1"/>
            <a:r>
              <a:rPr lang="en-US" dirty="0">
                <a:effectLst/>
              </a:rPr>
              <a:t>Asteroids</a:t>
            </a:r>
          </a:p>
          <a:p>
            <a:pPr lvl="1"/>
            <a:r>
              <a:rPr lang="en-US" dirty="0">
                <a:effectLst/>
              </a:rPr>
              <a:t>Bubble Tanks</a:t>
            </a:r>
          </a:p>
          <a:p>
            <a:pPr lvl="2"/>
            <a:r>
              <a:rPr lang="en-US" dirty="0">
                <a:effectLst/>
              </a:rPr>
              <a:t>(</a:t>
            </a:r>
            <a:r>
              <a:rPr lang="en-US" dirty="0">
                <a:hlinkClick r:id="rId2"/>
              </a:rPr>
              <a:t>https://www.youtube.com/watch?v=wkIYZD62Mfo</a:t>
            </a:r>
            <a:r>
              <a:rPr lang="en-US" dirty="0"/>
              <a:t>)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580E-8395-471D-839C-AC6421E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Stealing?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A5D-9CC8-47F8-966C-C946A956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Asteroid mechanics</a:t>
            </a:r>
          </a:p>
          <a:p>
            <a:pPr lvl="1"/>
            <a:r>
              <a:rPr lang="en-US" dirty="0"/>
              <a:t>The splitting rocks</a:t>
            </a:r>
          </a:p>
          <a:p>
            <a:pPr lvl="1"/>
            <a:r>
              <a:rPr lang="en-US" dirty="0"/>
              <a:t>The wrap-around screen</a:t>
            </a:r>
          </a:p>
          <a:p>
            <a:pPr lvl="1"/>
            <a:r>
              <a:rPr lang="en-US" dirty="0"/>
              <a:t>The floaty-drifty ship controls</a:t>
            </a:r>
          </a:p>
          <a:p>
            <a:r>
              <a:rPr lang="en-US" dirty="0"/>
              <a:t>The Bubble Tanks Mechanics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Bubblefield</a:t>
            </a:r>
            <a:r>
              <a:rPr lang="en-US" dirty="0"/>
              <a:t>” - &gt; “Asteroid Fields”</a:t>
            </a:r>
          </a:p>
          <a:p>
            <a:pPr lvl="1"/>
            <a:r>
              <a:rPr lang="en-US" dirty="0"/>
              <a:t>Simple enemy ships</a:t>
            </a:r>
          </a:p>
          <a:p>
            <a:pPr lvl="1"/>
            <a:r>
              <a:rPr lang="en-US" dirty="0"/>
              <a:t>Ship health</a:t>
            </a:r>
          </a:p>
          <a:p>
            <a:pPr lvl="1"/>
            <a:r>
              <a:rPr lang="en-US" dirty="0"/>
              <a:t>Ship progression</a:t>
            </a:r>
          </a:p>
        </p:txBody>
      </p:sp>
    </p:spTree>
    <p:extLst>
      <p:ext uri="{BB962C8B-B14F-4D97-AF65-F5344CB8AC3E}">
        <p14:creationId xmlns:p14="http://schemas.microsoft.com/office/powerpoint/2010/main" val="6480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471F-5224-42A3-8EF5-431F09D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0C15-D34E-40FA-965B-4B0444B7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version of Asteroids that doesn’t suck</a:t>
            </a:r>
          </a:p>
          <a:p>
            <a:pPr lvl="1"/>
            <a:r>
              <a:rPr lang="en-US" dirty="0"/>
              <a:t>No one wants to move their ship in Asteroids, because it’s suicide.</a:t>
            </a:r>
          </a:p>
          <a:p>
            <a:pPr lvl="1"/>
            <a:r>
              <a:rPr lang="en-US" dirty="0"/>
              <a:t>But the way the ship drifts around the screen is </a:t>
            </a:r>
            <a:r>
              <a:rPr lang="en-US" dirty="0" err="1"/>
              <a:t>kinda</a:t>
            </a:r>
            <a:r>
              <a:rPr lang="en-US" dirty="0"/>
              <a:t> satisfying.</a:t>
            </a:r>
          </a:p>
          <a:p>
            <a:pPr lvl="1"/>
            <a:endParaRPr lang="en-US" dirty="0"/>
          </a:p>
          <a:p>
            <a:r>
              <a:rPr lang="en-US" b="1" dirty="0"/>
              <a:t>The player should be compelled to engage in both the piloting of the ship and the destruction of the enemies.</a:t>
            </a:r>
          </a:p>
        </p:txBody>
      </p:sp>
    </p:spTree>
    <p:extLst>
      <p:ext uri="{BB962C8B-B14F-4D97-AF65-F5344CB8AC3E}">
        <p14:creationId xmlns:p14="http://schemas.microsoft.com/office/powerpoint/2010/main" val="26744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47FA-1E0F-4EC0-93A6-A156CB3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Am I Going to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B377-3D91-4CF0-9B1E-A1D6F8D0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player safer</a:t>
            </a:r>
          </a:p>
          <a:p>
            <a:pPr lvl="1"/>
            <a:r>
              <a:rPr lang="en-US" dirty="0"/>
              <a:t>Giving players a health bar / shield</a:t>
            </a:r>
          </a:p>
          <a:p>
            <a:pPr lvl="1"/>
            <a:r>
              <a:rPr lang="en-US" dirty="0"/>
              <a:t>Allowing the player to acquire increased firepower to handle increased threats</a:t>
            </a:r>
          </a:p>
          <a:p>
            <a:r>
              <a:rPr lang="en-US" dirty="0"/>
              <a:t>Making the game more forgiving</a:t>
            </a:r>
          </a:p>
          <a:p>
            <a:pPr lvl="1"/>
            <a:r>
              <a:rPr lang="en-US" dirty="0"/>
              <a:t>Allowing players to “escape”  to cleared asteroid fields when things get out of hand.</a:t>
            </a:r>
          </a:p>
          <a:p>
            <a:pPr lvl="1"/>
            <a:r>
              <a:rPr lang="en-US" dirty="0"/>
              <a:t>Allowing the player to continue when they die (at some cost)</a:t>
            </a:r>
          </a:p>
        </p:txBody>
      </p:sp>
    </p:spTree>
    <p:extLst>
      <p:ext uri="{BB962C8B-B14F-4D97-AF65-F5344CB8AC3E}">
        <p14:creationId xmlns:p14="http://schemas.microsoft.com/office/powerpoint/2010/main" val="9278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A99-11A8-40AE-AE6E-1AE2FAF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2000" dirty="0"/>
              <a:t>Estimated @ 20hrs/week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80CC-E99A-4E0B-A4D4-DBB968CB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Determine if custom engine is complete enough to support this effort</a:t>
            </a:r>
          </a:p>
          <a:p>
            <a:pPr lvl="1"/>
            <a:r>
              <a:rPr lang="en-US" dirty="0"/>
              <a:t>If it’s still a dumpster fire, determine what engine to use</a:t>
            </a:r>
          </a:p>
          <a:p>
            <a:r>
              <a:rPr lang="en-US" dirty="0"/>
              <a:t>Week 2:</a:t>
            </a:r>
          </a:p>
          <a:p>
            <a:pPr lvl="1"/>
            <a:r>
              <a:rPr lang="en-US" dirty="0"/>
              <a:t>Prototype the player ship and the starting asteroid field</a:t>
            </a:r>
          </a:p>
          <a:p>
            <a:r>
              <a:rPr lang="en-US" dirty="0"/>
              <a:t>Week 3:</a:t>
            </a:r>
          </a:p>
          <a:p>
            <a:pPr lvl="1"/>
            <a:r>
              <a:rPr lang="en-US" dirty="0"/>
              <a:t>Finishing player controls and the asteroid enemy</a:t>
            </a:r>
          </a:p>
          <a:p>
            <a:r>
              <a:rPr lang="en-US" dirty="0"/>
              <a:t>Week 4:</a:t>
            </a:r>
          </a:p>
          <a:p>
            <a:pPr lvl="1"/>
            <a:r>
              <a:rPr lang="en-US" dirty="0"/>
              <a:t>Tune player controls </a:t>
            </a:r>
          </a:p>
          <a:p>
            <a:pPr lvl="1"/>
            <a:r>
              <a:rPr lang="en-US" dirty="0"/>
              <a:t>Add asteroid field generation/traversal.</a:t>
            </a:r>
          </a:p>
          <a:p>
            <a:r>
              <a:rPr lang="en-US" dirty="0"/>
              <a:t>Week 5 </a:t>
            </a:r>
            <a:r>
              <a:rPr lang="en-US" i="1" dirty="0"/>
              <a:t>(FIRST PLAYABLE):</a:t>
            </a:r>
          </a:p>
          <a:p>
            <a:pPr lvl="1"/>
            <a:r>
              <a:rPr lang="en-US" dirty="0"/>
              <a:t>Graphics/Audio pass</a:t>
            </a:r>
            <a:endParaRPr lang="en-US" i="1" dirty="0"/>
          </a:p>
          <a:p>
            <a:pPr lvl="1"/>
            <a:r>
              <a:rPr lang="en-US" dirty="0"/>
              <a:t>Tune asteroid field traversal</a:t>
            </a:r>
          </a:p>
        </p:txBody>
      </p:sp>
    </p:spTree>
    <p:extLst>
      <p:ext uri="{BB962C8B-B14F-4D97-AF65-F5344CB8AC3E}">
        <p14:creationId xmlns:p14="http://schemas.microsoft.com/office/powerpoint/2010/main" val="140176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CAA8-8C03-4E4E-AF0B-B2B025D6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C9E2-9EC7-4FCA-89BB-F471D43E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Week 6:</a:t>
            </a:r>
          </a:p>
          <a:p>
            <a:pPr lvl="1"/>
            <a:r>
              <a:rPr lang="en-US" dirty="0"/>
              <a:t>Address concerns from first playable</a:t>
            </a:r>
          </a:p>
          <a:p>
            <a:pPr lvl="1"/>
            <a:r>
              <a:rPr lang="en-US" dirty="0"/>
              <a:t>Tune asteroid field generation to make more difficult fields farther from origin.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Blasteroid</a:t>
            </a:r>
            <a:r>
              <a:rPr lang="en-US" dirty="0"/>
              <a:t> enemy</a:t>
            </a:r>
          </a:p>
          <a:p>
            <a:pPr lvl="2"/>
            <a:r>
              <a:rPr lang="en-US" dirty="0"/>
              <a:t>An enemy that shoots back</a:t>
            </a:r>
          </a:p>
          <a:p>
            <a:r>
              <a:rPr lang="en-US" dirty="0"/>
              <a:t>Week 7:</a:t>
            </a:r>
          </a:p>
          <a:p>
            <a:pPr lvl="1"/>
            <a:r>
              <a:rPr lang="en-US" dirty="0"/>
              <a:t>Tune </a:t>
            </a:r>
            <a:r>
              <a:rPr lang="en-US" dirty="0" err="1"/>
              <a:t>Blasteroid</a:t>
            </a:r>
            <a:r>
              <a:rPr lang="en-US" dirty="0"/>
              <a:t> enemy</a:t>
            </a:r>
          </a:p>
          <a:p>
            <a:pPr lvl="1"/>
            <a:r>
              <a:rPr lang="en-US" dirty="0"/>
              <a:t>Start player progression</a:t>
            </a:r>
          </a:p>
          <a:p>
            <a:r>
              <a:rPr lang="en-US" dirty="0"/>
              <a:t>Week 8:</a:t>
            </a:r>
          </a:p>
          <a:p>
            <a:pPr lvl="1"/>
            <a:r>
              <a:rPr lang="en-US" dirty="0"/>
              <a:t>Continue player progression</a:t>
            </a:r>
          </a:p>
          <a:p>
            <a:pPr lvl="1"/>
            <a:r>
              <a:rPr lang="en-US" dirty="0"/>
              <a:t>Graphics/Audio pass</a:t>
            </a:r>
          </a:p>
          <a:p>
            <a:r>
              <a:rPr lang="en-US" dirty="0"/>
              <a:t>Week 9:</a:t>
            </a:r>
          </a:p>
          <a:p>
            <a:pPr lvl="1"/>
            <a:r>
              <a:rPr lang="en-US" dirty="0"/>
              <a:t>Finish player progression</a:t>
            </a:r>
          </a:p>
          <a:p>
            <a:pPr lvl="1"/>
            <a:r>
              <a:rPr lang="en-US" dirty="0"/>
              <a:t>Start adding “map” to show visited fields (like bubble tanks 3)</a:t>
            </a:r>
          </a:p>
          <a:p>
            <a:r>
              <a:rPr lang="en-US" dirty="0"/>
              <a:t>Week 10 </a:t>
            </a:r>
            <a:r>
              <a:rPr lang="en-US" i="1" dirty="0"/>
              <a:t>(Second Demo):</a:t>
            </a:r>
          </a:p>
          <a:p>
            <a:pPr lvl="1"/>
            <a:r>
              <a:rPr lang="en-US" dirty="0"/>
              <a:t>Finish adding “map”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6D7-BB98-4E3F-B08B-20E01B7A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BA34-9867-4D0F-A005-5E263993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11-16:</a:t>
            </a:r>
          </a:p>
          <a:p>
            <a:pPr lvl="1"/>
            <a:r>
              <a:rPr lang="en-US" dirty="0"/>
              <a:t>Address concerns from second demo</a:t>
            </a:r>
          </a:p>
          <a:p>
            <a:pPr lvl="1"/>
            <a:r>
              <a:rPr lang="en-US" dirty="0"/>
              <a:t>Catch up on any unimplemented features</a:t>
            </a:r>
          </a:p>
          <a:p>
            <a:pPr lvl="1"/>
            <a:r>
              <a:rPr lang="en-US" dirty="0"/>
              <a:t>Make Quality of Life improvements</a:t>
            </a:r>
          </a:p>
          <a:p>
            <a:pPr lvl="2"/>
            <a:r>
              <a:rPr lang="en-US" dirty="0"/>
              <a:t>Bugfixes</a:t>
            </a:r>
          </a:p>
          <a:p>
            <a:pPr lvl="2"/>
            <a:r>
              <a:rPr lang="en-US" dirty="0"/>
              <a:t>Tune ups</a:t>
            </a:r>
          </a:p>
          <a:p>
            <a:pPr lvl="2"/>
            <a:r>
              <a:rPr lang="en-US" dirty="0"/>
              <a:t>Stretch goals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SlateVTI</vt:lpstr>
      <vt:lpstr>SuperVoid</vt:lpstr>
      <vt:lpstr>What is it?</vt:lpstr>
      <vt:lpstr>What Am I Stealing?</vt:lpstr>
      <vt:lpstr>What’s the goal?</vt:lpstr>
      <vt:lpstr>How Am I Going to Do That?</vt:lpstr>
      <vt:lpstr>Schedule Estimated @ 20hrs/week</vt:lpstr>
      <vt:lpstr>Schedule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SuperVoid</dc:title>
  <dc:creator>Nicolas LaCognata</dc:creator>
  <cp:lastModifiedBy>Nicolas LaCognata</cp:lastModifiedBy>
  <cp:revision>10</cp:revision>
  <dcterms:created xsi:type="dcterms:W3CDTF">2019-06-25T01:13:45Z</dcterms:created>
  <dcterms:modified xsi:type="dcterms:W3CDTF">2019-06-25T02:41:00Z</dcterms:modified>
</cp:coreProperties>
</file>