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notesMasterIdLst>
    <p:notesMasterId r:id="rId24"/>
  </p:notesMasterIdLst>
  <p:sldIdLst>
    <p:sldId id="257" r:id="rId2"/>
    <p:sldId id="287" r:id="rId3"/>
    <p:sldId id="286" r:id="rId4"/>
    <p:sldId id="261" r:id="rId5"/>
    <p:sldId id="288" r:id="rId6"/>
    <p:sldId id="290" r:id="rId7"/>
    <p:sldId id="291" r:id="rId8"/>
    <p:sldId id="305" r:id="rId9"/>
    <p:sldId id="307" r:id="rId10"/>
    <p:sldId id="293" r:id="rId11"/>
    <p:sldId id="292" r:id="rId12"/>
    <p:sldId id="298" r:id="rId13"/>
    <p:sldId id="311" r:id="rId14"/>
    <p:sldId id="314" r:id="rId15"/>
    <p:sldId id="312" r:id="rId16"/>
    <p:sldId id="309" r:id="rId17"/>
    <p:sldId id="294" r:id="rId18"/>
    <p:sldId id="295" r:id="rId19"/>
    <p:sldId id="306" r:id="rId20"/>
    <p:sldId id="301" r:id="rId21"/>
    <p:sldId id="272" r:id="rId22"/>
    <p:sldId id="31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 Tieger" initials="BT" lastIdx="1" clrIdx="0">
    <p:extLst>
      <p:ext uri="{19B8F6BF-5375-455C-9EA6-DF929625EA0E}">
        <p15:presenceInfo xmlns:p15="http://schemas.microsoft.com/office/powerpoint/2012/main" userId="80ad01ce0bf939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FFFFFF"/>
    <a:srgbClr val="951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241" autoAdjust="0"/>
  </p:normalViewPr>
  <p:slideViewPr>
    <p:cSldViewPr snapToGrid="0">
      <p:cViewPr varScale="1">
        <p:scale>
          <a:sx n="100" d="100"/>
          <a:sy n="100" d="100"/>
        </p:scale>
        <p:origin x="108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CB7B3-8F90-424F-B540-997DEE25A032}">
      <dgm:prSet/>
      <dgm:spPr/>
      <dgm:t>
        <a:bodyPr/>
        <a:lstStyle/>
        <a:p>
          <a:r>
            <a:rPr lang="en-US" dirty="0" err="1">
              <a:latin typeface="Century Gothic" panose="020B0502020202020204"/>
            </a:rPr>
            <a:t>Nyílt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forráskódú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konténerkezelő</a:t>
          </a:r>
          <a:r>
            <a:rPr lang="en-US" dirty="0">
              <a:latin typeface="Century Gothic" panose="020B0502020202020204"/>
            </a:rPr>
            <a:t> platform</a:t>
          </a:r>
          <a:endParaRPr lang="en-US" dirty="0"/>
        </a:p>
      </dgm:t>
    </dgm:pt>
    <dgm:pt modelId="{6791338E-1CE4-456D-819D-72D41019E478}" type="parTrans" cxnId="{E464B716-5E45-4723-990B-D3207582E0D1}">
      <dgm:prSet/>
      <dgm:spPr/>
      <dgm:t>
        <a:bodyPr/>
        <a:lstStyle/>
        <a:p>
          <a:endParaRPr lang="en-US"/>
        </a:p>
      </dgm:t>
    </dgm:pt>
    <dgm:pt modelId="{D53EAB5D-33B8-421D-B975-62BEFD67C0BC}" type="sibTrans" cxnId="{E464B716-5E45-4723-990B-D3207582E0D1}">
      <dgm:prSet/>
      <dgm:spPr/>
      <dgm:t>
        <a:bodyPr/>
        <a:lstStyle/>
        <a:p>
          <a:endParaRPr lang="en-US"/>
        </a:p>
      </dgm:t>
    </dgm:pt>
    <dgm:pt modelId="{658BAF40-90FB-4043-BCFE-D2F5DD643031}">
      <dgm:prSet/>
      <dgm:spPr/>
      <dgm:t>
        <a:bodyPr/>
        <a:lstStyle/>
        <a:p>
          <a:r>
            <a:rPr lang="hu-HU" noProof="0" dirty="0">
              <a:latin typeface="Century Gothic" panose="020B0502020202020204"/>
            </a:rPr>
            <a:t>Alkalmazások hatékony üzemeltetése és skálázása</a:t>
          </a:r>
        </a:p>
      </dgm:t>
    </dgm:pt>
    <dgm:pt modelId="{A796E971-AC8D-4DF9-89B2-B68CDD6BAE27}" type="parTrans" cxnId="{D3358C42-C723-45F9-8A6D-97DBC1DF4FFC}">
      <dgm:prSet/>
      <dgm:spPr/>
      <dgm:t>
        <a:bodyPr/>
        <a:lstStyle/>
        <a:p>
          <a:endParaRPr lang="hu-HU"/>
        </a:p>
      </dgm:t>
    </dgm:pt>
    <dgm:pt modelId="{CAF72F78-C662-4285-84C6-5FDF2F2AE8D9}" type="sibTrans" cxnId="{D3358C42-C723-45F9-8A6D-97DBC1DF4FFC}">
      <dgm:prSet/>
      <dgm:spPr/>
      <dgm:t>
        <a:bodyPr/>
        <a:lstStyle/>
        <a:p>
          <a:endParaRPr lang="hu-HU"/>
        </a:p>
      </dgm:t>
    </dgm:pt>
    <dgm:pt modelId="{AF488D27-82C8-43DB-AB2D-14D1C8DB5F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>
              <a:latin typeface="Century Gothic" panose="020B0502020202020204"/>
            </a:rPr>
            <a:t>Konténerek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kezelése</a:t>
          </a:r>
          <a:r>
            <a:rPr lang="en-US" dirty="0">
              <a:latin typeface="Century Gothic" panose="020B0502020202020204"/>
            </a:rPr>
            <a:t>: </a:t>
          </a:r>
          <a:r>
            <a:rPr lang="en-US" dirty="0" err="1">
              <a:latin typeface="Century Gothic" panose="020B0502020202020204"/>
            </a:rPr>
            <a:t>önállóan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futó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alkalmazások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és</a:t>
          </a:r>
          <a:r>
            <a:rPr lang="en-US" dirty="0">
              <a:latin typeface="Century Gothic" panose="020B0502020202020204"/>
            </a:rPr>
            <a:t> </a:t>
          </a:r>
          <a:r>
            <a:rPr lang="en-US" dirty="0" err="1">
              <a:latin typeface="Century Gothic" panose="020B0502020202020204"/>
            </a:rPr>
            <a:t>függőségeik</a:t>
          </a:r>
          <a:endParaRPr lang="en-US" dirty="0">
            <a:latin typeface="Century Gothic" panose="020B0502020202020204"/>
          </a:endParaRPr>
        </a:p>
      </dgm:t>
    </dgm:pt>
    <dgm:pt modelId="{ACC327A6-60D2-4926-8DFF-7428021685D4}" type="parTrans" cxnId="{B3DA0E52-80AA-4FC0-BF2A-8603B52799A4}">
      <dgm:prSet/>
      <dgm:spPr/>
      <dgm:t>
        <a:bodyPr/>
        <a:lstStyle/>
        <a:p>
          <a:endParaRPr lang="hu-HU"/>
        </a:p>
      </dgm:t>
    </dgm:pt>
    <dgm:pt modelId="{8F69C902-9C10-4EB1-8BD1-9BC92FF7406F}" type="sibTrans" cxnId="{B3DA0E52-80AA-4FC0-BF2A-8603B52799A4}">
      <dgm:prSet/>
      <dgm:spPr/>
      <dgm:t>
        <a:bodyPr/>
        <a:lstStyle/>
        <a:p>
          <a:endParaRPr lang="hu-HU"/>
        </a:p>
      </dgm:t>
    </dgm:pt>
    <dgm:pt modelId="{BBF91FF3-E94E-4358-8F00-B5FA14F5F9F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 dirty="0">
              <a:latin typeface="Century Gothic" panose="020B0502020202020204"/>
            </a:rPr>
            <a:t>Üzemeltetés deklaratív leírás alapján</a:t>
          </a:r>
          <a:endParaRPr lang="en-US" dirty="0">
            <a:latin typeface="Century Gothic" panose="020B0502020202020204"/>
          </a:endParaRPr>
        </a:p>
      </dgm:t>
    </dgm:pt>
    <dgm:pt modelId="{525E6463-9E7A-4890-BED3-11216CCC618D}" type="parTrans" cxnId="{05058C04-E15A-4004-AF53-8897B4D818EE}">
      <dgm:prSet/>
      <dgm:spPr/>
      <dgm:t>
        <a:bodyPr/>
        <a:lstStyle/>
        <a:p>
          <a:endParaRPr lang="hu-HU"/>
        </a:p>
      </dgm:t>
    </dgm:pt>
    <dgm:pt modelId="{4B8202D1-B91A-499C-A920-9205C4C70F51}" type="sibTrans" cxnId="{05058C04-E15A-4004-AF53-8897B4D818EE}">
      <dgm:prSet/>
      <dgm:spPr/>
      <dgm:t>
        <a:bodyPr/>
        <a:lstStyle/>
        <a:p>
          <a:endParaRPr lang="hu-HU"/>
        </a:p>
      </dgm:t>
    </dgm:pt>
    <dgm:pt modelId="{07543245-58DB-42C8-BAE2-A081976210C5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 dirty="0">
              <a:latin typeface="Century Gothic" panose="020B0502020202020204"/>
            </a:rPr>
            <a:t>Összetett és bonyolult; Nehéz helyesen használni</a:t>
          </a:r>
          <a:endParaRPr lang="en-US" dirty="0">
            <a:latin typeface="Century Gothic" panose="020B0502020202020204"/>
          </a:endParaRPr>
        </a:p>
      </dgm:t>
    </dgm:pt>
    <dgm:pt modelId="{72308F95-5CB9-416E-9937-7852F6852A45}" type="parTrans" cxnId="{3C710668-2E9C-4E15-901F-908E47F2DF35}">
      <dgm:prSet/>
      <dgm:spPr/>
      <dgm:t>
        <a:bodyPr/>
        <a:lstStyle/>
        <a:p>
          <a:endParaRPr lang="hu-HU"/>
        </a:p>
      </dgm:t>
    </dgm:pt>
    <dgm:pt modelId="{F6958942-1E82-4EDE-A05F-8DBD64ED4FA6}" type="sibTrans" cxnId="{3C710668-2E9C-4E15-901F-908E47F2DF35}">
      <dgm:prSet/>
      <dgm:spPr/>
      <dgm:t>
        <a:bodyPr/>
        <a:lstStyle/>
        <a:p>
          <a:endParaRPr lang="hu-HU"/>
        </a:p>
      </dgm:t>
    </dgm:pt>
    <dgm:pt modelId="{F2D32132-B5D7-4E37-95EE-80ED6CE8ABC0}">
      <dgm:prSet/>
      <dgm:spPr/>
      <dgm:t>
        <a:bodyPr/>
        <a:lstStyle/>
        <a:p>
          <a:r>
            <a:rPr lang="hu-HU">
              <a:latin typeface="Century Gothic" panose="020B0502020202020204"/>
            </a:rPr>
            <a:t>Absztrakció a hardware felett</a:t>
          </a:r>
          <a:endParaRPr lang="en-US" dirty="0"/>
        </a:p>
      </dgm:t>
    </dgm:pt>
    <dgm:pt modelId="{F4A7652B-C9AF-4420-B271-67B6652D6035}" type="parTrans" cxnId="{162C771D-3566-4AD7-8F56-EE3B84DC86A9}">
      <dgm:prSet/>
      <dgm:spPr/>
      <dgm:t>
        <a:bodyPr/>
        <a:lstStyle/>
        <a:p>
          <a:endParaRPr lang="hu-HU"/>
        </a:p>
      </dgm:t>
    </dgm:pt>
    <dgm:pt modelId="{D7A54494-5EF0-46DF-A4AB-4115675EAE14}" type="sibTrans" cxnId="{162C771D-3566-4AD7-8F56-EE3B84DC86A9}">
      <dgm:prSet/>
      <dgm:spPr/>
      <dgm:t>
        <a:bodyPr/>
        <a:lstStyle/>
        <a:p>
          <a:endParaRPr lang="hu-HU"/>
        </a:p>
      </dgm:t>
    </dgm:pt>
    <dgm:pt modelId="{717F799C-55C4-47A6-8689-DB1201AE7BDD}" type="pres">
      <dgm:prSet presAssocID="{99B3D88B-F46C-4592-AF78-0BA948D61478}" presName="Name0" presStyleCnt="0">
        <dgm:presLayoutVars>
          <dgm:chMax val="7"/>
          <dgm:chPref val="7"/>
          <dgm:dir/>
        </dgm:presLayoutVars>
      </dgm:prSet>
      <dgm:spPr/>
    </dgm:pt>
    <dgm:pt modelId="{F8FF8EE1-8932-4BA4-8A6B-9BFC018A3A72}" type="pres">
      <dgm:prSet presAssocID="{99B3D88B-F46C-4592-AF78-0BA948D61478}" presName="Name1" presStyleCnt="0"/>
      <dgm:spPr/>
    </dgm:pt>
    <dgm:pt modelId="{507C3631-4CB2-4C9A-9803-23E77F1443A1}" type="pres">
      <dgm:prSet presAssocID="{99B3D88B-F46C-4592-AF78-0BA948D61478}" presName="cycle" presStyleCnt="0"/>
      <dgm:spPr/>
    </dgm:pt>
    <dgm:pt modelId="{85403AA4-F431-46AA-9D44-B4CAC9C81F33}" type="pres">
      <dgm:prSet presAssocID="{99B3D88B-F46C-4592-AF78-0BA948D61478}" presName="srcNode" presStyleLbl="node1" presStyleIdx="0" presStyleCnt="6"/>
      <dgm:spPr/>
    </dgm:pt>
    <dgm:pt modelId="{5B2D5768-B9E1-45EA-B085-FD835F55086B}" type="pres">
      <dgm:prSet presAssocID="{99B3D88B-F46C-4592-AF78-0BA948D61478}" presName="conn" presStyleLbl="parChTrans1D2" presStyleIdx="0" presStyleCnt="1"/>
      <dgm:spPr/>
    </dgm:pt>
    <dgm:pt modelId="{97D93C6B-E128-48F1-B3FC-BA1B463235B6}" type="pres">
      <dgm:prSet presAssocID="{99B3D88B-F46C-4592-AF78-0BA948D61478}" presName="extraNode" presStyleLbl="node1" presStyleIdx="0" presStyleCnt="6"/>
      <dgm:spPr/>
    </dgm:pt>
    <dgm:pt modelId="{3AED3C48-90D2-4D57-AAE3-9AAC0F09650D}" type="pres">
      <dgm:prSet presAssocID="{99B3D88B-F46C-4592-AF78-0BA948D61478}" presName="dstNode" presStyleLbl="node1" presStyleIdx="0" presStyleCnt="6"/>
      <dgm:spPr/>
    </dgm:pt>
    <dgm:pt modelId="{7A07B3D6-B676-489C-A14B-522433218890}" type="pres">
      <dgm:prSet presAssocID="{6B6CB7B3-8F90-424F-B540-997DEE25A032}" presName="text_1" presStyleLbl="node1" presStyleIdx="0" presStyleCnt="6">
        <dgm:presLayoutVars>
          <dgm:bulletEnabled val="1"/>
        </dgm:presLayoutVars>
      </dgm:prSet>
      <dgm:spPr/>
    </dgm:pt>
    <dgm:pt modelId="{781481C3-C70E-4192-857B-EAE5D0BF3DAB}" type="pres">
      <dgm:prSet presAssocID="{6B6CB7B3-8F90-424F-B540-997DEE25A032}" presName="accent_1" presStyleCnt="0"/>
      <dgm:spPr/>
    </dgm:pt>
    <dgm:pt modelId="{8C8B0D06-97B4-4867-B4B6-D44D8CB1D870}" type="pres">
      <dgm:prSet presAssocID="{6B6CB7B3-8F90-424F-B540-997DEE25A032}" presName="accentRepeatNode" presStyleLbl="solidFgAcc1" presStyleIdx="0" presStyleCnt="6"/>
      <dgm:spPr/>
    </dgm:pt>
    <dgm:pt modelId="{7E705457-29AB-4441-8DA3-961D825889AE}" type="pres">
      <dgm:prSet presAssocID="{F2D32132-B5D7-4E37-95EE-80ED6CE8ABC0}" presName="text_2" presStyleLbl="node1" presStyleIdx="1" presStyleCnt="6">
        <dgm:presLayoutVars>
          <dgm:bulletEnabled val="1"/>
        </dgm:presLayoutVars>
      </dgm:prSet>
      <dgm:spPr/>
    </dgm:pt>
    <dgm:pt modelId="{C3801629-5BE9-47A4-A099-C5FBB17217F6}" type="pres">
      <dgm:prSet presAssocID="{F2D32132-B5D7-4E37-95EE-80ED6CE8ABC0}" presName="accent_2" presStyleCnt="0"/>
      <dgm:spPr/>
    </dgm:pt>
    <dgm:pt modelId="{652B56C7-3638-452D-A8A8-DB3290884004}" type="pres">
      <dgm:prSet presAssocID="{F2D32132-B5D7-4E37-95EE-80ED6CE8ABC0}" presName="accentRepeatNode" presStyleLbl="solidFgAcc1" presStyleIdx="1" presStyleCnt="6"/>
      <dgm:spPr/>
    </dgm:pt>
    <dgm:pt modelId="{9F8F251D-EAC8-4F59-9057-C8CECD01B887}" type="pres">
      <dgm:prSet presAssocID="{658BAF40-90FB-4043-BCFE-D2F5DD643031}" presName="text_3" presStyleLbl="node1" presStyleIdx="2" presStyleCnt="6">
        <dgm:presLayoutVars>
          <dgm:bulletEnabled val="1"/>
        </dgm:presLayoutVars>
      </dgm:prSet>
      <dgm:spPr/>
    </dgm:pt>
    <dgm:pt modelId="{3670842E-B6CE-4D4B-B5CC-6B1C8F32031E}" type="pres">
      <dgm:prSet presAssocID="{658BAF40-90FB-4043-BCFE-D2F5DD643031}" presName="accent_3" presStyleCnt="0"/>
      <dgm:spPr/>
    </dgm:pt>
    <dgm:pt modelId="{7AC4B056-4388-4154-8146-ACA8500F258A}" type="pres">
      <dgm:prSet presAssocID="{658BAF40-90FB-4043-BCFE-D2F5DD643031}" presName="accentRepeatNode" presStyleLbl="solidFgAcc1" presStyleIdx="2" presStyleCnt="6"/>
      <dgm:spPr/>
    </dgm:pt>
    <dgm:pt modelId="{A6461221-E219-4896-B416-6497B52CEF51}" type="pres">
      <dgm:prSet presAssocID="{AF488D27-82C8-43DB-AB2D-14D1C8DB5FF7}" presName="text_4" presStyleLbl="node1" presStyleIdx="3" presStyleCnt="6">
        <dgm:presLayoutVars>
          <dgm:bulletEnabled val="1"/>
        </dgm:presLayoutVars>
      </dgm:prSet>
      <dgm:spPr/>
    </dgm:pt>
    <dgm:pt modelId="{EE98F89F-52FC-4C1E-A51C-26CC8DA90EA7}" type="pres">
      <dgm:prSet presAssocID="{AF488D27-82C8-43DB-AB2D-14D1C8DB5FF7}" presName="accent_4" presStyleCnt="0"/>
      <dgm:spPr/>
    </dgm:pt>
    <dgm:pt modelId="{C3B1D815-5C11-47BC-8767-76B7A23047F4}" type="pres">
      <dgm:prSet presAssocID="{AF488D27-82C8-43DB-AB2D-14D1C8DB5FF7}" presName="accentRepeatNode" presStyleLbl="solidFgAcc1" presStyleIdx="3" presStyleCnt="6"/>
      <dgm:spPr/>
    </dgm:pt>
    <dgm:pt modelId="{EDF9526A-9ECD-4928-ADAB-2B9D60F0F5CC}" type="pres">
      <dgm:prSet presAssocID="{BBF91FF3-E94E-4358-8F00-B5FA14F5F9F8}" presName="text_5" presStyleLbl="node1" presStyleIdx="4" presStyleCnt="6">
        <dgm:presLayoutVars>
          <dgm:bulletEnabled val="1"/>
        </dgm:presLayoutVars>
      </dgm:prSet>
      <dgm:spPr/>
    </dgm:pt>
    <dgm:pt modelId="{59E12F66-F9CE-4DE7-A2AD-5489F93BFDDA}" type="pres">
      <dgm:prSet presAssocID="{BBF91FF3-E94E-4358-8F00-B5FA14F5F9F8}" presName="accent_5" presStyleCnt="0"/>
      <dgm:spPr/>
    </dgm:pt>
    <dgm:pt modelId="{3A73D344-B958-4215-B1D1-B99EEE4DEE38}" type="pres">
      <dgm:prSet presAssocID="{BBF91FF3-E94E-4358-8F00-B5FA14F5F9F8}" presName="accentRepeatNode" presStyleLbl="solidFgAcc1" presStyleIdx="4" presStyleCnt="6"/>
      <dgm:spPr/>
    </dgm:pt>
    <dgm:pt modelId="{3541C234-2FF4-4CFD-B5C2-416D4484E44F}" type="pres">
      <dgm:prSet presAssocID="{07543245-58DB-42C8-BAE2-A081976210C5}" presName="text_6" presStyleLbl="node1" presStyleIdx="5" presStyleCnt="6">
        <dgm:presLayoutVars>
          <dgm:bulletEnabled val="1"/>
        </dgm:presLayoutVars>
      </dgm:prSet>
      <dgm:spPr/>
    </dgm:pt>
    <dgm:pt modelId="{2C537BB9-87C1-4277-8C6C-9E3C78E0B9B9}" type="pres">
      <dgm:prSet presAssocID="{07543245-58DB-42C8-BAE2-A081976210C5}" presName="accent_6" presStyleCnt="0"/>
      <dgm:spPr/>
    </dgm:pt>
    <dgm:pt modelId="{99880A15-C477-4E60-A8A6-2CB67B14B000}" type="pres">
      <dgm:prSet presAssocID="{07543245-58DB-42C8-BAE2-A081976210C5}" presName="accentRepeatNode" presStyleLbl="solidFgAcc1" presStyleIdx="5" presStyleCnt="6"/>
      <dgm:spPr/>
    </dgm:pt>
  </dgm:ptLst>
  <dgm:cxnLst>
    <dgm:cxn modelId="{05058C04-E15A-4004-AF53-8897B4D818EE}" srcId="{99B3D88B-F46C-4592-AF78-0BA948D61478}" destId="{BBF91FF3-E94E-4358-8F00-B5FA14F5F9F8}" srcOrd="4" destOrd="0" parTransId="{525E6463-9E7A-4890-BED3-11216CCC618D}" sibTransId="{4B8202D1-B91A-499C-A920-9205C4C70F51}"/>
    <dgm:cxn modelId="{E464B716-5E45-4723-990B-D3207582E0D1}" srcId="{99B3D88B-F46C-4592-AF78-0BA948D61478}" destId="{6B6CB7B3-8F90-424F-B540-997DEE25A032}" srcOrd="0" destOrd="0" parTransId="{6791338E-1CE4-456D-819D-72D41019E478}" sibTransId="{D53EAB5D-33B8-421D-B975-62BEFD67C0BC}"/>
    <dgm:cxn modelId="{162C771D-3566-4AD7-8F56-EE3B84DC86A9}" srcId="{99B3D88B-F46C-4592-AF78-0BA948D61478}" destId="{F2D32132-B5D7-4E37-95EE-80ED6CE8ABC0}" srcOrd="1" destOrd="0" parTransId="{F4A7652B-C9AF-4420-B271-67B6652D6035}" sibTransId="{D7A54494-5EF0-46DF-A4AB-4115675EAE14}"/>
    <dgm:cxn modelId="{E8CC6328-61F7-4E72-B4FE-E7D6832A1EED}" type="presOf" srcId="{658BAF40-90FB-4043-BCFE-D2F5DD643031}" destId="{9F8F251D-EAC8-4F59-9057-C8CECD01B887}" srcOrd="0" destOrd="0" presId="urn:microsoft.com/office/officeart/2008/layout/VerticalCurvedList"/>
    <dgm:cxn modelId="{D3358C42-C723-45F9-8A6D-97DBC1DF4FFC}" srcId="{99B3D88B-F46C-4592-AF78-0BA948D61478}" destId="{658BAF40-90FB-4043-BCFE-D2F5DD643031}" srcOrd="2" destOrd="0" parTransId="{A796E971-AC8D-4DF9-89B2-B68CDD6BAE27}" sibTransId="{CAF72F78-C662-4285-84C6-5FDF2F2AE8D9}"/>
    <dgm:cxn modelId="{2E54A963-8085-47D3-9BCE-2ECA2431A747}" type="presOf" srcId="{D53EAB5D-33B8-421D-B975-62BEFD67C0BC}" destId="{5B2D5768-B9E1-45EA-B085-FD835F55086B}" srcOrd="0" destOrd="0" presId="urn:microsoft.com/office/officeart/2008/layout/VerticalCurvedList"/>
    <dgm:cxn modelId="{3C710668-2E9C-4E15-901F-908E47F2DF35}" srcId="{99B3D88B-F46C-4592-AF78-0BA948D61478}" destId="{07543245-58DB-42C8-BAE2-A081976210C5}" srcOrd="5" destOrd="0" parTransId="{72308F95-5CB9-416E-9937-7852F6852A45}" sibTransId="{F6958942-1E82-4EDE-A05F-8DBD64ED4FA6}"/>
    <dgm:cxn modelId="{578BA76D-5D68-414F-B4C7-B0D90764265C}" type="presOf" srcId="{6B6CB7B3-8F90-424F-B540-997DEE25A032}" destId="{7A07B3D6-B676-489C-A14B-522433218890}" srcOrd="0" destOrd="0" presId="urn:microsoft.com/office/officeart/2008/layout/VerticalCurvedList"/>
    <dgm:cxn modelId="{B3DA0E52-80AA-4FC0-BF2A-8603B52799A4}" srcId="{99B3D88B-F46C-4592-AF78-0BA948D61478}" destId="{AF488D27-82C8-43DB-AB2D-14D1C8DB5FF7}" srcOrd="3" destOrd="0" parTransId="{ACC327A6-60D2-4926-8DFF-7428021685D4}" sibTransId="{8F69C902-9C10-4EB1-8BD1-9BC92FF7406F}"/>
    <dgm:cxn modelId="{63F8EAAC-3C1A-4F7C-A8EE-6A7BB9AB4B00}" type="presOf" srcId="{F2D32132-B5D7-4E37-95EE-80ED6CE8ABC0}" destId="{7E705457-29AB-4441-8DA3-961D825889AE}" srcOrd="0" destOrd="0" presId="urn:microsoft.com/office/officeart/2008/layout/VerticalCurvedList"/>
    <dgm:cxn modelId="{7490ACB8-F50C-41CA-B305-441AA470FC9B}" type="presOf" srcId="{BBF91FF3-E94E-4358-8F00-B5FA14F5F9F8}" destId="{EDF9526A-9ECD-4928-ADAB-2B9D60F0F5CC}" srcOrd="0" destOrd="0" presId="urn:microsoft.com/office/officeart/2008/layout/VerticalCurvedList"/>
    <dgm:cxn modelId="{23951AC5-5921-48A2-9B77-B6A39445FDFC}" type="presOf" srcId="{07543245-58DB-42C8-BAE2-A081976210C5}" destId="{3541C234-2FF4-4CFD-B5C2-416D4484E44F}" srcOrd="0" destOrd="0" presId="urn:microsoft.com/office/officeart/2008/layout/VerticalCurvedList"/>
    <dgm:cxn modelId="{CA10F5EC-7D06-4F60-94B7-8B98598CE94F}" type="presOf" srcId="{99B3D88B-F46C-4592-AF78-0BA948D61478}" destId="{717F799C-55C4-47A6-8689-DB1201AE7BDD}" srcOrd="0" destOrd="0" presId="urn:microsoft.com/office/officeart/2008/layout/VerticalCurvedList"/>
    <dgm:cxn modelId="{A223D1EF-3630-4024-89CE-4F5CDC4956BF}" type="presOf" srcId="{AF488D27-82C8-43DB-AB2D-14D1C8DB5FF7}" destId="{A6461221-E219-4896-B416-6497B52CEF51}" srcOrd="0" destOrd="0" presId="urn:microsoft.com/office/officeart/2008/layout/VerticalCurvedList"/>
    <dgm:cxn modelId="{9A41150E-05D9-44EF-A947-5F37D1AE3A28}" type="presParOf" srcId="{717F799C-55C4-47A6-8689-DB1201AE7BDD}" destId="{F8FF8EE1-8932-4BA4-8A6B-9BFC018A3A72}" srcOrd="0" destOrd="0" presId="urn:microsoft.com/office/officeart/2008/layout/VerticalCurvedList"/>
    <dgm:cxn modelId="{62875DF4-90EA-4E29-82E7-0D8C0237ECFA}" type="presParOf" srcId="{F8FF8EE1-8932-4BA4-8A6B-9BFC018A3A72}" destId="{507C3631-4CB2-4C9A-9803-23E77F1443A1}" srcOrd="0" destOrd="0" presId="urn:microsoft.com/office/officeart/2008/layout/VerticalCurvedList"/>
    <dgm:cxn modelId="{CA879687-7358-46F4-AC3B-FCAEA9685C63}" type="presParOf" srcId="{507C3631-4CB2-4C9A-9803-23E77F1443A1}" destId="{85403AA4-F431-46AA-9D44-B4CAC9C81F33}" srcOrd="0" destOrd="0" presId="urn:microsoft.com/office/officeart/2008/layout/VerticalCurvedList"/>
    <dgm:cxn modelId="{12A6CDFD-3A7A-453C-BB68-D7BD6656A85F}" type="presParOf" srcId="{507C3631-4CB2-4C9A-9803-23E77F1443A1}" destId="{5B2D5768-B9E1-45EA-B085-FD835F55086B}" srcOrd="1" destOrd="0" presId="urn:microsoft.com/office/officeart/2008/layout/VerticalCurvedList"/>
    <dgm:cxn modelId="{C0D934F6-BEA1-4D13-80AC-5B2A1E0F178C}" type="presParOf" srcId="{507C3631-4CB2-4C9A-9803-23E77F1443A1}" destId="{97D93C6B-E128-48F1-B3FC-BA1B463235B6}" srcOrd="2" destOrd="0" presId="urn:microsoft.com/office/officeart/2008/layout/VerticalCurvedList"/>
    <dgm:cxn modelId="{DB35811E-A6DD-42F5-9814-742C9D6C18CE}" type="presParOf" srcId="{507C3631-4CB2-4C9A-9803-23E77F1443A1}" destId="{3AED3C48-90D2-4D57-AAE3-9AAC0F09650D}" srcOrd="3" destOrd="0" presId="urn:microsoft.com/office/officeart/2008/layout/VerticalCurvedList"/>
    <dgm:cxn modelId="{10E5782A-4499-452F-8DD2-F9EFCCE2F7E0}" type="presParOf" srcId="{F8FF8EE1-8932-4BA4-8A6B-9BFC018A3A72}" destId="{7A07B3D6-B676-489C-A14B-522433218890}" srcOrd="1" destOrd="0" presId="urn:microsoft.com/office/officeart/2008/layout/VerticalCurvedList"/>
    <dgm:cxn modelId="{4E470619-6B9B-4591-B925-B15EBF26E3A3}" type="presParOf" srcId="{F8FF8EE1-8932-4BA4-8A6B-9BFC018A3A72}" destId="{781481C3-C70E-4192-857B-EAE5D0BF3DAB}" srcOrd="2" destOrd="0" presId="urn:microsoft.com/office/officeart/2008/layout/VerticalCurvedList"/>
    <dgm:cxn modelId="{95DE96FE-7380-417D-8D74-DDF9C84C180F}" type="presParOf" srcId="{781481C3-C70E-4192-857B-EAE5D0BF3DAB}" destId="{8C8B0D06-97B4-4867-B4B6-D44D8CB1D870}" srcOrd="0" destOrd="0" presId="urn:microsoft.com/office/officeart/2008/layout/VerticalCurvedList"/>
    <dgm:cxn modelId="{E203D036-D1D2-498B-8D91-23E4CB676DD5}" type="presParOf" srcId="{F8FF8EE1-8932-4BA4-8A6B-9BFC018A3A72}" destId="{7E705457-29AB-4441-8DA3-961D825889AE}" srcOrd="3" destOrd="0" presId="urn:microsoft.com/office/officeart/2008/layout/VerticalCurvedList"/>
    <dgm:cxn modelId="{8627E019-9079-4170-BC7F-3A45345300EF}" type="presParOf" srcId="{F8FF8EE1-8932-4BA4-8A6B-9BFC018A3A72}" destId="{C3801629-5BE9-47A4-A099-C5FBB17217F6}" srcOrd="4" destOrd="0" presId="urn:microsoft.com/office/officeart/2008/layout/VerticalCurvedList"/>
    <dgm:cxn modelId="{084D8096-5E86-42E2-B11C-8E24A37AC192}" type="presParOf" srcId="{C3801629-5BE9-47A4-A099-C5FBB17217F6}" destId="{652B56C7-3638-452D-A8A8-DB3290884004}" srcOrd="0" destOrd="0" presId="urn:microsoft.com/office/officeart/2008/layout/VerticalCurvedList"/>
    <dgm:cxn modelId="{F319F1F9-CCFD-43B5-B808-A8364E9D9185}" type="presParOf" srcId="{F8FF8EE1-8932-4BA4-8A6B-9BFC018A3A72}" destId="{9F8F251D-EAC8-4F59-9057-C8CECD01B887}" srcOrd="5" destOrd="0" presId="urn:microsoft.com/office/officeart/2008/layout/VerticalCurvedList"/>
    <dgm:cxn modelId="{02439230-4D80-4E0B-BCA3-24A567A3F826}" type="presParOf" srcId="{F8FF8EE1-8932-4BA4-8A6B-9BFC018A3A72}" destId="{3670842E-B6CE-4D4B-B5CC-6B1C8F32031E}" srcOrd="6" destOrd="0" presId="urn:microsoft.com/office/officeart/2008/layout/VerticalCurvedList"/>
    <dgm:cxn modelId="{004B2B50-B088-4C0E-A8B2-2C4C663A9821}" type="presParOf" srcId="{3670842E-B6CE-4D4B-B5CC-6B1C8F32031E}" destId="{7AC4B056-4388-4154-8146-ACA8500F258A}" srcOrd="0" destOrd="0" presId="urn:microsoft.com/office/officeart/2008/layout/VerticalCurvedList"/>
    <dgm:cxn modelId="{FF5964D8-4361-4989-88C2-43F83C5F324D}" type="presParOf" srcId="{F8FF8EE1-8932-4BA4-8A6B-9BFC018A3A72}" destId="{A6461221-E219-4896-B416-6497B52CEF51}" srcOrd="7" destOrd="0" presId="urn:microsoft.com/office/officeart/2008/layout/VerticalCurvedList"/>
    <dgm:cxn modelId="{FB03C05F-8B68-428C-959F-C87CE5AE02F8}" type="presParOf" srcId="{F8FF8EE1-8932-4BA4-8A6B-9BFC018A3A72}" destId="{EE98F89F-52FC-4C1E-A51C-26CC8DA90EA7}" srcOrd="8" destOrd="0" presId="urn:microsoft.com/office/officeart/2008/layout/VerticalCurvedList"/>
    <dgm:cxn modelId="{99824643-7D10-4AAD-8BFF-0CE2E9126D9C}" type="presParOf" srcId="{EE98F89F-52FC-4C1E-A51C-26CC8DA90EA7}" destId="{C3B1D815-5C11-47BC-8767-76B7A23047F4}" srcOrd="0" destOrd="0" presId="urn:microsoft.com/office/officeart/2008/layout/VerticalCurvedList"/>
    <dgm:cxn modelId="{9FB645DE-FFEB-446E-9966-9D217906B928}" type="presParOf" srcId="{F8FF8EE1-8932-4BA4-8A6B-9BFC018A3A72}" destId="{EDF9526A-9ECD-4928-ADAB-2B9D60F0F5CC}" srcOrd="9" destOrd="0" presId="urn:microsoft.com/office/officeart/2008/layout/VerticalCurvedList"/>
    <dgm:cxn modelId="{DCB0B74D-275C-4F36-959F-C747C987B3BC}" type="presParOf" srcId="{F8FF8EE1-8932-4BA4-8A6B-9BFC018A3A72}" destId="{59E12F66-F9CE-4DE7-A2AD-5489F93BFDDA}" srcOrd="10" destOrd="0" presId="urn:microsoft.com/office/officeart/2008/layout/VerticalCurvedList"/>
    <dgm:cxn modelId="{F6860D37-5141-4343-8A95-E3415D88173F}" type="presParOf" srcId="{59E12F66-F9CE-4DE7-A2AD-5489F93BFDDA}" destId="{3A73D344-B958-4215-B1D1-B99EEE4DEE38}" srcOrd="0" destOrd="0" presId="urn:microsoft.com/office/officeart/2008/layout/VerticalCurvedList"/>
    <dgm:cxn modelId="{764F4C2A-778A-4721-B8AE-69164AD7C1B3}" type="presParOf" srcId="{F8FF8EE1-8932-4BA4-8A6B-9BFC018A3A72}" destId="{3541C234-2FF4-4CFD-B5C2-416D4484E44F}" srcOrd="11" destOrd="0" presId="urn:microsoft.com/office/officeart/2008/layout/VerticalCurvedList"/>
    <dgm:cxn modelId="{B6EF8076-0589-49DE-BECE-BA792BB6E588}" type="presParOf" srcId="{F8FF8EE1-8932-4BA4-8A6B-9BFC018A3A72}" destId="{2C537BB9-87C1-4277-8C6C-9E3C78E0B9B9}" srcOrd="12" destOrd="0" presId="urn:microsoft.com/office/officeart/2008/layout/VerticalCurvedList"/>
    <dgm:cxn modelId="{5899EA1B-CB6C-44C5-A2BA-7050429F691D}" type="presParOf" srcId="{2C537BB9-87C1-4277-8C6C-9E3C78E0B9B9}" destId="{99880A15-C477-4E60-A8A6-2CB67B14B00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E2E4909-92F2-4B47-BF1A-518D2C02260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2F37F42-8C17-4278-BF00-06581951BDAB}">
      <dgm:prSet phldrT="[Szöveg]"/>
      <dgm:spPr/>
      <dgm:t>
        <a:bodyPr/>
        <a:lstStyle/>
        <a:p>
          <a:pPr>
            <a:buChar char="•"/>
          </a:pPr>
          <a:r>
            <a:rPr lang="hu-HU" dirty="0"/>
            <a:t>Figyelmeztetés, ha nincs </a:t>
          </a:r>
          <a:r>
            <a:rPr lang="hu-HU" dirty="0" err="1"/>
            <a:t>security</a:t>
          </a:r>
          <a:r>
            <a:rPr lang="hu-HU" dirty="0"/>
            <a:t> context</a:t>
          </a:r>
        </a:p>
      </dgm:t>
    </dgm:pt>
    <dgm:pt modelId="{C05A2E61-0B40-4BC6-B1DC-1EAC48D8F034}" type="parTrans" cxnId="{964CD20D-F423-4DE0-88A6-94B77BCB11E3}">
      <dgm:prSet/>
      <dgm:spPr/>
      <dgm:t>
        <a:bodyPr/>
        <a:lstStyle/>
        <a:p>
          <a:endParaRPr lang="hu-HU"/>
        </a:p>
      </dgm:t>
    </dgm:pt>
    <dgm:pt modelId="{9A9ADBAA-6C16-4FBC-8B54-837363880158}" type="sibTrans" cxnId="{964CD20D-F423-4DE0-88A6-94B77BCB11E3}">
      <dgm:prSet/>
      <dgm:spPr/>
      <dgm:t>
        <a:bodyPr/>
        <a:lstStyle/>
        <a:p>
          <a:endParaRPr lang="hu-HU"/>
        </a:p>
      </dgm:t>
    </dgm:pt>
    <dgm:pt modelId="{95B85DBD-9843-46B0-8304-E4B9B3EB2F4D}">
      <dgm:prSet/>
      <dgm:spPr/>
      <dgm:t>
        <a:bodyPr/>
        <a:lstStyle/>
        <a:p>
          <a:r>
            <a:rPr lang="hu-HU"/>
            <a:t>Revision history limit levágása 4-re</a:t>
          </a:r>
          <a:endParaRPr lang="hu-HU" dirty="0"/>
        </a:p>
      </dgm:t>
    </dgm:pt>
    <dgm:pt modelId="{978EDA55-F02D-4AD8-902A-E6887FD3F696}" type="parTrans" cxnId="{276E6A4E-BE5B-4129-87CC-9F6A8F40DEAD}">
      <dgm:prSet/>
      <dgm:spPr/>
      <dgm:t>
        <a:bodyPr/>
        <a:lstStyle/>
        <a:p>
          <a:endParaRPr lang="hu-HU"/>
        </a:p>
      </dgm:t>
    </dgm:pt>
    <dgm:pt modelId="{3B51E580-2144-4B79-9AD2-FD40CF90D664}" type="sibTrans" cxnId="{276E6A4E-BE5B-4129-87CC-9F6A8F40DEAD}">
      <dgm:prSet/>
      <dgm:spPr/>
      <dgm:t>
        <a:bodyPr/>
        <a:lstStyle/>
        <a:p>
          <a:endParaRPr lang="hu-HU"/>
        </a:p>
      </dgm:t>
    </dgm:pt>
    <dgm:pt modelId="{847AAC34-5975-4B63-8CE3-BD57E03CA340}">
      <dgm:prSet/>
      <dgm:spPr/>
      <dgm:t>
        <a:bodyPr/>
        <a:lstStyle/>
        <a:p>
          <a:r>
            <a:rPr lang="hu-HU"/>
            <a:t>Létrehozás és frissítés elutasítása, ha nincs resource limit, vagy request</a:t>
          </a:r>
          <a:endParaRPr lang="hu-HU" dirty="0"/>
        </a:p>
      </dgm:t>
    </dgm:pt>
    <dgm:pt modelId="{076816C7-001E-443E-B514-1E7C50912216}" type="parTrans" cxnId="{CA723AD8-43BB-47E5-B11E-6048A7AC5BB5}">
      <dgm:prSet/>
      <dgm:spPr/>
      <dgm:t>
        <a:bodyPr/>
        <a:lstStyle/>
        <a:p>
          <a:endParaRPr lang="hu-HU"/>
        </a:p>
      </dgm:t>
    </dgm:pt>
    <dgm:pt modelId="{0F30E97D-D04F-4A5A-8FB1-3724537760FC}" type="sibTrans" cxnId="{CA723AD8-43BB-47E5-B11E-6048A7AC5BB5}">
      <dgm:prSet/>
      <dgm:spPr/>
      <dgm:t>
        <a:bodyPr/>
        <a:lstStyle/>
        <a:p>
          <a:endParaRPr lang="hu-HU"/>
        </a:p>
      </dgm:t>
    </dgm:pt>
    <dgm:pt modelId="{F22526BF-EFA4-44F4-85EA-623B82FD9AB4}">
      <dgm:prSet/>
      <dgm:spPr/>
      <dgm:t>
        <a:bodyPr/>
        <a:lstStyle/>
        <a:p>
          <a:r>
            <a:rPr lang="hu-HU" dirty="0"/>
            <a:t>Figyelmeztetés, ha a </a:t>
          </a:r>
          <a:r>
            <a:rPr lang="hu-HU" dirty="0" err="1"/>
            <a:t>default</a:t>
          </a:r>
          <a:r>
            <a:rPr lang="hu-HU" dirty="0"/>
            <a:t> névtérben dolgozunk</a:t>
          </a:r>
        </a:p>
      </dgm:t>
    </dgm:pt>
    <dgm:pt modelId="{4E5B7469-FF5E-422E-A7FF-C6A7FC6AE6B6}" type="parTrans" cxnId="{385F2B4E-6CFA-4DA8-A954-A5B68841785A}">
      <dgm:prSet/>
      <dgm:spPr/>
      <dgm:t>
        <a:bodyPr/>
        <a:lstStyle/>
        <a:p>
          <a:endParaRPr lang="hu-HU"/>
        </a:p>
      </dgm:t>
    </dgm:pt>
    <dgm:pt modelId="{4325E486-C1E5-4C52-99D2-BC14877C8799}" type="sibTrans" cxnId="{385F2B4E-6CFA-4DA8-A954-A5B68841785A}">
      <dgm:prSet/>
      <dgm:spPr/>
      <dgm:t>
        <a:bodyPr/>
        <a:lstStyle/>
        <a:p>
          <a:endParaRPr lang="hu-HU"/>
        </a:p>
      </dgm:t>
    </dgm:pt>
    <dgm:pt modelId="{33827E9C-C58B-4AFE-BA87-F1B04E1CCF64}">
      <dgm:prSet/>
      <dgm:spPr/>
      <dgm:t>
        <a:bodyPr/>
        <a:lstStyle/>
        <a:p>
          <a:r>
            <a:rPr lang="hu-HU" dirty="0"/>
            <a:t>Elutasítás ha nem megbízható </a:t>
          </a:r>
          <a:r>
            <a:rPr lang="hu-HU" dirty="0" err="1"/>
            <a:t>registryből</a:t>
          </a:r>
          <a:r>
            <a:rPr lang="hu-HU" dirty="0"/>
            <a:t> származik az image</a:t>
          </a:r>
        </a:p>
      </dgm:t>
    </dgm:pt>
    <dgm:pt modelId="{0A387EBF-D861-44D1-B864-2256637E2931}" type="parTrans" cxnId="{AAF67F69-991A-4AD5-A3C1-B622E82DBA80}">
      <dgm:prSet/>
      <dgm:spPr/>
      <dgm:t>
        <a:bodyPr/>
        <a:lstStyle/>
        <a:p>
          <a:endParaRPr lang="hu-HU"/>
        </a:p>
      </dgm:t>
    </dgm:pt>
    <dgm:pt modelId="{988796FF-5342-4D64-91E9-0462EBCBB49D}" type="sibTrans" cxnId="{AAF67F69-991A-4AD5-A3C1-B622E82DBA80}">
      <dgm:prSet/>
      <dgm:spPr/>
      <dgm:t>
        <a:bodyPr/>
        <a:lstStyle/>
        <a:p>
          <a:endParaRPr lang="hu-HU"/>
        </a:p>
      </dgm:t>
    </dgm:pt>
    <dgm:pt modelId="{8303ABE1-85A0-411E-934B-130E4B03546B}" type="pres">
      <dgm:prSet presAssocID="{0E2E4909-92F2-4B47-BF1A-518D2C02260A}" presName="vert0" presStyleCnt="0">
        <dgm:presLayoutVars>
          <dgm:dir/>
          <dgm:animOne val="branch"/>
          <dgm:animLvl val="lvl"/>
        </dgm:presLayoutVars>
      </dgm:prSet>
      <dgm:spPr/>
    </dgm:pt>
    <dgm:pt modelId="{5CFE96F1-3796-4150-938E-70D923F6E64A}" type="pres">
      <dgm:prSet presAssocID="{F2F37F42-8C17-4278-BF00-06581951BDAB}" presName="thickLine" presStyleLbl="alignNode1" presStyleIdx="0" presStyleCnt="5"/>
      <dgm:spPr/>
    </dgm:pt>
    <dgm:pt modelId="{0C0CBDCD-69F3-4ED6-8C31-096D84597D84}" type="pres">
      <dgm:prSet presAssocID="{F2F37F42-8C17-4278-BF00-06581951BDAB}" presName="horz1" presStyleCnt="0"/>
      <dgm:spPr/>
    </dgm:pt>
    <dgm:pt modelId="{517C04AA-23B8-42D9-BDD2-F56674EF1B49}" type="pres">
      <dgm:prSet presAssocID="{F2F37F42-8C17-4278-BF00-06581951BDAB}" presName="tx1" presStyleLbl="revTx" presStyleIdx="0" presStyleCnt="5"/>
      <dgm:spPr/>
    </dgm:pt>
    <dgm:pt modelId="{526FE086-39D6-4208-BDA0-6698CCFBDF5C}" type="pres">
      <dgm:prSet presAssocID="{F2F37F42-8C17-4278-BF00-06581951BDAB}" presName="vert1" presStyleCnt="0"/>
      <dgm:spPr/>
    </dgm:pt>
    <dgm:pt modelId="{9527DA2C-BDAF-4961-B413-67757D466D24}" type="pres">
      <dgm:prSet presAssocID="{95B85DBD-9843-46B0-8304-E4B9B3EB2F4D}" presName="thickLine" presStyleLbl="alignNode1" presStyleIdx="1" presStyleCnt="5"/>
      <dgm:spPr/>
    </dgm:pt>
    <dgm:pt modelId="{D6BA9007-05E2-47B8-82AF-E9AA385C5C8F}" type="pres">
      <dgm:prSet presAssocID="{95B85DBD-9843-46B0-8304-E4B9B3EB2F4D}" presName="horz1" presStyleCnt="0"/>
      <dgm:spPr/>
    </dgm:pt>
    <dgm:pt modelId="{21E367C4-4119-43B4-9DD1-1D3C0E3053D2}" type="pres">
      <dgm:prSet presAssocID="{95B85DBD-9843-46B0-8304-E4B9B3EB2F4D}" presName="tx1" presStyleLbl="revTx" presStyleIdx="1" presStyleCnt="5"/>
      <dgm:spPr/>
    </dgm:pt>
    <dgm:pt modelId="{B1C387C8-8F8E-416F-BF83-BE6394C29170}" type="pres">
      <dgm:prSet presAssocID="{95B85DBD-9843-46B0-8304-E4B9B3EB2F4D}" presName="vert1" presStyleCnt="0"/>
      <dgm:spPr/>
    </dgm:pt>
    <dgm:pt modelId="{AA8A8D43-66B8-4AF5-BA04-D48E03B6F28F}" type="pres">
      <dgm:prSet presAssocID="{847AAC34-5975-4B63-8CE3-BD57E03CA340}" presName="thickLine" presStyleLbl="alignNode1" presStyleIdx="2" presStyleCnt="5"/>
      <dgm:spPr/>
    </dgm:pt>
    <dgm:pt modelId="{A87851B7-A3CF-4C56-8DFF-A8BAA9DD59BC}" type="pres">
      <dgm:prSet presAssocID="{847AAC34-5975-4B63-8CE3-BD57E03CA340}" presName="horz1" presStyleCnt="0"/>
      <dgm:spPr/>
    </dgm:pt>
    <dgm:pt modelId="{EDBEDD60-2054-457C-99F4-F6344889D5DF}" type="pres">
      <dgm:prSet presAssocID="{847AAC34-5975-4B63-8CE3-BD57E03CA340}" presName="tx1" presStyleLbl="revTx" presStyleIdx="2" presStyleCnt="5"/>
      <dgm:spPr/>
    </dgm:pt>
    <dgm:pt modelId="{0EEE992D-E5EC-4B6D-9862-4AD46DF78F7C}" type="pres">
      <dgm:prSet presAssocID="{847AAC34-5975-4B63-8CE3-BD57E03CA340}" presName="vert1" presStyleCnt="0"/>
      <dgm:spPr/>
    </dgm:pt>
    <dgm:pt modelId="{94B4621E-E5E3-4B64-BB41-93C7601E9BBF}" type="pres">
      <dgm:prSet presAssocID="{F22526BF-EFA4-44F4-85EA-623B82FD9AB4}" presName="thickLine" presStyleLbl="alignNode1" presStyleIdx="3" presStyleCnt="5"/>
      <dgm:spPr/>
    </dgm:pt>
    <dgm:pt modelId="{F9398218-6E71-4EA9-A495-E930F722154E}" type="pres">
      <dgm:prSet presAssocID="{F22526BF-EFA4-44F4-85EA-623B82FD9AB4}" presName="horz1" presStyleCnt="0"/>
      <dgm:spPr/>
    </dgm:pt>
    <dgm:pt modelId="{7964BBF8-B33C-4C99-A9CA-401C437BC3BC}" type="pres">
      <dgm:prSet presAssocID="{F22526BF-EFA4-44F4-85EA-623B82FD9AB4}" presName="tx1" presStyleLbl="revTx" presStyleIdx="3" presStyleCnt="5"/>
      <dgm:spPr/>
    </dgm:pt>
    <dgm:pt modelId="{5A851003-0288-44A2-AB77-B8E44C06C035}" type="pres">
      <dgm:prSet presAssocID="{F22526BF-EFA4-44F4-85EA-623B82FD9AB4}" presName="vert1" presStyleCnt="0"/>
      <dgm:spPr/>
    </dgm:pt>
    <dgm:pt modelId="{FA25F7AC-8EBA-489B-A8A5-C61D13FFBDD4}" type="pres">
      <dgm:prSet presAssocID="{33827E9C-C58B-4AFE-BA87-F1B04E1CCF64}" presName="thickLine" presStyleLbl="alignNode1" presStyleIdx="4" presStyleCnt="5"/>
      <dgm:spPr/>
    </dgm:pt>
    <dgm:pt modelId="{33AA2A78-1F75-4C04-9AF9-F1D382D7F83C}" type="pres">
      <dgm:prSet presAssocID="{33827E9C-C58B-4AFE-BA87-F1B04E1CCF64}" presName="horz1" presStyleCnt="0"/>
      <dgm:spPr/>
    </dgm:pt>
    <dgm:pt modelId="{1DB9EB10-6DEA-45A2-8E25-6C7BDC4C7575}" type="pres">
      <dgm:prSet presAssocID="{33827E9C-C58B-4AFE-BA87-F1B04E1CCF64}" presName="tx1" presStyleLbl="revTx" presStyleIdx="4" presStyleCnt="5"/>
      <dgm:spPr/>
    </dgm:pt>
    <dgm:pt modelId="{D2796DAD-D4B2-446D-9B87-677D49830D94}" type="pres">
      <dgm:prSet presAssocID="{33827E9C-C58B-4AFE-BA87-F1B04E1CCF64}" presName="vert1" presStyleCnt="0"/>
      <dgm:spPr/>
    </dgm:pt>
  </dgm:ptLst>
  <dgm:cxnLst>
    <dgm:cxn modelId="{964CD20D-F423-4DE0-88A6-94B77BCB11E3}" srcId="{0E2E4909-92F2-4B47-BF1A-518D2C02260A}" destId="{F2F37F42-8C17-4278-BF00-06581951BDAB}" srcOrd="0" destOrd="0" parTransId="{C05A2E61-0B40-4BC6-B1DC-1EAC48D8F034}" sibTransId="{9A9ADBAA-6C16-4FBC-8B54-837363880158}"/>
    <dgm:cxn modelId="{00649E12-65B8-47A2-B42F-3BB77DE790FB}" type="presOf" srcId="{F2F37F42-8C17-4278-BF00-06581951BDAB}" destId="{517C04AA-23B8-42D9-BDD2-F56674EF1B49}" srcOrd="0" destOrd="0" presId="urn:microsoft.com/office/officeart/2008/layout/LinedList"/>
    <dgm:cxn modelId="{2B2A5F18-30F1-4CB3-8746-85E82341028E}" type="presOf" srcId="{F22526BF-EFA4-44F4-85EA-623B82FD9AB4}" destId="{7964BBF8-B33C-4C99-A9CA-401C437BC3BC}" srcOrd="0" destOrd="0" presId="urn:microsoft.com/office/officeart/2008/layout/LinedList"/>
    <dgm:cxn modelId="{AAF67F69-991A-4AD5-A3C1-B622E82DBA80}" srcId="{0E2E4909-92F2-4B47-BF1A-518D2C02260A}" destId="{33827E9C-C58B-4AFE-BA87-F1B04E1CCF64}" srcOrd="4" destOrd="0" parTransId="{0A387EBF-D861-44D1-B864-2256637E2931}" sibTransId="{988796FF-5342-4D64-91E9-0462EBCBB49D}"/>
    <dgm:cxn modelId="{385F2B4E-6CFA-4DA8-A954-A5B68841785A}" srcId="{0E2E4909-92F2-4B47-BF1A-518D2C02260A}" destId="{F22526BF-EFA4-44F4-85EA-623B82FD9AB4}" srcOrd="3" destOrd="0" parTransId="{4E5B7469-FF5E-422E-A7FF-C6A7FC6AE6B6}" sibTransId="{4325E486-C1E5-4C52-99D2-BC14877C8799}"/>
    <dgm:cxn modelId="{276E6A4E-BE5B-4129-87CC-9F6A8F40DEAD}" srcId="{0E2E4909-92F2-4B47-BF1A-518D2C02260A}" destId="{95B85DBD-9843-46B0-8304-E4B9B3EB2F4D}" srcOrd="1" destOrd="0" parTransId="{978EDA55-F02D-4AD8-902A-E6887FD3F696}" sibTransId="{3B51E580-2144-4B79-9AD2-FD40CF90D664}"/>
    <dgm:cxn modelId="{1556439C-1BBE-448B-B6C7-E8DF1A2A6370}" type="presOf" srcId="{33827E9C-C58B-4AFE-BA87-F1B04E1CCF64}" destId="{1DB9EB10-6DEA-45A2-8E25-6C7BDC4C7575}" srcOrd="0" destOrd="0" presId="urn:microsoft.com/office/officeart/2008/layout/LinedList"/>
    <dgm:cxn modelId="{05D94D9E-B27E-4667-BDD7-E4827A53BD12}" type="presOf" srcId="{95B85DBD-9843-46B0-8304-E4B9B3EB2F4D}" destId="{21E367C4-4119-43B4-9DD1-1D3C0E3053D2}" srcOrd="0" destOrd="0" presId="urn:microsoft.com/office/officeart/2008/layout/LinedList"/>
    <dgm:cxn modelId="{218E81AE-1F69-407F-B491-42BFF9777F6D}" type="presOf" srcId="{847AAC34-5975-4B63-8CE3-BD57E03CA340}" destId="{EDBEDD60-2054-457C-99F4-F6344889D5DF}" srcOrd="0" destOrd="0" presId="urn:microsoft.com/office/officeart/2008/layout/LinedList"/>
    <dgm:cxn modelId="{1C6524D2-6D4A-4820-9122-A6CE681043BA}" type="presOf" srcId="{0E2E4909-92F2-4B47-BF1A-518D2C02260A}" destId="{8303ABE1-85A0-411E-934B-130E4B03546B}" srcOrd="0" destOrd="0" presId="urn:microsoft.com/office/officeart/2008/layout/LinedList"/>
    <dgm:cxn modelId="{CA723AD8-43BB-47E5-B11E-6048A7AC5BB5}" srcId="{0E2E4909-92F2-4B47-BF1A-518D2C02260A}" destId="{847AAC34-5975-4B63-8CE3-BD57E03CA340}" srcOrd="2" destOrd="0" parTransId="{076816C7-001E-443E-B514-1E7C50912216}" sibTransId="{0F30E97D-D04F-4A5A-8FB1-3724537760FC}"/>
    <dgm:cxn modelId="{61C5341E-F392-4B4E-A5EF-4C1E069E1E58}" type="presParOf" srcId="{8303ABE1-85A0-411E-934B-130E4B03546B}" destId="{5CFE96F1-3796-4150-938E-70D923F6E64A}" srcOrd="0" destOrd="0" presId="urn:microsoft.com/office/officeart/2008/layout/LinedList"/>
    <dgm:cxn modelId="{67450D0E-0B6B-469D-B026-3836A377401F}" type="presParOf" srcId="{8303ABE1-85A0-411E-934B-130E4B03546B}" destId="{0C0CBDCD-69F3-4ED6-8C31-096D84597D84}" srcOrd="1" destOrd="0" presId="urn:microsoft.com/office/officeart/2008/layout/LinedList"/>
    <dgm:cxn modelId="{96B4F6B7-B2A0-4D09-9B2E-AC66DE2C7165}" type="presParOf" srcId="{0C0CBDCD-69F3-4ED6-8C31-096D84597D84}" destId="{517C04AA-23B8-42D9-BDD2-F56674EF1B49}" srcOrd="0" destOrd="0" presId="urn:microsoft.com/office/officeart/2008/layout/LinedList"/>
    <dgm:cxn modelId="{5E4D46FB-DDA6-4014-A918-58798FBF903A}" type="presParOf" srcId="{0C0CBDCD-69F3-4ED6-8C31-096D84597D84}" destId="{526FE086-39D6-4208-BDA0-6698CCFBDF5C}" srcOrd="1" destOrd="0" presId="urn:microsoft.com/office/officeart/2008/layout/LinedList"/>
    <dgm:cxn modelId="{DF4FA829-C6F8-4897-9EAF-C855F3D995E2}" type="presParOf" srcId="{8303ABE1-85A0-411E-934B-130E4B03546B}" destId="{9527DA2C-BDAF-4961-B413-67757D466D24}" srcOrd="2" destOrd="0" presId="urn:microsoft.com/office/officeart/2008/layout/LinedList"/>
    <dgm:cxn modelId="{23EFCC69-97E9-4D29-82CC-6CAAB4CAE1E9}" type="presParOf" srcId="{8303ABE1-85A0-411E-934B-130E4B03546B}" destId="{D6BA9007-05E2-47B8-82AF-E9AA385C5C8F}" srcOrd="3" destOrd="0" presId="urn:microsoft.com/office/officeart/2008/layout/LinedList"/>
    <dgm:cxn modelId="{E180E797-00DC-4841-B884-9B53AD4834D4}" type="presParOf" srcId="{D6BA9007-05E2-47B8-82AF-E9AA385C5C8F}" destId="{21E367C4-4119-43B4-9DD1-1D3C0E3053D2}" srcOrd="0" destOrd="0" presId="urn:microsoft.com/office/officeart/2008/layout/LinedList"/>
    <dgm:cxn modelId="{6CF0B955-1F66-4DE4-9CAF-D723B5F10FBF}" type="presParOf" srcId="{D6BA9007-05E2-47B8-82AF-E9AA385C5C8F}" destId="{B1C387C8-8F8E-416F-BF83-BE6394C29170}" srcOrd="1" destOrd="0" presId="urn:microsoft.com/office/officeart/2008/layout/LinedList"/>
    <dgm:cxn modelId="{BBD0FE10-9DA4-4200-B76B-D91057D6E221}" type="presParOf" srcId="{8303ABE1-85A0-411E-934B-130E4B03546B}" destId="{AA8A8D43-66B8-4AF5-BA04-D48E03B6F28F}" srcOrd="4" destOrd="0" presId="urn:microsoft.com/office/officeart/2008/layout/LinedList"/>
    <dgm:cxn modelId="{B643593A-BC18-4591-8049-1183C042A4F1}" type="presParOf" srcId="{8303ABE1-85A0-411E-934B-130E4B03546B}" destId="{A87851B7-A3CF-4C56-8DFF-A8BAA9DD59BC}" srcOrd="5" destOrd="0" presId="urn:microsoft.com/office/officeart/2008/layout/LinedList"/>
    <dgm:cxn modelId="{C60E6BE4-9132-47C1-AF4E-9A640FFFA531}" type="presParOf" srcId="{A87851B7-A3CF-4C56-8DFF-A8BAA9DD59BC}" destId="{EDBEDD60-2054-457C-99F4-F6344889D5DF}" srcOrd="0" destOrd="0" presId="urn:microsoft.com/office/officeart/2008/layout/LinedList"/>
    <dgm:cxn modelId="{F7DB176C-DCFB-45E5-9959-6321E0295FDB}" type="presParOf" srcId="{A87851B7-A3CF-4C56-8DFF-A8BAA9DD59BC}" destId="{0EEE992D-E5EC-4B6D-9862-4AD46DF78F7C}" srcOrd="1" destOrd="0" presId="urn:microsoft.com/office/officeart/2008/layout/LinedList"/>
    <dgm:cxn modelId="{869E9F36-DB1B-42F4-AEAC-08D671E827B7}" type="presParOf" srcId="{8303ABE1-85A0-411E-934B-130E4B03546B}" destId="{94B4621E-E5E3-4B64-BB41-93C7601E9BBF}" srcOrd="6" destOrd="0" presId="urn:microsoft.com/office/officeart/2008/layout/LinedList"/>
    <dgm:cxn modelId="{8703140E-79A9-4393-B784-E9DA6E7ACB50}" type="presParOf" srcId="{8303ABE1-85A0-411E-934B-130E4B03546B}" destId="{F9398218-6E71-4EA9-A495-E930F722154E}" srcOrd="7" destOrd="0" presId="urn:microsoft.com/office/officeart/2008/layout/LinedList"/>
    <dgm:cxn modelId="{886BDCA3-02D2-4941-930B-A7F615C13A63}" type="presParOf" srcId="{F9398218-6E71-4EA9-A495-E930F722154E}" destId="{7964BBF8-B33C-4C99-A9CA-401C437BC3BC}" srcOrd="0" destOrd="0" presId="urn:microsoft.com/office/officeart/2008/layout/LinedList"/>
    <dgm:cxn modelId="{DCE5336C-3AA8-4270-AF36-AE870150C5DC}" type="presParOf" srcId="{F9398218-6E71-4EA9-A495-E930F722154E}" destId="{5A851003-0288-44A2-AB77-B8E44C06C035}" srcOrd="1" destOrd="0" presId="urn:microsoft.com/office/officeart/2008/layout/LinedList"/>
    <dgm:cxn modelId="{229DCC75-429C-4155-8B12-949D1035488B}" type="presParOf" srcId="{8303ABE1-85A0-411E-934B-130E4B03546B}" destId="{FA25F7AC-8EBA-489B-A8A5-C61D13FFBDD4}" srcOrd="8" destOrd="0" presId="urn:microsoft.com/office/officeart/2008/layout/LinedList"/>
    <dgm:cxn modelId="{C3BA504E-B075-4592-9ABA-7DA5EC72A525}" type="presParOf" srcId="{8303ABE1-85A0-411E-934B-130E4B03546B}" destId="{33AA2A78-1F75-4C04-9AF9-F1D382D7F83C}" srcOrd="9" destOrd="0" presId="urn:microsoft.com/office/officeart/2008/layout/LinedList"/>
    <dgm:cxn modelId="{2517B210-D32A-427A-AE34-590667CE24CA}" type="presParOf" srcId="{33AA2A78-1F75-4C04-9AF9-F1D382D7F83C}" destId="{1DB9EB10-6DEA-45A2-8E25-6C7BDC4C7575}" srcOrd="0" destOrd="0" presId="urn:microsoft.com/office/officeart/2008/layout/LinedList"/>
    <dgm:cxn modelId="{6AFF4DC0-79BA-401E-8E3D-BD00A8E8E14D}" type="presParOf" srcId="{33AA2A78-1F75-4C04-9AF9-F1D382D7F83C}" destId="{D2796DAD-D4B2-446D-9B87-677D49830D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DEC95C0-1E6F-420A-8583-A30286B589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C1D7295F-55A8-48E5-8BCB-38231233AD78}">
      <dgm:prSet/>
      <dgm:spPr/>
      <dgm:t>
        <a:bodyPr/>
        <a:lstStyle/>
        <a:p>
          <a:r>
            <a:rPr lang="hu-HU" dirty="0"/>
            <a:t>Könnyedén lehet jelentéseket készíteni</a:t>
          </a:r>
        </a:p>
      </dgm:t>
    </dgm:pt>
    <dgm:pt modelId="{BF883CB3-452B-4184-B2D9-AD579D40A441}" type="parTrans" cxnId="{BE3115DF-FDA5-4582-80B0-4C0D9CACFD25}">
      <dgm:prSet/>
      <dgm:spPr/>
      <dgm:t>
        <a:bodyPr/>
        <a:lstStyle/>
        <a:p>
          <a:endParaRPr lang="hu-HU"/>
        </a:p>
      </dgm:t>
    </dgm:pt>
    <dgm:pt modelId="{681863E1-28CA-46AF-8B00-B573F9BB5C71}" type="sibTrans" cxnId="{BE3115DF-FDA5-4582-80B0-4C0D9CACFD25}">
      <dgm:prSet/>
      <dgm:spPr/>
      <dgm:t>
        <a:bodyPr/>
        <a:lstStyle/>
        <a:p>
          <a:endParaRPr lang="hu-HU"/>
        </a:p>
      </dgm:t>
    </dgm:pt>
    <dgm:pt modelId="{7C08BE0F-DDEF-4FBC-BA55-CA1E2184D98A}">
      <dgm:prSet/>
      <dgm:spPr/>
      <dgm:t>
        <a:bodyPr/>
        <a:lstStyle/>
        <a:p>
          <a:r>
            <a:rPr lang="hu-HU" dirty="0"/>
            <a:t>Könnyedén lehet általános K8s </a:t>
          </a:r>
          <a:r>
            <a:rPr lang="hu-HU" dirty="0" err="1"/>
            <a:t>webhookot</a:t>
          </a:r>
          <a:r>
            <a:rPr lang="hu-HU" dirty="0"/>
            <a:t> készíteni</a:t>
          </a:r>
        </a:p>
      </dgm:t>
    </dgm:pt>
    <dgm:pt modelId="{1F1DC800-FC0D-49EA-9BB4-F8AE5076F485}" type="parTrans" cxnId="{EAC1EF1B-BB45-4114-8904-B4A7A6C1A79F}">
      <dgm:prSet/>
      <dgm:spPr/>
      <dgm:t>
        <a:bodyPr/>
        <a:lstStyle/>
        <a:p>
          <a:endParaRPr lang="hu-HU"/>
        </a:p>
      </dgm:t>
    </dgm:pt>
    <dgm:pt modelId="{26934F31-D661-4A21-8220-631D6CF25595}" type="sibTrans" cxnId="{EAC1EF1B-BB45-4114-8904-B4A7A6C1A79F}">
      <dgm:prSet/>
      <dgm:spPr/>
      <dgm:t>
        <a:bodyPr/>
        <a:lstStyle/>
        <a:p>
          <a:endParaRPr lang="hu-HU"/>
        </a:p>
      </dgm:t>
    </dgm:pt>
    <dgm:pt modelId="{AEBD1534-7F25-4B14-A41E-370C32564DC5}">
      <dgm:prSet/>
      <dgm:spPr/>
      <dgm:t>
        <a:bodyPr/>
        <a:lstStyle/>
        <a:p>
          <a:r>
            <a:rPr lang="hu-HU"/>
            <a:t>Időnyereség</a:t>
          </a:r>
        </a:p>
      </dgm:t>
    </dgm:pt>
    <dgm:pt modelId="{92FA1CAB-6910-41B6-9E5B-893D9B24D0FB}" type="parTrans" cxnId="{951C05EE-7FC3-4504-901E-BA6A6C361668}">
      <dgm:prSet/>
      <dgm:spPr/>
      <dgm:t>
        <a:bodyPr/>
        <a:lstStyle/>
        <a:p>
          <a:endParaRPr lang="hu-HU"/>
        </a:p>
      </dgm:t>
    </dgm:pt>
    <dgm:pt modelId="{D802CDD5-DC29-4CAE-A07E-4353316A91C1}" type="sibTrans" cxnId="{951C05EE-7FC3-4504-901E-BA6A6C361668}">
      <dgm:prSet/>
      <dgm:spPr/>
      <dgm:t>
        <a:bodyPr/>
        <a:lstStyle/>
        <a:p>
          <a:endParaRPr lang="hu-HU"/>
        </a:p>
      </dgm:t>
    </dgm:pt>
    <dgm:pt modelId="{77CC0BB0-911A-48E4-A450-8B05BC204BA1}">
      <dgm:prSet/>
      <dgm:spPr/>
      <dgm:t>
        <a:bodyPr/>
        <a:lstStyle/>
        <a:p>
          <a:r>
            <a:rPr lang="hu-HU"/>
            <a:t>Fordítás: </a:t>
          </a:r>
          <a:r>
            <a:rPr lang="en-US"/>
            <a:t>20~40</a:t>
          </a:r>
          <a:r>
            <a:rPr lang="hu-HU"/>
            <a:t> másodperc</a:t>
          </a:r>
        </a:p>
      </dgm:t>
    </dgm:pt>
    <dgm:pt modelId="{37857584-F794-4C1C-B7E3-ACAD521EE08D}" type="parTrans" cxnId="{16359680-68F8-4273-8CDF-18AB5C259298}">
      <dgm:prSet/>
      <dgm:spPr/>
      <dgm:t>
        <a:bodyPr/>
        <a:lstStyle/>
        <a:p>
          <a:endParaRPr lang="hu-HU"/>
        </a:p>
      </dgm:t>
    </dgm:pt>
    <dgm:pt modelId="{BBC50109-7245-4F46-AA6D-9E7E05D8E93B}" type="sibTrans" cxnId="{16359680-68F8-4273-8CDF-18AB5C259298}">
      <dgm:prSet/>
      <dgm:spPr/>
      <dgm:t>
        <a:bodyPr/>
        <a:lstStyle/>
        <a:p>
          <a:endParaRPr lang="hu-HU"/>
        </a:p>
      </dgm:t>
    </dgm:pt>
    <dgm:pt modelId="{67055F56-8F42-4707-9690-29AE6E545A87}">
      <dgm:prSet/>
      <dgm:spPr/>
      <dgm:t>
        <a:bodyPr/>
        <a:lstStyle/>
        <a:p>
          <a:r>
            <a:rPr lang="hu-HU"/>
            <a:t>Indítás: </a:t>
          </a:r>
          <a:r>
            <a:rPr lang="en-US"/>
            <a:t>2</a:t>
          </a:r>
          <a:r>
            <a:rPr lang="hu-HU"/>
            <a:t>~5 másodperc</a:t>
          </a:r>
        </a:p>
      </dgm:t>
    </dgm:pt>
    <dgm:pt modelId="{98F8DB00-86DD-4886-8B82-4D0D24848100}" type="parTrans" cxnId="{5D38FD5A-3834-49A7-A43E-654320C33856}">
      <dgm:prSet/>
      <dgm:spPr/>
      <dgm:t>
        <a:bodyPr/>
        <a:lstStyle/>
        <a:p>
          <a:endParaRPr lang="hu-HU"/>
        </a:p>
      </dgm:t>
    </dgm:pt>
    <dgm:pt modelId="{DF7429E3-E665-42A7-A4A3-7C67A66C1AAF}" type="sibTrans" cxnId="{5D38FD5A-3834-49A7-A43E-654320C33856}">
      <dgm:prSet/>
      <dgm:spPr/>
      <dgm:t>
        <a:bodyPr/>
        <a:lstStyle/>
        <a:p>
          <a:endParaRPr lang="hu-HU"/>
        </a:p>
      </dgm:t>
    </dgm:pt>
    <dgm:pt modelId="{3231890E-1D15-49A0-B49E-92F5CBAB1697}">
      <dgm:prSet/>
      <dgm:spPr/>
      <dgm:t>
        <a:bodyPr/>
        <a:lstStyle/>
        <a:p>
          <a:r>
            <a:rPr lang="hu-HU"/>
            <a:t>Implementálással együtt: &lt;30 perc</a:t>
          </a:r>
        </a:p>
      </dgm:t>
    </dgm:pt>
    <dgm:pt modelId="{95E71623-C172-4CD1-8F10-D06B1897C6EC}" type="parTrans" cxnId="{D432A6AF-06B5-4B9D-8B28-12EF1885EF8F}">
      <dgm:prSet/>
      <dgm:spPr/>
      <dgm:t>
        <a:bodyPr/>
        <a:lstStyle/>
        <a:p>
          <a:endParaRPr lang="hu-HU"/>
        </a:p>
      </dgm:t>
    </dgm:pt>
    <dgm:pt modelId="{C33D91C6-BC85-461D-90B6-D122E60190FF}" type="sibTrans" cxnId="{D432A6AF-06B5-4B9D-8B28-12EF1885EF8F}">
      <dgm:prSet/>
      <dgm:spPr/>
      <dgm:t>
        <a:bodyPr/>
        <a:lstStyle/>
        <a:p>
          <a:endParaRPr lang="hu-HU"/>
        </a:p>
      </dgm:t>
    </dgm:pt>
    <dgm:pt modelId="{C6A7A1FF-DBAC-47C9-B090-9A561B5476FE}">
      <dgm:prSet/>
      <dgm:spPr/>
      <dgm:t>
        <a:bodyPr/>
        <a:lstStyle/>
        <a:p>
          <a:r>
            <a:rPr lang="hu-HU" dirty="0"/>
            <a:t>Automatikusan frissülő</a:t>
          </a:r>
        </a:p>
      </dgm:t>
    </dgm:pt>
    <dgm:pt modelId="{C623331E-097A-470A-940E-6FBA3424CA2B}" type="parTrans" cxnId="{EC1BAE8E-0C14-422F-ADD7-674A478F73A5}">
      <dgm:prSet/>
      <dgm:spPr/>
      <dgm:t>
        <a:bodyPr/>
        <a:lstStyle/>
        <a:p>
          <a:endParaRPr lang="hu-HU"/>
        </a:p>
      </dgm:t>
    </dgm:pt>
    <dgm:pt modelId="{9C366883-75FE-44AA-941E-B9C61D4D0E41}" type="sibTrans" cxnId="{EC1BAE8E-0C14-422F-ADD7-674A478F73A5}">
      <dgm:prSet/>
      <dgm:spPr/>
      <dgm:t>
        <a:bodyPr/>
        <a:lstStyle/>
        <a:p>
          <a:endParaRPr lang="hu-HU"/>
        </a:p>
      </dgm:t>
    </dgm:pt>
    <dgm:pt modelId="{AF1BF86D-A34D-4867-82D5-08DFAD3E4D2E}">
      <dgm:prSet/>
      <dgm:spPr/>
      <dgm:t>
        <a:bodyPr/>
        <a:lstStyle/>
        <a:p>
          <a:r>
            <a:rPr lang="hu-HU" dirty="0"/>
            <a:t>Hibatűrő</a:t>
          </a:r>
        </a:p>
      </dgm:t>
    </dgm:pt>
    <dgm:pt modelId="{C248FB97-5CE5-48AF-BE5A-ADE01DDF6AE2}" type="parTrans" cxnId="{B30E4C3A-BD1B-46FE-839A-2EC6906C83AD}">
      <dgm:prSet/>
      <dgm:spPr/>
      <dgm:t>
        <a:bodyPr/>
        <a:lstStyle/>
        <a:p>
          <a:endParaRPr lang="hu-HU"/>
        </a:p>
      </dgm:t>
    </dgm:pt>
    <dgm:pt modelId="{58F62039-37E9-4BBB-961D-62D68C4E1CBB}" type="sibTrans" cxnId="{B30E4C3A-BD1B-46FE-839A-2EC6906C83AD}">
      <dgm:prSet/>
      <dgm:spPr/>
      <dgm:t>
        <a:bodyPr/>
        <a:lstStyle/>
        <a:p>
          <a:endParaRPr lang="hu-HU"/>
        </a:p>
      </dgm:t>
    </dgm:pt>
    <dgm:pt modelId="{A8C21185-3BB0-4026-84E5-257BBAF3B35B}" type="pres">
      <dgm:prSet presAssocID="{6DEC95C0-1E6F-420A-8583-A30286B589BE}" presName="linear" presStyleCnt="0">
        <dgm:presLayoutVars>
          <dgm:animLvl val="lvl"/>
          <dgm:resizeHandles val="exact"/>
        </dgm:presLayoutVars>
      </dgm:prSet>
      <dgm:spPr/>
    </dgm:pt>
    <dgm:pt modelId="{EF1D2D55-8644-4048-BB58-CCCDC40C4CD4}" type="pres">
      <dgm:prSet presAssocID="{C1D7295F-55A8-48E5-8BCB-38231233AD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054BD8-08ED-4976-9BB5-E57A4C497765}" type="pres">
      <dgm:prSet presAssocID="{C1D7295F-55A8-48E5-8BCB-38231233AD78}" presName="childText" presStyleLbl="revTx" presStyleIdx="0" presStyleCnt="2">
        <dgm:presLayoutVars>
          <dgm:bulletEnabled val="1"/>
        </dgm:presLayoutVars>
      </dgm:prSet>
      <dgm:spPr/>
    </dgm:pt>
    <dgm:pt modelId="{1F22F232-8024-4E82-9B1A-BC91825F8F1C}" type="pres">
      <dgm:prSet presAssocID="{7C08BE0F-DDEF-4FBC-BA55-CA1E2184D9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4112FF-AF82-43B3-92E8-992B7E7D4874}" type="pres">
      <dgm:prSet presAssocID="{26934F31-D661-4A21-8220-631D6CF25595}" presName="spacer" presStyleCnt="0"/>
      <dgm:spPr/>
    </dgm:pt>
    <dgm:pt modelId="{703502DB-C28D-4514-8C18-603853FF0456}" type="pres">
      <dgm:prSet presAssocID="{AEBD1534-7F25-4B14-A41E-370C32564DC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B462EE-E017-45FE-AC83-0F77E7192C4A}" type="pres">
      <dgm:prSet presAssocID="{AEBD1534-7F25-4B14-A41E-370C32564DC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202FC14-9604-43FC-8F11-469EC97F8E10}" type="presOf" srcId="{3231890E-1D15-49A0-B49E-92F5CBAB1697}" destId="{0BB462EE-E017-45FE-AC83-0F77E7192C4A}" srcOrd="0" destOrd="2" presId="urn:microsoft.com/office/officeart/2005/8/layout/vList2"/>
    <dgm:cxn modelId="{EAC1EF1B-BB45-4114-8904-B4A7A6C1A79F}" srcId="{6DEC95C0-1E6F-420A-8583-A30286B589BE}" destId="{7C08BE0F-DDEF-4FBC-BA55-CA1E2184D98A}" srcOrd="1" destOrd="0" parTransId="{1F1DC800-FC0D-49EA-9BB4-F8AE5076F485}" sibTransId="{26934F31-D661-4A21-8220-631D6CF25595}"/>
    <dgm:cxn modelId="{B30E4C3A-BD1B-46FE-839A-2EC6906C83AD}" srcId="{C1D7295F-55A8-48E5-8BCB-38231233AD78}" destId="{AF1BF86D-A34D-4867-82D5-08DFAD3E4D2E}" srcOrd="1" destOrd="0" parTransId="{C248FB97-5CE5-48AF-BE5A-ADE01DDF6AE2}" sibTransId="{58F62039-37E9-4BBB-961D-62D68C4E1CBB}"/>
    <dgm:cxn modelId="{9514416B-83B5-47AF-9703-7D74861953CB}" type="presOf" srcId="{AF1BF86D-A34D-4867-82D5-08DFAD3E4D2E}" destId="{79054BD8-08ED-4976-9BB5-E57A4C497765}" srcOrd="0" destOrd="1" presId="urn:microsoft.com/office/officeart/2005/8/layout/vList2"/>
    <dgm:cxn modelId="{3FBB8D71-CDCC-4BFE-B078-27E8D39F298B}" type="presOf" srcId="{7C08BE0F-DDEF-4FBC-BA55-CA1E2184D98A}" destId="{1F22F232-8024-4E82-9B1A-BC91825F8F1C}" srcOrd="0" destOrd="0" presId="urn:microsoft.com/office/officeart/2005/8/layout/vList2"/>
    <dgm:cxn modelId="{5D38FD5A-3834-49A7-A43E-654320C33856}" srcId="{AEBD1534-7F25-4B14-A41E-370C32564DC5}" destId="{67055F56-8F42-4707-9690-29AE6E545A87}" srcOrd="1" destOrd="0" parTransId="{98F8DB00-86DD-4886-8B82-4D0D24848100}" sibTransId="{DF7429E3-E665-42A7-A4A3-7C67A66C1AAF}"/>
    <dgm:cxn modelId="{94BD657C-AB00-481C-AF41-DE036076513F}" type="presOf" srcId="{C1D7295F-55A8-48E5-8BCB-38231233AD78}" destId="{EF1D2D55-8644-4048-BB58-CCCDC40C4CD4}" srcOrd="0" destOrd="0" presId="urn:microsoft.com/office/officeart/2005/8/layout/vList2"/>
    <dgm:cxn modelId="{16359680-68F8-4273-8CDF-18AB5C259298}" srcId="{AEBD1534-7F25-4B14-A41E-370C32564DC5}" destId="{77CC0BB0-911A-48E4-A450-8B05BC204BA1}" srcOrd="0" destOrd="0" parTransId="{37857584-F794-4C1C-B7E3-ACAD521EE08D}" sibTransId="{BBC50109-7245-4F46-AA6D-9E7E05D8E93B}"/>
    <dgm:cxn modelId="{EC1BAE8E-0C14-422F-ADD7-674A478F73A5}" srcId="{C1D7295F-55A8-48E5-8BCB-38231233AD78}" destId="{C6A7A1FF-DBAC-47C9-B090-9A561B5476FE}" srcOrd="0" destOrd="0" parTransId="{C623331E-097A-470A-940E-6FBA3424CA2B}" sibTransId="{9C366883-75FE-44AA-941E-B9C61D4D0E41}"/>
    <dgm:cxn modelId="{A0DD6197-370B-437F-A847-BCD9FADEACC6}" type="presOf" srcId="{C6A7A1FF-DBAC-47C9-B090-9A561B5476FE}" destId="{79054BD8-08ED-4976-9BB5-E57A4C497765}" srcOrd="0" destOrd="0" presId="urn:microsoft.com/office/officeart/2005/8/layout/vList2"/>
    <dgm:cxn modelId="{A41D0CA0-07B4-42CD-9A84-C3D118F00395}" type="presOf" srcId="{6DEC95C0-1E6F-420A-8583-A30286B589BE}" destId="{A8C21185-3BB0-4026-84E5-257BBAF3B35B}" srcOrd="0" destOrd="0" presId="urn:microsoft.com/office/officeart/2005/8/layout/vList2"/>
    <dgm:cxn modelId="{F99459A5-ED81-437F-9046-0E489A8614E5}" type="presOf" srcId="{77CC0BB0-911A-48E4-A450-8B05BC204BA1}" destId="{0BB462EE-E017-45FE-AC83-0F77E7192C4A}" srcOrd="0" destOrd="0" presId="urn:microsoft.com/office/officeart/2005/8/layout/vList2"/>
    <dgm:cxn modelId="{D432A6AF-06B5-4B9D-8B28-12EF1885EF8F}" srcId="{AEBD1534-7F25-4B14-A41E-370C32564DC5}" destId="{3231890E-1D15-49A0-B49E-92F5CBAB1697}" srcOrd="2" destOrd="0" parTransId="{95E71623-C172-4CD1-8F10-D06B1897C6EC}" sibTransId="{C33D91C6-BC85-461D-90B6-D122E60190FF}"/>
    <dgm:cxn modelId="{319823C5-2B35-48BC-B85D-9570F21738AD}" type="presOf" srcId="{AEBD1534-7F25-4B14-A41E-370C32564DC5}" destId="{703502DB-C28D-4514-8C18-603853FF0456}" srcOrd="0" destOrd="0" presId="urn:microsoft.com/office/officeart/2005/8/layout/vList2"/>
    <dgm:cxn modelId="{BE3115DF-FDA5-4582-80B0-4C0D9CACFD25}" srcId="{6DEC95C0-1E6F-420A-8583-A30286B589BE}" destId="{C1D7295F-55A8-48E5-8BCB-38231233AD78}" srcOrd="0" destOrd="0" parTransId="{BF883CB3-452B-4184-B2D9-AD579D40A441}" sibTransId="{681863E1-28CA-46AF-8B00-B573F9BB5C71}"/>
    <dgm:cxn modelId="{951C05EE-7FC3-4504-901E-BA6A6C361668}" srcId="{6DEC95C0-1E6F-420A-8583-A30286B589BE}" destId="{AEBD1534-7F25-4B14-A41E-370C32564DC5}" srcOrd="2" destOrd="0" parTransId="{92FA1CAB-6910-41B6-9E5B-893D9B24D0FB}" sibTransId="{D802CDD5-DC29-4CAE-A07E-4353316A91C1}"/>
    <dgm:cxn modelId="{B77000F4-06CD-42EB-9E8D-F0138BDC215B}" type="presOf" srcId="{67055F56-8F42-4707-9690-29AE6E545A87}" destId="{0BB462EE-E017-45FE-AC83-0F77E7192C4A}" srcOrd="0" destOrd="1" presId="urn:microsoft.com/office/officeart/2005/8/layout/vList2"/>
    <dgm:cxn modelId="{28AE9443-708A-4EE6-AFC6-AF590100FCC0}" type="presParOf" srcId="{A8C21185-3BB0-4026-84E5-257BBAF3B35B}" destId="{EF1D2D55-8644-4048-BB58-CCCDC40C4CD4}" srcOrd="0" destOrd="0" presId="urn:microsoft.com/office/officeart/2005/8/layout/vList2"/>
    <dgm:cxn modelId="{FD112027-171A-4364-BAED-30E15EEB7A91}" type="presParOf" srcId="{A8C21185-3BB0-4026-84E5-257BBAF3B35B}" destId="{79054BD8-08ED-4976-9BB5-E57A4C497765}" srcOrd="1" destOrd="0" presId="urn:microsoft.com/office/officeart/2005/8/layout/vList2"/>
    <dgm:cxn modelId="{C8558DD5-C886-48E7-B5F6-58E8D5E76028}" type="presParOf" srcId="{A8C21185-3BB0-4026-84E5-257BBAF3B35B}" destId="{1F22F232-8024-4E82-9B1A-BC91825F8F1C}" srcOrd="2" destOrd="0" presId="urn:microsoft.com/office/officeart/2005/8/layout/vList2"/>
    <dgm:cxn modelId="{4898FE80-F7D4-4BA6-940F-1118E0852F18}" type="presParOf" srcId="{A8C21185-3BB0-4026-84E5-257BBAF3B35B}" destId="{714112FF-AF82-43B3-92E8-992B7E7D4874}" srcOrd="3" destOrd="0" presId="urn:microsoft.com/office/officeart/2005/8/layout/vList2"/>
    <dgm:cxn modelId="{98F279C9-E4A4-49B8-BC18-C3A79BE73E33}" type="presParOf" srcId="{A8C21185-3BB0-4026-84E5-257BBAF3B35B}" destId="{703502DB-C28D-4514-8C18-603853FF0456}" srcOrd="4" destOrd="0" presId="urn:microsoft.com/office/officeart/2005/8/layout/vList2"/>
    <dgm:cxn modelId="{90AD8B41-A686-4912-9BC3-AF689FCF0536}" type="presParOf" srcId="{A8C21185-3BB0-4026-84E5-257BBAF3B35B}" destId="{0BB462EE-E017-45FE-AC83-0F77E7192C4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AD9D8FD-F34F-4EE8-9BC9-15528CA248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92A36EA-1336-4CD4-BE43-E40866CCFABF}">
      <dgm:prSet custT="1"/>
      <dgm:spPr/>
      <dgm:t>
        <a:bodyPr/>
        <a:lstStyle/>
        <a:p>
          <a:r>
            <a:rPr lang="hu-HU" sz="1600" dirty="0" err="1"/>
            <a:t>Bash</a:t>
          </a:r>
          <a:r>
            <a:rPr lang="hu-HU" sz="1600" dirty="0"/>
            <a:t> script</a:t>
          </a:r>
        </a:p>
      </dgm:t>
    </dgm:pt>
    <dgm:pt modelId="{9F62ECBD-6BBF-4619-B3DB-8FA9ABB3B760}" type="parTrans" cxnId="{B0210B30-FBB8-496F-BFE2-5FA5A9C2C54E}">
      <dgm:prSet/>
      <dgm:spPr/>
      <dgm:t>
        <a:bodyPr/>
        <a:lstStyle/>
        <a:p>
          <a:endParaRPr lang="hu-HU" sz="2000"/>
        </a:p>
      </dgm:t>
    </dgm:pt>
    <dgm:pt modelId="{0B437AD1-4FAE-458F-A5EE-00A4844A3AF0}" type="sibTrans" cxnId="{B0210B30-FBB8-496F-BFE2-5FA5A9C2C54E}">
      <dgm:prSet/>
      <dgm:spPr/>
      <dgm:t>
        <a:bodyPr/>
        <a:lstStyle/>
        <a:p>
          <a:endParaRPr lang="hu-HU" sz="2000"/>
        </a:p>
      </dgm:t>
    </dgm:pt>
    <dgm:pt modelId="{EF399AA2-596B-453E-AECE-7DE9F907E6CB}">
      <dgm:prSet custT="1"/>
      <dgm:spPr/>
      <dgm:t>
        <a:bodyPr/>
        <a:lstStyle/>
        <a:p>
          <a:r>
            <a:rPr lang="hu-HU" sz="1400" dirty="0" err="1"/>
            <a:t>kubectl</a:t>
          </a:r>
          <a:r>
            <a:rPr lang="hu-HU" sz="1400" dirty="0"/>
            <a:t> </a:t>
          </a:r>
          <a:r>
            <a:rPr lang="hu-HU" sz="1400" dirty="0" err="1"/>
            <a:t>get</a:t>
          </a:r>
          <a:r>
            <a:rPr lang="hu-HU" sz="1400" dirty="0"/>
            <a:t> … --</a:t>
          </a:r>
          <a:r>
            <a:rPr lang="hu-HU" sz="1400" dirty="0" err="1"/>
            <a:t>field-selector</a:t>
          </a:r>
          <a:r>
            <a:rPr lang="hu-HU" sz="1400" dirty="0"/>
            <a:t> …</a:t>
          </a:r>
        </a:p>
      </dgm:t>
    </dgm:pt>
    <dgm:pt modelId="{9743E7E6-DCD5-482D-A2C1-A2C5ABF079D9}" type="parTrans" cxnId="{F75B39CB-FC26-4688-8404-2152B34610AA}">
      <dgm:prSet/>
      <dgm:spPr/>
      <dgm:t>
        <a:bodyPr/>
        <a:lstStyle/>
        <a:p>
          <a:endParaRPr lang="hu-HU" sz="2000"/>
        </a:p>
      </dgm:t>
    </dgm:pt>
    <dgm:pt modelId="{3C0CE9FE-2A27-48F4-8E0B-92F7AA48B375}" type="sibTrans" cxnId="{F75B39CB-FC26-4688-8404-2152B34610AA}">
      <dgm:prSet/>
      <dgm:spPr/>
      <dgm:t>
        <a:bodyPr/>
        <a:lstStyle/>
        <a:p>
          <a:endParaRPr lang="hu-HU" sz="2000"/>
        </a:p>
      </dgm:t>
    </dgm:pt>
    <dgm:pt modelId="{05C7214A-BDB0-4A62-9D77-869B9F13F4AB}">
      <dgm:prSet custT="1"/>
      <dgm:spPr/>
      <dgm:t>
        <a:bodyPr/>
        <a:lstStyle/>
        <a:p>
          <a:r>
            <a:rPr lang="hu-HU" sz="1400" dirty="0" err="1"/>
            <a:t>jq</a:t>
          </a:r>
          <a:r>
            <a:rPr lang="hu-HU" sz="1400" dirty="0"/>
            <a:t>/Excel feldolgozás</a:t>
          </a:r>
        </a:p>
      </dgm:t>
    </dgm:pt>
    <dgm:pt modelId="{81CB793F-04D6-4B01-BE21-60FE8BDCB575}" type="parTrans" cxnId="{0B3D47C5-2958-4263-B7FE-EF0CFF78BD8C}">
      <dgm:prSet/>
      <dgm:spPr/>
      <dgm:t>
        <a:bodyPr/>
        <a:lstStyle/>
        <a:p>
          <a:endParaRPr lang="hu-HU" sz="2000"/>
        </a:p>
      </dgm:t>
    </dgm:pt>
    <dgm:pt modelId="{F43CBC87-D3E9-448B-A34D-B7479753CB71}" type="sibTrans" cxnId="{0B3D47C5-2958-4263-B7FE-EF0CFF78BD8C}">
      <dgm:prSet/>
      <dgm:spPr/>
      <dgm:t>
        <a:bodyPr/>
        <a:lstStyle/>
        <a:p>
          <a:endParaRPr lang="hu-HU" sz="2000"/>
        </a:p>
      </dgm:t>
    </dgm:pt>
    <dgm:pt modelId="{4C445FF4-AAF9-47FF-98E8-E72CE645F201}">
      <dgm:prSet custT="1"/>
      <dgm:spPr/>
      <dgm:t>
        <a:bodyPr/>
        <a:lstStyle/>
        <a:p>
          <a:r>
            <a:rPr lang="hu-HU" sz="1600" dirty="0"/>
            <a:t>Egyedi program</a:t>
          </a:r>
        </a:p>
      </dgm:t>
    </dgm:pt>
    <dgm:pt modelId="{591511A4-B159-4A3B-B672-04E786901B46}" type="parTrans" cxnId="{F3B955BD-CB38-49C1-A98B-CFDA6CB32D27}">
      <dgm:prSet/>
      <dgm:spPr/>
      <dgm:t>
        <a:bodyPr/>
        <a:lstStyle/>
        <a:p>
          <a:endParaRPr lang="hu-HU" sz="2000"/>
        </a:p>
      </dgm:t>
    </dgm:pt>
    <dgm:pt modelId="{62074F1B-A2C7-4D2C-ABD2-9D0D67E27422}" type="sibTrans" cxnId="{F3B955BD-CB38-49C1-A98B-CFDA6CB32D27}">
      <dgm:prSet/>
      <dgm:spPr/>
      <dgm:t>
        <a:bodyPr/>
        <a:lstStyle/>
        <a:p>
          <a:endParaRPr lang="hu-HU" sz="2000"/>
        </a:p>
      </dgm:t>
    </dgm:pt>
    <dgm:pt modelId="{FA42FC20-65F2-402C-B563-357300BB8F2B}">
      <dgm:prSet custT="1"/>
      <dgm:spPr/>
      <dgm:t>
        <a:bodyPr/>
        <a:lstStyle/>
        <a:p>
          <a:r>
            <a:rPr lang="hu-HU" sz="1400" dirty="0"/>
            <a:t>GET kérések</a:t>
          </a:r>
        </a:p>
      </dgm:t>
    </dgm:pt>
    <dgm:pt modelId="{F02A0B4E-9F9D-4665-88BA-476766A95141}" type="parTrans" cxnId="{915602B3-57BA-4D05-ACDC-8C377896EB89}">
      <dgm:prSet/>
      <dgm:spPr/>
      <dgm:t>
        <a:bodyPr/>
        <a:lstStyle/>
        <a:p>
          <a:endParaRPr lang="hu-HU" sz="2000"/>
        </a:p>
      </dgm:t>
    </dgm:pt>
    <dgm:pt modelId="{FDC6524C-AAC1-4736-9FEB-43A7A794247D}" type="sibTrans" cxnId="{915602B3-57BA-4D05-ACDC-8C377896EB89}">
      <dgm:prSet/>
      <dgm:spPr/>
      <dgm:t>
        <a:bodyPr/>
        <a:lstStyle/>
        <a:p>
          <a:endParaRPr lang="hu-HU" sz="2000"/>
        </a:p>
      </dgm:t>
    </dgm:pt>
    <dgm:pt modelId="{FE408377-0D79-4B36-8C02-2F49C4A2F5D2}">
      <dgm:prSet custT="1"/>
      <dgm:spPr/>
      <dgm:t>
        <a:bodyPr/>
        <a:lstStyle/>
        <a:p>
          <a:r>
            <a:rPr lang="hu-HU" sz="1400" dirty="0"/>
            <a:t>Feldolgozás</a:t>
          </a:r>
        </a:p>
      </dgm:t>
    </dgm:pt>
    <dgm:pt modelId="{08851CF6-1A19-4A43-855B-1D6DC7A638DF}" type="parTrans" cxnId="{673A24FF-A289-4D1D-89ED-9297432A425E}">
      <dgm:prSet/>
      <dgm:spPr/>
      <dgm:t>
        <a:bodyPr/>
        <a:lstStyle/>
        <a:p>
          <a:endParaRPr lang="hu-HU" sz="2000"/>
        </a:p>
      </dgm:t>
    </dgm:pt>
    <dgm:pt modelId="{9F7163C4-940F-4657-9B13-CAFAA3E2EC41}" type="sibTrans" cxnId="{673A24FF-A289-4D1D-89ED-9297432A425E}">
      <dgm:prSet/>
      <dgm:spPr/>
      <dgm:t>
        <a:bodyPr/>
        <a:lstStyle/>
        <a:p>
          <a:endParaRPr lang="hu-HU" sz="2000"/>
        </a:p>
      </dgm:t>
    </dgm:pt>
    <dgm:pt modelId="{71CF8B26-FDDF-4EE4-A4F8-1CE7200148DB}">
      <dgm:prSet custT="1"/>
      <dgm:spPr/>
      <dgm:t>
        <a:bodyPr/>
        <a:lstStyle/>
        <a:p>
          <a:r>
            <a:rPr lang="hu-HU" sz="1400" dirty="0"/>
            <a:t>Vizualizálás, jelentés készítés</a:t>
          </a:r>
        </a:p>
      </dgm:t>
    </dgm:pt>
    <dgm:pt modelId="{1B966DEE-5F1C-4A51-8B83-9937B053AF73}" type="parTrans" cxnId="{E51B5DBD-008E-48EB-AEE3-BF40A513EE59}">
      <dgm:prSet/>
      <dgm:spPr/>
      <dgm:t>
        <a:bodyPr/>
        <a:lstStyle/>
        <a:p>
          <a:endParaRPr lang="hu-HU" sz="2000"/>
        </a:p>
      </dgm:t>
    </dgm:pt>
    <dgm:pt modelId="{E0BC10B6-7A2F-4E1E-8675-BAA8E950EA20}" type="sibTrans" cxnId="{E51B5DBD-008E-48EB-AEE3-BF40A513EE59}">
      <dgm:prSet/>
      <dgm:spPr/>
      <dgm:t>
        <a:bodyPr/>
        <a:lstStyle/>
        <a:p>
          <a:endParaRPr lang="hu-HU" sz="2000"/>
        </a:p>
      </dgm:t>
    </dgm:pt>
    <dgm:pt modelId="{AD743741-39AF-4166-AB05-D5400AF156CF}">
      <dgm:prSet custT="1"/>
      <dgm:spPr/>
      <dgm:t>
        <a:bodyPr/>
        <a:lstStyle/>
        <a:p>
          <a:r>
            <a:rPr lang="hu-HU" sz="2000" dirty="0"/>
            <a:t>Lehetséges megoldások</a:t>
          </a:r>
        </a:p>
      </dgm:t>
    </dgm:pt>
    <dgm:pt modelId="{F33E180B-E3E0-4E05-9CAC-76245A298BB9}" type="parTrans" cxnId="{4CB89D7C-1BA6-47FE-9EC2-9620CD3306B9}">
      <dgm:prSet/>
      <dgm:spPr/>
      <dgm:t>
        <a:bodyPr/>
        <a:lstStyle/>
        <a:p>
          <a:endParaRPr lang="hu-HU" sz="2000"/>
        </a:p>
      </dgm:t>
    </dgm:pt>
    <dgm:pt modelId="{ECD691E5-09A9-4824-8B87-AD0B74B05C03}" type="sibTrans" cxnId="{4CB89D7C-1BA6-47FE-9EC2-9620CD3306B9}">
      <dgm:prSet/>
      <dgm:spPr/>
      <dgm:t>
        <a:bodyPr/>
        <a:lstStyle/>
        <a:p>
          <a:endParaRPr lang="hu-HU" sz="2000"/>
        </a:p>
      </dgm:t>
    </dgm:pt>
    <dgm:pt modelId="{20E7142A-DF50-4EA7-9DCF-7E53D7DE49E4}">
      <dgm:prSet custT="1"/>
      <dgm:spPr/>
      <dgm:t>
        <a:bodyPr/>
        <a:lstStyle/>
        <a:p>
          <a:r>
            <a:rPr lang="hu-HU" sz="2000" dirty="0"/>
            <a:t>Nehézségek</a:t>
          </a:r>
        </a:p>
      </dgm:t>
    </dgm:pt>
    <dgm:pt modelId="{98425AAD-538B-48E0-8A1D-8EBDC172E874}" type="parTrans" cxnId="{D3488433-597F-4A15-A0DB-AC1BF62218C4}">
      <dgm:prSet/>
      <dgm:spPr/>
      <dgm:t>
        <a:bodyPr/>
        <a:lstStyle/>
        <a:p>
          <a:endParaRPr lang="hu-HU" sz="2000"/>
        </a:p>
      </dgm:t>
    </dgm:pt>
    <dgm:pt modelId="{42B266C5-6A55-4BBD-B96D-98B10EFC1279}" type="sibTrans" cxnId="{D3488433-597F-4A15-A0DB-AC1BF62218C4}">
      <dgm:prSet/>
      <dgm:spPr/>
      <dgm:t>
        <a:bodyPr/>
        <a:lstStyle/>
        <a:p>
          <a:endParaRPr lang="hu-HU" sz="2000"/>
        </a:p>
      </dgm:t>
    </dgm:pt>
    <dgm:pt modelId="{1B6F58D4-405C-425A-A949-13F9D0FC56F6}">
      <dgm:prSet custT="1"/>
      <dgm:spPr/>
      <dgm:t>
        <a:bodyPr/>
        <a:lstStyle/>
        <a:p>
          <a:r>
            <a:rPr lang="hu-HU" sz="1600" dirty="0"/>
            <a:t>Nulláról összerakni valamit, sokáig tart</a:t>
          </a:r>
        </a:p>
      </dgm:t>
    </dgm:pt>
    <dgm:pt modelId="{A3ACD727-6931-4A78-AC3C-00D66DB9B439}" type="parTrans" cxnId="{D7E1E662-D6CB-4461-B701-946707FA9EE7}">
      <dgm:prSet/>
      <dgm:spPr/>
      <dgm:t>
        <a:bodyPr/>
        <a:lstStyle/>
        <a:p>
          <a:endParaRPr lang="hu-HU" sz="2000"/>
        </a:p>
      </dgm:t>
    </dgm:pt>
    <dgm:pt modelId="{2D6A4B92-8496-488A-AC90-A4F004F831F2}" type="sibTrans" cxnId="{D7E1E662-D6CB-4461-B701-946707FA9EE7}">
      <dgm:prSet/>
      <dgm:spPr/>
      <dgm:t>
        <a:bodyPr/>
        <a:lstStyle/>
        <a:p>
          <a:endParaRPr lang="hu-HU" sz="2000"/>
        </a:p>
      </dgm:t>
    </dgm:pt>
    <dgm:pt modelId="{0D9ED975-98DB-494E-B5DD-1FE7EB4BEBFC}">
      <dgm:prSet custT="1"/>
      <dgm:spPr/>
      <dgm:t>
        <a:bodyPr/>
        <a:lstStyle/>
        <a:p>
          <a:r>
            <a:rPr lang="hu-HU" sz="1600" dirty="0"/>
            <a:t>Automatikus periodikus generálás?</a:t>
          </a:r>
        </a:p>
      </dgm:t>
    </dgm:pt>
    <dgm:pt modelId="{B6065731-9B58-4590-9282-50CEC3FA4C9F}" type="parTrans" cxnId="{AB4700E2-BAA0-428D-9518-35C90315C740}">
      <dgm:prSet/>
      <dgm:spPr/>
      <dgm:t>
        <a:bodyPr/>
        <a:lstStyle/>
        <a:p>
          <a:endParaRPr lang="hu-HU" sz="2000"/>
        </a:p>
      </dgm:t>
    </dgm:pt>
    <dgm:pt modelId="{75B9CBAA-6301-403B-8296-08D5F2343AE2}" type="sibTrans" cxnId="{AB4700E2-BAA0-428D-9518-35C90315C740}">
      <dgm:prSet/>
      <dgm:spPr/>
      <dgm:t>
        <a:bodyPr/>
        <a:lstStyle/>
        <a:p>
          <a:endParaRPr lang="hu-HU" sz="2000"/>
        </a:p>
      </dgm:t>
    </dgm:pt>
    <dgm:pt modelId="{1D2818E2-41E4-4A95-A399-AE4C8CF74E33}">
      <dgm:prSet custT="1"/>
      <dgm:spPr/>
      <dgm:t>
        <a:bodyPr/>
        <a:lstStyle/>
        <a:p>
          <a:r>
            <a:rPr lang="hu-HU" sz="1600" b="0" i="0" dirty="0"/>
            <a:t>Karbantarthatóság? Bővíthetőség?</a:t>
          </a:r>
          <a:endParaRPr lang="hu-HU" sz="1600" dirty="0"/>
        </a:p>
      </dgm:t>
    </dgm:pt>
    <dgm:pt modelId="{7853A14D-1F1D-482F-99BA-E16DDA91E534}" type="parTrans" cxnId="{5E2C5E31-0624-4CEC-AEA7-A3BC4556ACC0}">
      <dgm:prSet/>
      <dgm:spPr/>
      <dgm:t>
        <a:bodyPr/>
        <a:lstStyle/>
        <a:p>
          <a:endParaRPr lang="hu-HU" sz="2000"/>
        </a:p>
      </dgm:t>
    </dgm:pt>
    <dgm:pt modelId="{A859CC9D-9DCD-4C97-89A9-81B8CC685E12}" type="sibTrans" cxnId="{5E2C5E31-0624-4CEC-AEA7-A3BC4556ACC0}">
      <dgm:prSet/>
      <dgm:spPr/>
      <dgm:t>
        <a:bodyPr/>
        <a:lstStyle/>
        <a:p>
          <a:endParaRPr lang="hu-HU" sz="2000"/>
        </a:p>
      </dgm:t>
    </dgm:pt>
    <dgm:pt modelId="{BA7F2D5A-B7AB-4F1F-A5C2-767F7748E983}" type="pres">
      <dgm:prSet presAssocID="{DAD9D8FD-F34F-4EE8-9BC9-15528CA24864}" presName="vert0" presStyleCnt="0">
        <dgm:presLayoutVars>
          <dgm:dir/>
          <dgm:animOne val="branch"/>
          <dgm:animLvl val="lvl"/>
        </dgm:presLayoutVars>
      </dgm:prSet>
      <dgm:spPr/>
    </dgm:pt>
    <dgm:pt modelId="{DFEF1EA8-62A6-4E90-95D2-2A091FBA5313}" type="pres">
      <dgm:prSet presAssocID="{AD743741-39AF-4166-AB05-D5400AF156CF}" presName="thickLine" presStyleLbl="alignNode1" presStyleIdx="0" presStyleCnt="2"/>
      <dgm:spPr/>
    </dgm:pt>
    <dgm:pt modelId="{83261CF1-7316-488B-ADC3-9828A5318732}" type="pres">
      <dgm:prSet presAssocID="{AD743741-39AF-4166-AB05-D5400AF156CF}" presName="horz1" presStyleCnt="0"/>
      <dgm:spPr/>
    </dgm:pt>
    <dgm:pt modelId="{ED653FAC-F449-4860-8BEC-AD88B451EB70}" type="pres">
      <dgm:prSet presAssocID="{AD743741-39AF-4166-AB05-D5400AF156CF}" presName="tx1" presStyleLbl="revTx" presStyleIdx="0" presStyleCnt="12" custScaleX="113699"/>
      <dgm:spPr/>
    </dgm:pt>
    <dgm:pt modelId="{BF778836-9B43-43B0-AE98-81DFE44960F5}" type="pres">
      <dgm:prSet presAssocID="{AD743741-39AF-4166-AB05-D5400AF156CF}" presName="vert1" presStyleCnt="0"/>
      <dgm:spPr/>
    </dgm:pt>
    <dgm:pt modelId="{372874EB-FCA7-456B-834C-A02966581A51}" type="pres">
      <dgm:prSet presAssocID="{292A36EA-1336-4CD4-BE43-E40866CCFABF}" presName="vertSpace2a" presStyleCnt="0"/>
      <dgm:spPr/>
    </dgm:pt>
    <dgm:pt modelId="{D72E8CC7-A6F0-412E-8B2A-4D9FD69A1EAB}" type="pres">
      <dgm:prSet presAssocID="{292A36EA-1336-4CD4-BE43-E40866CCFABF}" presName="horz2" presStyleCnt="0"/>
      <dgm:spPr/>
    </dgm:pt>
    <dgm:pt modelId="{0137171A-8D93-43F9-9EAA-B80E1F93714D}" type="pres">
      <dgm:prSet presAssocID="{292A36EA-1336-4CD4-BE43-E40866CCFABF}" presName="horzSpace2" presStyleCnt="0"/>
      <dgm:spPr/>
    </dgm:pt>
    <dgm:pt modelId="{26BB75D0-9A3F-4B94-BEDB-F837F2CDC303}" type="pres">
      <dgm:prSet presAssocID="{292A36EA-1336-4CD4-BE43-E40866CCFABF}" presName="tx2" presStyleLbl="revTx" presStyleIdx="1" presStyleCnt="12"/>
      <dgm:spPr/>
    </dgm:pt>
    <dgm:pt modelId="{93507FB0-7964-4DC3-B828-40DA8362EEDC}" type="pres">
      <dgm:prSet presAssocID="{292A36EA-1336-4CD4-BE43-E40866CCFABF}" presName="vert2" presStyleCnt="0"/>
      <dgm:spPr/>
    </dgm:pt>
    <dgm:pt modelId="{D7D67EE1-34AA-487D-92C0-789EDC286BC9}" type="pres">
      <dgm:prSet presAssocID="{EF399AA2-596B-453E-AECE-7DE9F907E6CB}" presName="horz3" presStyleCnt="0"/>
      <dgm:spPr/>
    </dgm:pt>
    <dgm:pt modelId="{FFEFD153-0DAD-41B3-A5DD-32AE4FE535C1}" type="pres">
      <dgm:prSet presAssocID="{EF399AA2-596B-453E-AECE-7DE9F907E6CB}" presName="horzSpace3" presStyleCnt="0"/>
      <dgm:spPr/>
    </dgm:pt>
    <dgm:pt modelId="{CB403053-283A-480A-B471-1A2F99F209EF}" type="pres">
      <dgm:prSet presAssocID="{EF399AA2-596B-453E-AECE-7DE9F907E6CB}" presName="tx3" presStyleLbl="revTx" presStyleIdx="2" presStyleCnt="12"/>
      <dgm:spPr/>
    </dgm:pt>
    <dgm:pt modelId="{342EF94E-BA44-4B5F-A258-51E347DA9C2D}" type="pres">
      <dgm:prSet presAssocID="{EF399AA2-596B-453E-AECE-7DE9F907E6CB}" presName="vert3" presStyleCnt="0"/>
      <dgm:spPr/>
    </dgm:pt>
    <dgm:pt modelId="{B5D8B928-DA0B-4822-99F0-0C7606B13F03}" type="pres">
      <dgm:prSet presAssocID="{3C0CE9FE-2A27-48F4-8E0B-92F7AA48B375}" presName="thinLine3" presStyleLbl="callout" presStyleIdx="0" presStyleCnt="8"/>
      <dgm:spPr/>
    </dgm:pt>
    <dgm:pt modelId="{E65404C3-1727-40A5-A9FA-F6411FF2AAB7}" type="pres">
      <dgm:prSet presAssocID="{05C7214A-BDB0-4A62-9D77-869B9F13F4AB}" presName="horz3" presStyleCnt="0"/>
      <dgm:spPr/>
    </dgm:pt>
    <dgm:pt modelId="{AAFD36AC-685D-4A0A-832B-69D7EDE681B1}" type="pres">
      <dgm:prSet presAssocID="{05C7214A-BDB0-4A62-9D77-869B9F13F4AB}" presName="horzSpace3" presStyleCnt="0"/>
      <dgm:spPr/>
    </dgm:pt>
    <dgm:pt modelId="{E47AA8EA-644E-45DA-821D-FE1C3383D50E}" type="pres">
      <dgm:prSet presAssocID="{05C7214A-BDB0-4A62-9D77-869B9F13F4AB}" presName="tx3" presStyleLbl="revTx" presStyleIdx="3" presStyleCnt="12"/>
      <dgm:spPr/>
    </dgm:pt>
    <dgm:pt modelId="{A295AFC2-286C-40DF-8486-8A5DD6604D34}" type="pres">
      <dgm:prSet presAssocID="{05C7214A-BDB0-4A62-9D77-869B9F13F4AB}" presName="vert3" presStyleCnt="0"/>
      <dgm:spPr/>
    </dgm:pt>
    <dgm:pt modelId="{D3E61BFF-4D90-4245-9B9C-F80E56C8DC80}" type="pres">
      <dgm:prSet presAssocID="{292A36EA-1336-4CD4-BE43-E40866CCFABF}" presName="thinLine2b" presStyleLbl="callout" presStyleIdx="1" presStyleCnt="8"/>
      <dgm:spPr/>
    </dgm:pt>
    <dgm:pt modelId="{9DA20BDB-5CA3-43AF-BD36-70828B8690C0}" type="pres">
      <dgm:prSet presAssocID="{292A36EA-1336-4CD4-BE43-E40866CCFABF}" presName="vertSpace2b" presStyleCnt="0"/>
      <dgm:spPr/>
    </dgm:pt>
    <dgm:pt modelId="{47893029-2E23-4439-B2D2-1A5288466674}" type="pres">
      <dgm:prSet presAssocID="{4C445FF4-AAF9-47FF-98E8-E72CE645F201}" presName="horz2" presStyleCnt="0"/>
      <dgm:spPr/>
    </dgm:pt>
    <dgm:pt modelId="{153D39EC-F00E-44D0-9F67-84383D7B5FD0}" type="pres">
      <dgm:prSet presAssocID="{4C445FF4-AAF9-47FF-98E8-E72CE645F201}" presName="horzSpace2" presStyleCnt="0"/>
      <dgm:spPr/>
    </dgm:pt>
    <dgm:pt modelId="{F3A6F98F-1FD3-46B4-8A05-78214E8A972E}" type="pres">
      <dgm:prSet presAssocID="{4C445FF4-AAF9-47FF-98E8-E72CE645F201}" presName="tx2" presStyleLbl="revTx" presStyleIdx="4" presStyleCnt="12"/>
      <dgm:spPr/>
    </dgm:pt>
    <dgm:pt modelId="{A9978D84-EC9A-4C73-AFBF-594BA7E6C315}" type="pres">
      <dgm:prSet presAssocID="{4C445FF4-AAF9-47FF-98E8-E72CE645F201}" presName="vert2" presStyleCnt="0"/>
      <dgm:spPr/>
    </dgm:pt>
    <dgm:pt modelId="{8B3AFA36-1A6A-4064-B972-B230F2649E11}" type="pres">
      <dgm:prSet presAssocID="{FA42FC20-65F2-402C-B563-357300BB8F2B}" presName="horz3" presStyleCnt="0"/>
      <dgm:spPr/>
    </dgm:pt>
    <dgm:pt modelId="{566A210F-22C7-47F1-AF66-8BAD35C0D3EA}" type="pres">
      <dgm:prSet presAssocID="{FA42FC20-65F2-402C-B563-357300BB8F2B}" presName="horzSpace3" presStyleCnt="0"/>
      <dgm:spPr/>
    </dgm:pt>
    <dgm:pt modelId="{1443818D-3362-4DC6-86F3-D37DBD9AF4D2}" type="pres">
      <dgm:prSet presAssocID="{FA42FC20-65F2-402C-B563-357300BB8F2B}" presName="tx3" presStyleLbl="revTx" presStyleIdx="5" presStyleCnt="12"/>
      <dgm:spPr/>
    </dgm:pt>
    <dgm:pt modelId="{7370109F-3A5C-4FD9-9D3F-9034381C0050}" type="pres">
      <dgm:prSet presAssocID="{FA42FC20-65F2-402C-B563-357300BB8F2B}" presName="vert3" presStyleCnt="0"/>
      <dgm:spPr/>
    </dgm:pt>
    <dgm:pt modelId="{D9543EF3-9243-4FE9-AD67-F54F25656B3C}" type="pres">
      <dgm:prSet presAssocID="{FDC6524C-AAC1-4736-9FEB-43A7A794247D}" presName="thinLine3" presStyleLbl="callout" presStyleIdx="2" presStyleCnt="8"/>
      <dgm:spPr/>
    </dgm:pt>
    <dgm:pt modelId="{C0D506E2-6F4F-4E3F-8D8C-EC57BED94A46}" type="pres">
      <dgm:prSet presAssocID="{FE408377-0D79-4B36-8C02-2F49C4A2F5D2}" presName="horz3" presStyleCnt="0"/>
      <dgm:spPr/>
    </dgm:pt>
    <dgm:pt modelId="{33CD226F-4C4F-4B6C-90A9-966361A79FAD}" type="pres">
      <dgm:prSet presAssocID="{FE408377-0D79-4B36-8C02-2F49C4A2F5D2}" presName="horzSpace3" presStyleCnt="0"/>
      <dgm:spPr/>
    </dgm:pt>
    <dgm:pt modelId="{E6D1623C-ED29-4F85-8AC3-8C5FCC81F445}" type="pres">
      <dgm:prSet presAssocID="{FE408377-0D79-4B36-8C02-2F49C4A2F5D2}" presName="tx3" presStyleLbl="revTx" presStyleIdx="6" presStyleCnt="12"/>
      <dgm:spPr/>
    </dgm:pt>
    <dgm:pt modelId="{B155FA97-E6AA-4603-B0BB-0318FC6ED579}" type="pres">
      <dgm:prSet presAssocID="{FE408377-0D79-4B36-8C02-2F49C4A2F5D2}" presName="vert3" presStyleCnt="0"/>
      <dgm:spPr/>
    </dgm:pt>
    <dgm:pt modelId="{800EE760-6B93-4F8F-A8DC-7C0435FC7952}" type="pres">
      <dgm:prSet presAssocID="{9F7163C4-940F-4657-9B13-CAFAA3E2EC41}" presName="thinLine3" presStyleLbl="callout" presStyleIdx="3" presStyleCnt="8"/>
      <dgm:spPr/>
    </dgm:pt>
    <dgm:pt modelId="{48090CAF-787C-4DCB-AD7E-5C54A34024D7}" type="pres">
      <dgm:prSet presAssocID="{71CF8B26-FDDF-4EE4-A4F8-1CE7200148DB}" presName="horz3" presStyleCnt="0"/>
      <dgm:spPr/>
    </dgm:pt>
    <dgm:pt modelId="{B6AB79B5-0F0E-42F4-ADC3-DCD5743B4969}" type="pres">
      <dgm:prSet presAssocID="{71CF8B26-FDDF-4EE4-A4F8-1CE7200148DB}" presName="horzSpace3" presStyleCnt="0"/>
      <dgm:spPr/>
    </dgm:pt>
    <dgm:pt modelId="{F9264B52-7746-4515-B269-9A2CAAC67202}" type="pres">
      <dgm:prSet presAssocID="{71CF8B26-FDDF-4EE4-A4F8-1CE7200148DB}" presName="tx3" presStyleLbl="revTx" presStyleIdx="7" presStyleCnt="12"/>
      <dgm:spPr/>
    </dgm:pt>
    <dgm:pt modelId="{D7B97023-89AE-4C37-BDDA-0DB96934DC49}" type="pres">
      <dgm:prSet presAssocID="{71CF8B26-FDDF-4EE4-A4F8-1CE7200148DB}" presName="vert3" presStyleCnt="0"/>
      <dgm:spPr/>
    </dgm:pt>
    <dgm:pt modelId="{08D9E4EB-8C12-4AD7-99B3-140B987DAFD5}" type="pres">
      <dgm:prSet presAssocID="{4C445FF4-AAF9-47FF-98E8-E72CE645F201}" presName="thinLine2b" presStyleLbl="callout" presStyleIdx="4" presStyleCnt="8"/>
      <dgm:spPr/>
    </dgm:pt>
    <dgm:pt modelId="{D7D85D96-7136-4F46-9607-ADA1AA89A4D3}" type="pres">
      <dgm:prSet presAssocID="{4C445FF4-AAF9-47FF-98E8-E72CE645F201}" presName="vertSpace2b" presStyleCnt="0"/>
      <dgm:spPr/>
    </dgm:pt>
    <dgm:pt modelId="{6ACA769E-474A-4E99-A0FC-0FA7A993BA32}" type="pres">
      <dgm:prSet presAssocID="{20E7142A-DF50-4EA7-9DCF-7E53D7DE49E4}" presName="thickLine" presStyleLbl="alignNode1" presStyleIdx="1" presStyleCnt="2"/>
      <dgm:spPr/>
    </dgm:pt>
    <dgm:pt modelId="{23A26FB8-65CC-4C1B-8006-51BB491C9E8A}" type="pres">
      <dgm:prSet presAssocID="{20E7142A-DF50-4EA7-9DCF-7E53D7DE49E4}" presName="horz1" presStyleCnt="0"/>
      <dgm:spPr/>
    </dgm:pt>
    <dgm:pt modelId="{A6DE824B-06DB-48E3-BA0B-59F041BF3CBB}" type="pres">
      <dgm:prSet presAssocID="{20E7142A-DF50-4EA7-9DCF-7E53D7DE49E4}" presName="tx1" presStyleLbl="revTx" presStyleIdx="8" presStyleCnt="12" custScaleX="107426"/>
      <dgm:spPr/>
    </dgm:pt>
    <dgm:pt modelId="{0E723851-5348-4BE1-8733-5CDA92058879}" type="pres">
      <dgm:prSet presAssocID="{20E7142A-DF50-4EA7-9DCF-7E53D7DE49E4}" presName="vert1" presStyleCnt="0"/>
      <dgm:spPr/>
    </dgm:pt>
    <dgm:pt modelId="{F1A1D258-F937-480D-8B0F-64ECA9D46570}" type="pres">
      <dgm:prSet presAssocID="{1B6F58D4-405C-425A-A949-13F9D0FC56F6}" presName="vertSpace2a" presStyleCnt="0"/>
      <dgm:spPr/>
    </dgm:pt>
    <dgm:pt modelId="{056F247A-92BD-4A60-94F2-185902FA9FBA}" type="pres">
      <dgm:prSet presAssocID="{1B6F58D4-405C-425A-A949-13F9D0FC56F6}" presName="horz2" presStyleCnt="0"/>
      <dgm:spPr/>
    </dgm:pt>
    <dgm:pt modelId="{98BED85E-4D15-46C4-ABB3-0771D70706DF}" type="pres">
      <dgm:prSet presAssocID="{1B6F58D4-405C-425A-A949-13F9D0FC56F6}" presName="horzSpace2" presStyleCnt="0"/>
      <dgm:spPr/>
    </dgm:pt>
    <dgm:pt modelId="{4B5E0336-D57B-47BC-8CD9-C0700BA99C17}" type="pres">
      <dgm:prSet presAssocID="{1B6F58D4-405C-425A-A949-13F9D0FC56F6}" presName="tx2" presStyleLbl="revTx" presStyleIdx="9" presStyleCnt="12"/>
      <dgm:spPr/>
    </dgm:pt>
    <dgm:pt modelId="{61FFF320-4371-46DA-BDC8-A509FAFAA3ED}" type="pres">
      <dgm:prSet presAssocID="{1B6F58D4-405C-425A-A949-13F9D0FC56F6}" presName="vert2" presStyleCnt="0"/>
      <dgm:spPr/>
    </dgm:pt>
    <dgm:pt modelId="{CF2BA983-B4F9-4BBC-A02F-E3ECE18BB630}" type="pres">
      <dgm:prSet presAssocID="{1B6F58D4-405C-425A-A949-13F9D0FC56F6}" presName="thinLine2b" presStyleLbl="callout" presStyleIdx="5" presStyleCnt="8"/>
      <dgm:spPr/>
    </dgm:pt>
    <dgm:pt modelId="{4365BC4D-5EE0-4848-B642-73E7713342A8}" type="pres">
      <dgm:prSet presAssocID="{1B6F58D4-405C-425A-A949-13F9D0FC56F6}" presName="vertSpace2b" presStyleCnt="0"/>
      <dgm:spPr/>
    </dgm:pt>
    <dgm:pt modelId="{AFAD2653-A345-4E09-9C04-D661695EED2C}" type="pres">
      <dgm:prSet presAssocID="{0D9ED975-98DB-494E-B5DD-1FE7EB4BEBFC}" presName="horz2" presStyleCnt="0"/>
      <dgm:spPr/>
    </dgm:pt>
    <dgm:pt modelId="{2C6EC686-7F17-45E0-A569-FBEEA2B0E340}" type="pres">
      <dgm:prSet presAssocID="{0D9ED975-98DB-494E-B5DD-1FE7EB4BEBFC}" presName="horzSpace2" presStyleCnt="0"/>
      <dgm:spPr/>
    </dgm:pt>
    <dgm:pt modelId="{91AF6128-E8FC-4FCC-941B-AE8312772AFE}" type="pres">
      <dgm:prSet presAssocID="{0D9ED975-98DB-494E-B5DD-1FE7EB4BEBFC}" presName="tx2" presStyleLbl="revTx" presStyleIdx="10" presStyleCnt="12"/>
      <dgm:spPr/>
    </dgm:pt>
    <dgm:pt modelId="{F2F3F5AE-E426-4D2F-8CAA-DE2945CD2BD2}" type="pres">
      <dgm:prSet presAssocID="{0D9ED975-98DB-494E-B5DD-1FE7EB4BEBFC}" presName="vert2" presStyleCnt="0"/>
      <dgm:spPr/>
    </dgm:pt>
    <dgm:pt modelId="{45B68491-F4E5-4579-A1AC-8041B76B0489}" type="pres">
      <dgm:prSet presAssocID="{0D9ED975-98DB-494E-B5DD-1FE7EB4BEBFC}" presName="thinLine2b" presStyleLbl="callout" presStyleIdx="6" presStyleCnt="8"/>
      <dgm:spPr/>
    </dgm:pt>
    <dgm:pt modelId="{7345B2C3-8BAC-4ADC-8A10-023CAFF4EF30}" type="pres">
      <dgm:prSet presAssocID="{0D9ED975-98DB-494E-B5DD-1FE7EB4BEBFC}" presName="vertSpace2b" presStyleCnt="0"/>
      <dgm:spPr/>
    </dgm:pt>
    <dgm:pt modelId="{1A8F0E8A-8F8E-42D3-AD50-E62449CCCCDC}" type="pres">
      <dgm:prSet presAssocID="{1D2818E2-41E4-4A95-A399-AE4C8CF74E33}" presName="horz2" presStyleCnt="0"/>
      <dgm:spPr/>
    </dgm:pt>
    <dgm:pt modelId="{B1D61F2E-FCB5-483F-8A96-D588741CB34F}" type="pres">
      <dgm:prSet presAssocID="{1D2818E2-41E4-4A95-A399-AE4C8CF74E33}" presName="horzSpace2" presStyleCnt="0"/>
      <dgm:spPr/>
    </dgm:pt>
    <dgm:pt modelId="{244E7B74-EB65-4DFF-9933-2D807F09E5D3}" type="pres">
      <dgm:prSet presAssocID="{1D2818E2-41E4-4A95-A399-AE4C8CF74E33}" presName="tx2" presStyleLbl="revTx" presStyleIdx="11" presStyleCnt="12"/>
      <dgm:spPr/>
    </dgm:pt>
    <dgm:pt modelId="{36EB40CB-9C69-4A08-8F46-4024718D1A83}" type="pres">
      <dgm:prSet presAssocID="{1D2818E2-41E4-4A95-A399-AE4C8CF74E33}" presName="vert2" presStyleCnt="0"/>
      <dgm:spPr/>
    </dgm:pt>
    <dgm:pt modelId="{81210C81-E187-41C8-90EC-78D7C818BA8B}" type="pres">
      <dgm:prSet presAssocID="{1D2818E2-41E4-4A95-A399-AE4C8CF74E33}" presName="thinLine2b" presStyleLbl="callout" presStyleIdx="7" presStyleCnt="8"/>
      <dgm:spPr/>
    </dgm:pt>
    <dgm:pt modelId="{5930FD94-A19A-470A-94C5-6582868BAD42}" type="pres">
      <dgm:prSet presAssocID="{1D2818E2-41E4-4A95-A399-AE4C8CF74E33}" presName="vertSpace2b" presStyleCnt="0"/>
      <dgm:spPr/>
    </dgm:pt>
  </dgm:ptLst>
  <dgm:cxnLst>
    <dgm:cxn modelId="{E7F1EB22-588B-4256-A73A-21FA5DE9269E}" type="presOf" srcId="{4C445FF4-AAF9-47FF-98E8-E72CE645F201}" destId="{F3A6F98F-1FD3-46B4-8A05-78214E8A972E}" srcOrd="0" destOrd="0" presId="urn:microsoft.com/office/officeart/2008/layout/LinedList"/>
    <dgm:cxn modelId="{3D49222A-5AC4-4EC0-8E4F-6A43F77C1CA4}" type="presOf" srcId="{292A36EA-1336-4CD4-BE43-E40866CCFABF}" destId="{26BB75D0-9A3F-4B94-BEDB-F837F2CDC303}" srcOrd="0" destOrd="0" presId="urn:microsoft.com/office/officeart/2008/layout/LinedList"/>
    <dgm:cxn modelId="{B0210B30-FBB8-496F-BFE2-5FA5A9C2C54E}" srcId="{AD743741-39AF-4166-AB05-D5400AF156CF}" destId="{292A36EA-1336-4CD4-BE43-E40866CCFABF}" srcOrd="0" destOrd="0" parTransId="{9F62ECBD-6BBF-4619-B3DB-8FA9ABB3B760}" sibTransId="{0B437AD1-4FAE-458F-A5EE-00A4844A3AF0}"/>
    <dgm:cxn modelId="{5E2C5E31-0624-4CEC-AEA7-A3BC4556ACC0}" srcId="{20E7142A-DF50-4EA7-9DCF-7E53D7DE49E4}" destId="{1D2818E2-41E4-4A95-A399-AE4C8CF74E33}" srcOrd="2" destOrd="0" parTransId="{7853A14D-1F1D-482F-99BA-E16DDA91E534}" sibTransId="{A859CC9D-9DCD-4C97-89A9-81B8CC685E12}"/>
    <dgm:cxn modelId="{D3488433-597F-4A15-A0DB-AC1BF62218C4}" srcId="{DAD9D8FD-F34F-4EE8-9BC9-15528CA24864}" destId="{20E7142A-DF50-4EA7-9DCF-7E53D7DE49E4}" srcOrd="1" destOrd="0" parTransId="{98425AAD-538B-48E0-8A1D-8EBDC172E874}" sibTransId="{42B266C5-6A55-4BBD-B96D-98B10EFC1279}"/>
    <dgm:cxn modelId="{4BEC9741-AB8F-4F29-80E5-46F92E6BBD43}" type="presOf" srcId="{71CF8B26-FDDF-4EE4-A4F8-1CE7200148DB}" destId="{F9264B52-7746-4515-B269-9A2CAAC67202}" srcOrd="0" destOrd="0" presId="urn:microsoft.com/office/officeart/2008/layout/LinedList"/>
    <dgm:cxn modelId="{D7E1E662-D6CB-4461-B701-946707FA9EE7}" srcId="{20E7142A-DF50-4EA7-9DCF-7E53D7DE49E4}" destId="{1B6F58D4-405C-425A-A949-13F9D0FC56F6}" srcOrd="0" destOrd="0" parTransId="{A3ACD727-6931-4A78-AC3C-00D66DB9B439}" sibTransId="{2D6A4B92-8496-488A-AC90-A4F004F831F2}"/>
    <dgm:cxn modelId="{AF556F77-61A0-4A1C-94DE-98948090A916}" type="presOf" srcId="{DAD9D8FD-F34F-4EE8-9BC9-15528CA24864}" destId="{BA7F2D5A-B7AB-4F1F-A5C2-767F7748E983}" srcOrd="0" destOrd="0" presId="urn:microsoft.com/office/officeart/2008/layout/LinedList"/>
    <dgm:cxn modelId="{334BAB59-CFAF-43B5-BCD8-79EDDC82B3B9}" type="presOf" srcId="{FA42FC20-65F2-402C-B563-357300BB8F2B}" destId="{1443818D-3362-4DC6-86F3-D37DBD9AF4D2}" srcOrd="0" destOrd="0" presId="urn:microsoft.com/office/officeart/2008/layout/LinedList"/>
    <dgm:cxn modelId="{4CB89D7C-1BA6-47FE-9EC2-9620CD3306B9}" srcId="{DAD9D8FD-F34F-4EE8-9BC9-15528CA24864}" destId="{AD743741-39AF-4166-AB05-D5400AF156CF}" srcOrd="0" destOrd="0" parTransId="{F33E180B-E3E0-4E05-9CAC-76245A298BB9}" sibTransId="{ECD691E5-09A9-4824-8B87-AD0B74B05C03}"/>
    <dgm:cxn modelId="{0F0D8580-1BB1-4179-AEB5-CC5A5A85A883}" type="presOf" srcId="{1B6F58D4-405C-425A-A949-13F9D0FC56F6}" destId="{4B5E0336-D57B-47BC-8CD9-C0700BA99C17}" srcOrd="0" destOrd="0" presId="urn:microsoft.com/office/officeart/2008/layout/LinedList"/>
    <dgm:cxn modelId="{E47D9496-87AE-42AA-9554-7360C1E8420C}" type="presOf" srcId="{20E7142A-DF50-4EA7-9DCF-7E53D7DE49E4}" destId="{A6DE824B-06DB-48E3-BA0B-59F041BF3CBB}" srcOrd="0" destOrd="0" presId="urn:microsoft.com/office/officeart/2008/layout/LinedList"/>
    <dgm:cxn modelId="{F5F48A98-FC30-4083-877B-9ED27B70CB48}" type="presOf" srcId="{EF399AA2-596B-453E-AECE-7DE9F907E6CB}" destId="{CB403053-283A-480A-B471-1A2F99F209EF}" srcOrd="0" destOrd="0" presId="urn:microsoft.com/office/officeart/2008/layout/LinedList"/>
    <dgm:cxn modelId="{7D6BD098-0DD8-43E4-9C53-9F1A62E39071}" type="presOf" srcId="{FE408377-0D79-4B36-8C02-2F49C4A2F5D2}" destId="{E6D1623C-ED29-4F85-8AC3-8C5FCC81F445}" srcOrd="0" destOrd="0" presId="urn:microsoft.com/office/officeart/2008/layout/LinedList"/>
    <dgm:cxn modelId="{290E6D9D-1A0B-43E5-8012-580A9C9028F6}" type="presOf" srcId="{0D9ED975-98DB-494E-B5DD-1FE7EB4BEBFC}" destId="{91AF6128-E8FC-4FCC-941B-AE8312772AFE}" srcOrd="0" destOrd="0" presId="urn:microsoft.com/office/officeart/2008/layout/LinedList"/>
    <dgm:cxn modelId="{1472ACA9-D9A7-461C-B437-860E266D6C75}" type="presOf" srcId="{1D2818E2-41E4-4A95-A399-AE4C8CF74E33}" destId="{244E7B74-EB65-4DFF-9933-2D807F09E5D3}" srcOrd="0" destOrd="0" presId="urn:microsoft.com/office/officeart/2008/layout/LinedList"/>
    <dgm:cxn modelId="{915602B3-57BA-4D05-ACDC-8C377896EB89}" srcId="{4C445FF4-AAF9-47FF-98E8-E72CE645F201}" destId="{FA42FC20-65F2-402C-B563-357300BB8F2B}" srcOrd="0" destOrd="0" parTransId="{F02A0B4E-9F9D-4665-88BA-476766A95141}" sibTransId="{FDC6524C-AAC1-4736-9FEB-43A7A794247D}"/>
    <dgm:cxn modelId="{E51B5DBD-008E-48EB-AEE3-BF40A513EE59}" srcId="{4C445FF4-AAF9-47FF-98E8-E72CE645F201}" destId="{71CF8B26-FDDF-4EE4-A4F8-1CE7200148DB}" srcOrd="2" destOrd="0" parTransId="{1B966DEE-5F1C-4A51-8B83-9937B053AF73}" sibTransId="{E0BC10B6-7A2F-4E1E-8675-BAA8E950EA20}"/>
    <dgm:cxn modelId="{F3B955BD-CB38-49C1-A98B-CFDA6CB32D27}" srcId="{AD743741-39AF-4166-AB05-D5400AF156CF}" destId="{4C445FF4-AAF9-47FF-98E8-E72CE645F201}" srcOrd="1" destOrd="0" parTransId="{591511A4-B159-4A3B-B672-04E786901B46}" sibTransId="{62074F1B-A2C7-4D2C-ABD2-9D0D67E27422}"/>
    <dgm:cxn modelId="{0B3D47C5-2958-4263-B7FE-EF0CFF78BD8C}" srcId="{292A36EA-1336-4CD4-BE43-E40866CCFABF}" destId="{05C7214A-BDB0-4A62-9D77-869B9F13F4AB}" srcOrd="1" destOrd="0" parTransId="{81CB793F-04D6-4B01-BE21-60FE8BDCB575}" sibTransId="{F43CBC87-D3E9-448B-A34D-B7479753CB71}"/>
    <dgm:cxn modelId="{EDD654CA-43FA-4C33-A3CC-B291FFA53F39}" type="presOf" srcId="{05C7214A-BDB0-4A62-9D77-869B9F13F4AB}" destId="{E47AA8EA-644E-45DA-821D-FE1C3383D50E}" srcOrd="0" destOrd="0" presId="urn:microsoft.com/office/officeart/2008/layout/LinedList"/>
    <dgm:cxn modelId="{F75B39CB-FC26-4688-8404-2152B34610AA}" srcId="{292A36EA-1336-4CD4-BE43-E40866CCFABF}" destId="{EF399AA2-596B-453E-AECE-7DE9F907E6CB}" srcOrd="0" destOrd="0" parTransId="{9743E7E6-DCD5-482D-A2C1-A2C5ABF079D9}" sibTransId="{3C0CE9FE-2A27-48F4-8E0B-92F7AA48B375}"/>
    <dgm:cxn modelId="{9B8479CC-99E8-4E66-9D01-B69237F27BF6}" type="presOf" srcId="{AD743741-39AF-4166-AB05-D5400AF156CF}" destId="{ED653FAC-F449-4860-8BEC-AD88B451EB70}" srcOrd="0" destOrd="0" presId="urn:microsoft.com/office/officeart/2008/layout/LinedList"/>
    <dgm:cxn modelId="{AB4700E2-BAA0-428D-9518-35C90315C740}" srcId="{20E7142A-DF50-4EA7-9DCF-7E53D7DE49E4}" destId="{0D9ED975-98DB-494E-B5DD-1FE7EB4BEBFC}" srcOrd="1" destOrd="0" parTransId="{B6065731-9B58-4590-9282-50CEC3FA4C9F}" sibTransId="{75B9CBAA-6301-403B-8296-08D5F2343AE2}"/>
    <dgm:cxn modelId="{673A24FF-A289-4D1D-89ED-9297432A425E}" srcId="{4C445FF4-AAF9-47FF-98E8-E72CE645F201}" destId="{FE408377-0D79-4B36-8C02-2F49C4A2F5D2}" srcOrd="1" destOrd="0" parTransId="{08851CF6-1A19-4A43-855B-1D6DC7A638DF}" sibTransId="{9F7163C4-940F-4657-9B13-CAFAA3E2EC41}"/>
    <dgm:cxn modelId="{77D4BDDE-EF8E-419C-A0AD-346231123412}" type="presParOf" srcId="{BA7F2D5A-B7AB-4F1F-A5C2-767F7748E983}" destId="{DFEF1EA8-62A6-4E90-95D2-2A091FBA5313}" srcOrd="0" destOrd="0" presId="urn:microsoft.com/office/officeart/2008/layout/LinedList"/>
    <dgm:cxn modelId="{4C9AFB0F-8DBD-4422-840D-3D18B3CBDC7E}" type="presParOf" srcId="{BA7F2D5A-B7AB-4F1F-A5C2-767F7748E983}" destId="{83261CF1-7316-488B-ADC3-9828A5318732}" srcOrd="1" destOrd="0" presId="urn:microsoft.com/office/officeart/2008/layout/LinedList"/>
    <dgm:cxn modelId="{23C14411-A53D-4166-8CE2-D4AEB18BDEDB}" type="presParOf" srcId="{83261CF1-7316-488B-ADC3-9828A5318732}" destId="{ED653FAC-F449-4860-8BEC-AD88B451EB70}" srcOrd="0" destOrd="0" presId="urn:microsoft.com/office/officeart/2008/layout/LinedList"/>
    <dgm:cxn modelId="{476DDBE4-20B5-48B6-B713-E204E64329C5}" type="presParOf" srcId="{83261CF1-7316-488B-ADC3-9828A5318732}" destId="{BF778836-9B43-43B0-AE98-81DFE44960F5}" srcOrd="1" destOrd="0" presId="urn:microsoft.com/office/officeart/2008/layout/LinedList"/>
    <dgm:cxn modelId="{2558DFB7-C1F0-4F4D-BDEF-ECF196599BAC}" type="presParOf" srcId="{BF778836-9B43-43B0-AE98-81DFE44960F5}" destId="{372874EB-FCA7-456B-834C-A02966581A51}" srcOrd="0" destOrd="0" presId="urn:microsoft.com/office/officeart/2008/layout/LinedList"/>
    <dgm:cxn modelId="{A1BC21B6-CA7C-4014-9E4C-49742259F7A0}" type="presParOf" srcId="{BF778836-9B43-43B0-AE98-81DFE44960F5}" destId="{D72E8CC7-A6F0-412E-8B2A-4D9FD69A1EAB}" srcOrd="1" destOrd="0" presId="urn:microsoft.com/office/officeart/2008/layout/LinedList"/>
    <dgm:cxn modelId="{6F89EEB3-0A1B-48AA-9230-3B0E1F02F41D}" type="presParOf" srcId="{D72E8CC7-A6F0-412E-8B2A-4D9FD69A1EAB}" destId="{0137171A-8D93-43F9-9EAA-B80E1F93714D}" srcOrd="0" destOrd="0" presId="urn:microsoft.com/office/officeart/2008/layout/LinedList"/>
    <dgm:cxn modelId="{978ABFDD-3EC3-4353-9FE1-82EE0171A739}" type="presParOf" srcId="{D72E8CC7-A6F0-412E-8B2A-4D9FD69A1EAB}" destId="{26BB75D0-9A3F-4B94-BEDB-F837F2CDC303}" srcOrd="1" destOrd="0" presId="urn:microsoft.com/office/officeart/2008/layout/LinedList"/>
    <dgm:cxn modelId="{4D866877-CDAD-4020-9149-4FB319DC02BB}" type="presParOf" srcId="{D72E8CC7-A6F0-412E-8B2A-4D9FD69A1EAB}" destId="{93507FB0-7964-4DC3-B828-40DA8362EEDC}" srcOrd="2" destOrd="0" presId="urn:microsoft.com/office/officeart/2008/layout/LinedList"/>
    <dgm:cxn modelId="{C180B43F-E4DF-4862-9A0D-6488231FF879}" type="presParOf" srcId="{93507FB0-7964-4DC3-B828-40DA8362EEDC}" destId="{D7D67EE1-34AA-487D-92C0-789EDC286BC9}" srcOrd="0" destOrd="0" presId="urn:microsoft.com/office/officeart/2008/layout/LinedList"/>
    <dgm:cxn modelId="{141B6834-F7AA-4DEC-BC59-47B7BB15E147}" type="presParOf" srcId="{D7D67EE1-34AA-487D-92C0-789EDC286BC9}" destId="{FFEFD153-0DAD-41B3-A5DD-32AE4FE535C1}" srcOrd="0" destOrd="0" presId="urn:microsoft.com/office/officeart/2008/layout/LinedList"/>
    <dgm:cxn modelId="{B2F988B8-7735-4A9A-8F81-27D7E002F8D3}" type="presParOf" srcId="{D7D67EE1-34AA-487D-92C0-789EDC286BC9}" destId="{CB403053-283A-480A-B471-1A2F99F209EF}" srcOrd="1" destOrd="0" presId="urn:microsoft.com/office/officeart/2008/layout/LinedList"/>
    <dgm:cxn modelId="{DD3C572F-0258-46DD-9E46-DB7B17915132}" type="presParOf" srcId="{D7D67EE1-34AA-487D-92C0-789EDC286BC9}" destId="{342EF94E-BA44-4B5F-A258-51E347DA9C2D}" srcOrd="2" destOrd="0" presId="urn:microsoft.com/office/officeart/2008/layout/LinedList"/>
    <dgm:cxn modelId="{31AF7F52-FA1E-4740-9C9E-6656C369AAB0}" type="presParOf" srcId="{93507FB0-7964-4DC3-B828-40DA8362EEDC}" destId="{B5D8B928-DA0B-4822-99F0-0C7606B13F03}" srcOrd="1" destOrd="0" presId="urn:microsoft.com/office/officeart/2008/layout/LinedList"/>
    <dgm:cxn modelId="{EC087A25-8F3A-4B1C-9334-1ED75B00090A}" type="presParOf" srcId="{93507FB0-7964-4DC3-B828-40DA8362EEDC}" destId="{E65404C3-1727-40A5-A9FA-F6411FF2AAB7}" srcOrd="2" destOrd="0" presId="urn:microsoft.com/office/officeart/2008/layout/LinedList"/>
    <dgm:cxn modelId="{8B33BFE7-0516-4695-8D6D-D711F732BD43}" type="presParOf" srcId="{E65404C3-1727-40A5-A9FA-F6411FF2AAB7}" destId="{AAFD36AC-685D-4A0A-832B-69D7EDE681B1}" srcOrd="0" destOrd="0" presId="urn:microsoft.com/office/officeart/2008/layout/LinedList"/>
    <dgm:cxn modelId="{2875886C-96A9-4B23-B4DC-BC977663ADEE}" type="presParOf" srcId="{E65404C3-1727-40A5-A9FA-F6411FF2AAB7}" destId="{E47AA8EA-644E-45DA-821D-FE1C3383D50E}" srcOrd="1" destOrd="0" presId="urn:microsoft.com/office/officeart/2008/layout/LinedList"/>
    <dgm:cxn modelId="{3CEDA9E9-31F4-4B0E-A515-E978425C63C2}" type="presParOf" srcId="{E65404C3-1727-40A5-A9FA-F6411FF2AAB7}" destId="{A295AFC2-286C-40DF-8486-8A5DD6604D34}" srcOrd="2" destOrd="0" presId="urn:microsoft.com/office/officeart/2008/layout/LinedList"/>
    <dgm:cxn modelId="{4E86CDDC-3972-4CC3-8AC2-08D4B668CF29}" type="presParOf" srcId="{BF778836-9B43-43B0-AE98-81DFE44960F5}" destId="{D3E61BFF-4D90-4245-9B9C-F80E56C8DC80}" srcOrd="2" destOrd="0" presId="urn:microsoft.com/office/officeart/2008/layout/LinedList"/>
    <dgm:cxn modelId="{1D2B5CFE-5A2E-4970-A37D-86C3B3453798}" type="presParOf" srcId="{BF778836-9B43-43B0-AE98-81DFE44960F5}" destId="{9DA20BDB-5CA3-43AF-BD36-70828B8690C0}" srcOrd="3" destOrd="0" presId="urn:microsoft.com/office/officeart/2008/layout/LinedList"/>
    <dgm:cxn modelId="{93991C39-E3D6-4BB0-9DCF-347B0BBB1BB5}" type="presParOf" srcId="{BF778836-9B43-43B0-AE98-81DFE44960F5}" destId="{47893029-2E23-4439-B2D2-1A5288466674}" srcOrd="4" destOrd="0" presId="urn:microsoft.com/office/officeart/2008/layout/LinedList"/>
    <dgm:cxn modelId="{1FB48102-89BE-4FFF-87C4-864AD569D176}" type="presParOf" srcId="{47893029-2E23-4439-B2D2-1A5288466674}" destId="{153D39EC-F00E-44D0-9F67-84383D7B5FD0}" srcOrd="0" destOrd="0" presId="urn:microsoft.com/office/officeart/2008/layout/LinedList"/>
    <dgm:cxn modelId="{AE7BCFB5-EC38-4BD2-A97A-2D866B00EA54}" type="presParOf" srcId="{47893029-2E23-4439-B2D2-1A5288466674}" destId="{F3A6F98F-1FD3-46B4-8A05-78214E8A972E}" srcOrd="1" destOrd="0" presId="urn:microsoft.com/office/officeart/2008/layout/LinedList"/>
    <dgm:cxn modelId="{12F0BF4C-9366-48D7-A65D-AABA84A46EA4}" type="presParOf" srcId="{47893029-2E23-4439-B2D2-1A5288466674}" destId="{A9978D84-EC9A-4C73-AFBF-594BA7E6C315}" srcOrd="2" destOrd="0" presId="urn:microsoft.com/office/officeart/2008/layout/LinedList"/>
    <dgm:cxn modelId="{0B994A2B-B11F-4EA5-A4EA-31F48B7C001E}" type="presParOf" srcId="{A9978D84-EC9A-4C73-AFBF-594BA7E6C315}" destId="{8B3AFA36-1A6A-4064-B972-B230F2649E11}" srcOrd="0" destOrd="0" presId="urn:microsoft.com/office/officeart/2008/layout/LinedList"/>
    <dgm:cxn modelId="{FE6CF028-FC4D-4DCC-AAF1-E45A6DB2AE03}" type="presParOf" srcId="{8B3AFA36-1A6A-4064-B972-B230F2649E11}" destId="{566A210F-22C7-47F1-AF66-8BAD35C0D3EA}" srcOrd="0" destOrd="0" presId="urn:microsoft.com/office/officeart/2008/layout/LinedList"/>
    <dgm:cxn modelId="{AF4A6774-9859-419A-A17B-3F34D296DACD}" type="presParOf" srcId="{8B3AFA36-1A6A-4064-B972-B230F2649E11}" destId="{1443818D-3362-4DC6-86F3-D37DBD9AF4D2}" srcOrd="1" destOrd="0" presId="urn:microsoft.com/office/officeart/2008/layout/LinedList"/>
    <dgm:cxn modelId="{BD5F2B71-E427-42B4-A90E-B60562EFA24D}" type="presParOf" srcId="{8B3AFA36-1A6A-4064-B972-B230F2649E11}" destId="{7370109F-3A5C-4FD9-9D3F-9034381C0050}" srcOrd="2" destOrd="0" presId="urn:microsoft.com/office/officeart/2008/layout/LinedList"/>
    <dgm:cxn modelId="{8AC2C734-53B9-4242-8208-E998DAC6EA19}" type="presParOf" srcId="{A9978D84-EC9A-4C73-AFBF-594BA7E6C315}" destId="{D9543EF3-9243-4FE9-AD67-F54F25656B3C}" srcOrd="1" destOrd="0" presId="urn:microsoft.com/office/officeart/2008/layout/LinedList"/>
    <dgm:cxn modelId="{A269015F-2647-4045-BC58-3E0283A6C8C7}" type="presParOf" srcId="{A9978D84-EC9A-4C73-AFBF-594BA7E6C315}" destId="{C0D506E2-6F4F-4E3F-8D8C-EC57BED94A46}" srcOrd="2" destOrd="0" presId="urn:microsoft.com/office/officeart/2008/layout/LinedList"/>
    <dgm:cxn modelId="{C4831D4C-FAEF-4B0F-A9DF-23AE9A488F7C}" type="presParOf" srcId="{C0D506E2-6F4F-4E3F-8D8C-EC57BED94A46}" destId="{33CD226F-4C4F-4B6C-90A9-966361A79FAD}" srcOrd="0" destOrd="0" presId="urn:microsoft.com/office/officeart/2008/layout/LinedList"/>
    <dgm:cxn modelId="{F42F3B62-602A-4F95-A668-F00E21A93124}" type="presParOf" srcId="{C0D506E2-6F4F-4E3F-8D8C-EC57BED94A46}" destId="{E6D1623C-ED29-4F85-8AC3-8C5FCC81F445}" srcOrd="1" destOrd="0" presId="urn:microsoft.com/office/officeart/2008/layout/LinedList"/>
    <dgm:cxn modelId="{5130B414-1EF6-4895-A3F9-444CFDC41115}" type="presParOf" srcId="{C0D506E2-6F4F-4E3F-8D8C-EC57BED94A46}" destId="{B155FA97-E6AA-4603-B0BB-0318FC6ED579}" srcOrd="2" destOrd="0" presId="urn:microsoft.com/office/officeart/2008/layout/LinedList"/>
    <dgm:cxn modelId="{4A64C3FA-6B32-4AA7-9813-AF83AE21974B}" type="presParOf" srcId="{A9978D84-EC9A-4C73-AFBF-594BA7E6C315}" destId="{800EE760-6B93-4F8F-A8DC-7C0435FC7952}" srcOrd="3" destOrd="0" presId="urn:microsoft.com/office/officeart/2008/layout/LinedList"/>
    <dgm:cxn modelId="{83445916-DE82-4783-AE39-7DFBA225AA2C}" type="presParOf" srcId="{A9978D84-EC9A-4C73-AFBF-594BA7E6C315}" destId="{48090CAF-787C-4DCB-AD7E-5C54A34024D7}" srcOrd="4" destOrd="0" presId="urn:microsoft.com/office/officeart/2008/layout/LinedList"/>
    <dgm:cxn modelId="{BCD18702-E1DF-4774-BAD7-52385401DA56}" type="presParOf" srcId="{48090CAF-787C-4DCB-AD7E-5C54A34024D7}" destId="{B6AB79B5-0F0E-42F4-ADC3-DCD5743B4969}" srcOrd="0" destOrd="0" presId="urn:microsoft.com/office/officeart/2008/layout/LinedList"/>
    <dgm:cxn modelId="{348C6D18-7F9F-4A73-8001-7B0141DF506F}" type="presParOf" srcId="{48090CAF-787C-4DCB-AD7E-5C54A34024D7}" destId="{F9264B52-7746-4515-B269-9A2CAAC67202}" srcOrd="1" destOrd="0" presId="urn:microsoft.com/office/officeart/2008/layout/LinedList"/>
    <dgm:cxn modelId="{0E4534F1-72E2-41E2-B568-70B8EA9E908B}" type="presParOf" srcId="{48090CAF-787C-4DCB-AD7E-5C54A34024D7}" destId="{D7B97023-89AE-4C37-BDDA-0DB96934DC49}" srcOrd="2" destOrd="0" presId="urn:microsoft.com/office/officeart/2008/layout/LinedList"/>
    <dgm:cxn modelId="{BC55997C-27FF-4AAC-B97B-B5DBF1A1FC9D}" type="presParOf" srcId="{BF778836-9B43-43B0-AE98-81DFE44960F5}" destId="{08D9E4EB-8C12-4AD7-99B3-140B987DAFD5}" srcOrd="5" destOrd="0" presId="urn:microsoft.com/office/officeart/2008/layout/LinedList"/>
    <dgm:cxn modelId="{4FFD9F40-5C73-4AA4-BA3B-247D578A3504}" type="presParOf" srcId="{BF778836-9B43-43B0-AE98-81DFE44960F5}" destId="{D7D85D96-7136-4F46-9607-ADA1AA89A4D3}" srcOrd="6" destOrd="0" presId="urn:microsoft.com/office/officeart/2008/layout/LinedList"/>
    <dgm:cxn modelId="{C4B51610-6FCA-4200-8662-F6587B107A03}" type="presParOf" srcId="{BA7F2D5A-B7AB-4F1F-A5C2-767F7748E983}" destId="{6ACA769E-474A-4E99-A0FC-0FA7A993BA32}" srcOrd="2" destOrd="0" presId="urn:microsoft.com/office/officeart/2008/layout/LinedList"/>
    <dgm:cxn modelId="{5E8ECE8E-66C0-4896-8FFE-0F17055D7422}" type="presParOf" srcId="{BA7F2D5A-B7AB-4F1F-A5C2-767F7748E983}" destId="{23A26FB8-65CC-4C1B-8006-51BB491C9E8A}" srcOrd="3" destOrd="0" presId="urn:microsoft.com/office/officeart/2008/layout/LinedList"/>
    <dgm:cxn modelId="{229E697D-E509-47EC-8EF8-BED3EF7B727C}" type="presParOf" srcId="{23A26FB8-65CC-4C1B-8006-51BB491C9E8A}" destId="{A6DE824B-06DB-48E3-BA0B-59F041BF3CBB}" srcOrd="0" destOrd="0" presId="urn:microsoft.com/office/officeart/2008/layout/LinedList"/>
    <dgm:cxn modelId="{B5A46161-25C3-4488-B46A-A24BACA9CB8B}" type="presParOf" srcId="{23A26FB8-65CC-4C1B-8006-51BB491C9E8A}" destId="{0E723851-5348-4BE1-8733-5CDA92058879}" srcOrd="1" destOrd="0" presId="urn:microsoft.com/office/officeart/2008/layout/LinedList"/>
    <dgm:cxn modelId="{1697D3C2-3886-4A76-9990-39806839085A}" type="presParOf" srcId="{0E723851-5348-4BE1-8733-5CDA92058879}" destId="{F1A1D258-F937-480D-8B0F-64ECA9D46570}" srcOrd="0" destOrd="0" presId="urn:microsoft.com/office/officeart/2008/layout/LinedList"/>
    <dgm:cxn modelId="{E680936B-86A0-4FB0-BB6A-F951A7B41DE6}" type="presParOf" srcId="{0E723851-5348-4BE1-8733-5CDA92058879}" destId="{056F247A-92BD-4A60-94F2-185902FA9FBA}" srcOrd="1" destOrd="0" presId="urn:microsoft.com/office/officeart/2008/layout/LinedList"/>
    <dgm:cxn modelId="{F1316F60-0F84-4182-9BCF-26EA8CB796DA}" type="presParOf" srcId="{056F247A-92BD-4A60-94F2-185902FA9FBA}" destId="{98BED85E-4D15-46C4-ABB3-0771D70706DF}" srcOrd="0" destOrd="0" presId="urn:microsoft.com/office/officeart/2008/layout/LinedList"/>
    <dgm:cxn modelId="{C31BBE67-2641-4FD1-8AC4-DAAFDF75E93B}" type="presParOf" srcId="{056F247A-92BD-4A60-94F2-185902FA9FBA}" destId="{4B5E0336-D57B-47BC-8CD9-C0700BA99C17}" srcOrd="1" destOrd="0" presId="urn:microsoft.com/office/officeart/2008/layout/LinedList"/>
    <dgm:cxn modelId="{43100031-5862-456D-A1AB-6420788A7DDC}" type="presParOf" srcId="{056F247A-92BD-4A60-94F2-185902FA9FBA}" destId="{61FFF320-4371-46DA-BDC8-A509FAFAA3ED}" srcOrd="2" destOrd="0" presId="urn:microsoft.com/office/officeart/2008/layout/LinedList"/>
    <dgm:cxn modelId="{67B66F9D-BDCB-43D3-B6CC-9F80949AD32A}" type="presParOf" srcId="{0E723851-5348-4BE1-8733-5CDA92058879}" destId="{CF2BA983-B4F9-4BBC-A02F-E3ECE18BB630}" srcOrd="2" destOrd="0" presId="urn:microsoft.com/office/officeart/2008/layout/LinedList"/>
    <dgm:cxn modelId="{59B6EBA9-3625-48B2-931D-F7B8F2DA1468}" type="presParOf" srcId="{0E723851-5348-4BE1-8733-5CDA92058879}" destId="{4365BC4D-5EE0-4848-B642-73E7713342A8}" srcOrd="3" destOrd="0" presId="urn:microsoft.com/office/officeart/2008/layout/LinedList"/>
    <dgm:cxn modelId="{B5D8C047-21B0-49E1-8673-DB7660A64F92}" type="presParOf" srcId="{0E723851-5348-4BE1-8733-5CDA92058879}" destId="{AFAD2653-A345-4E09-9C04-D661695EED2C}" srcOrd="4" destOrd="0" presId="urn:microsoft.com/office/officeart/2008/layout/LinedList"/>
    <dgm:cxn modelId="{89DD4A6F-F103-454F-888D-646C17E31C89}" type="presParOf" srcId="{AFAD2653-A345-4E09-9C04-D661695EED2C}" destId="{2C6EC686-7F17-45E0-A569-FBEEA2B0E340}" srcOrd="0" destOrd="0" presId="urn:microsoft.com/office/officeart/2008/layout/LinedList"/>
    <dgm:cxn modelId="{E55E4BAD-A475-4882-A4D7-F4FFE8438739}" type="presParOf" srcId="{AFAD2653-A345-4E09-9C04-D661695EED2C}" destId="{91AF6128-E8FC-4FCC-941B-AE8312772AFE}" srcOrd="1" destOrd="0" presId="urn:microsoft.com/office/officeart/2008/layout/LinedList"/>
    <dgm:cxn modelId="{5E1DC383-05D5-4B06-897A-3879FC184D4C}" type="presParOf" srcId="{AFAD2653-A345-4E09-9C04-D661695EED2C}" destId="{F2F3F5AE-E426-4D2F-8CAA-DE2945CD2BD2}" srcOrd="2" destOrd="0" presId="urn:microsoft.com/office/officeart/2008/layout/LinedList"/>
    <dgm:cxn modelId="{86182F5B-D90F-4F0B-B334-D4BF2535FDCC}" type="presParOf" srcId="{0E723851-5348-4BE1-8733-5CDA92058879}" destId="{45B68491-F4E5-4579-A1AC-8041B76B0489}" srcOrd="5" destOrd="0" presId="urn:microsoft.com/office/officeart/2008/layout/LinedList"/>
    <dgm:cxn modelId="{E23410F1-0C85-4149-868E-D0F51207609F}" type="presParOf" srcId="{0E723851-5348-4BE1-8733-5CDA92058879}" destId="{7345B2C3-8BAC-4ADC-8A10-023CAFF4EF30}" srcOrd="6" destOrd="0" presId="urn:microsoft.com/office/officeart/2008/layout/LinedList"/>
    <dgm:cxn modelId="{30E80906-A6DD-459C-84FF-CF1DA5F0C0C5}" type="presParOf" srcId="{0E723851-5348-4BE1-8733-5CDA92058879}" destId="{1A8F0E8A-8F8E-42D3-AD50-E62449CCCCDC}" srcOrd="7" destOrd="0" presId="urn:microsoft.com/office/officeart/2008/layout/LinedList"/>
    <dgm:cxn modelId="{1EC7E160-983C-419C-89CF-B64FE9D6F48E}" type="presParOf" srcId="{1A8F0E8A-8F8E-42D3-AD50-E62449CCCCDC}" destId="{B1D61F2E-FCB5-483F-8A96-D588741CB34F}" srcOrd="0" destOrd="0" presId="urn:microsoft.com/office/officeart/2008/layout/LinedList"/>
    <dgm:cxn modelId="{5286559E-B615-4CF7-8BE2-3981E2406543}" type="presParOf" srcId="{1A8F0E8A-8F8E-42D3-AD50-E62449CCCCDC}" destId="{244E7B74-EB65-4DFF-9933-2D807F09E5D3}" srcOrd="1" destOrd="0" presId="urn:microsoft.com/office/officeart/2008/layout/LinedList"/>
    <dgm:cxn modelId="{90EFFE11-400B-4537-91B2-A47EAA869357}" type="presParOf" srcId="{1A8F0E8A-8F8E-42D3-AD50-E62449CCCCDC}" destId="{36EB40CB-9C69-4A08-8F46-4024718D1A83}" srcOrd="2" destOrd="0" presId="urn:microsoft.com/office/officeart/2008/layout/LinedList"/>
    <dgm:cxn modelId="{25E8B635-B57F-4C08-802F-C9B9F14460AC}" type="presParOf" srcId="{0E723851-5348-4BE1-8733-5CDA92058879}" destId="{81210C81-E187-41C8-90EC-78D7C818BA8B}" srcOrd="8" destOrd="0" presId="urn:microsoft.com/office/officeart/2008/layout/LinedList"/>
    <dgm:cxn modelId="{F467A345-80EF-41AD-964A-CF526EB4D655}" type="presParOf" srcId="{0E723851-5348-4BE1-8733-5CDA92058879}" destId="{5930FD94-A19A-470A-94C5-6582868BAD4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E4D4F-1A99-4FD4-8009-D6951C81776D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Tudás elsajátítás</a:t>
          </a:r>
          <a:endParaRPr lang="en-US" dirty="0"/>
        </a:p>
      </dgm:t>
    </dgm:pt>
    <dgm:pt modelId="{FFA83329-BB89-4726-8EE1-43F7823A334E}" type="parTrans" cxnId="{C0D07DDE-3DEF-44FD-B42C-FE8889E044A4}">
      <dgm:prSet/>
      <dgm:spPr/>
      <dgm:t>
        <a:bodyPr/>
        <a:lstStyle/>
        <a:p>
          <a:endParaRPr lang="en-US"/>
        </a:p>
      </dgm:t>
    </dgm:pt>
    <dgm:pt modelId="{8398E719-E75E-4BD7-8FE4-9D4DD85D58C8}" type="sibTrans" cxnId="{C0D07DDE-3DEF-44FD-B42C-FE8889E044A4}">
      <dgm:prSet/>
      <dgm:spPr/>
      <dgm:t>
        <a:bodyPr/>
        <a:lstStyle/>
        <a:p>
          <a:endParaRPr lang="en-US"/>
        </a:p>
      </dgm:t>
    </dgm:pt>
    <dgm:pt modelId="{2A0B51D5-0D5E-45F4-B0E8-02B169D8AE80}">
      <dgm:prSet/>
      <dgm:spPr/>
      <dgm:t>
        <a:bodyPr/>
        <a:lstStyle/>
        <a:p>
          <a:r>
            <a:rPr lang="hu-HU" b="0" i="0" dirty="0" err="1"/>
            <a:t>AdmissionWebhooks</a:t>
          </a:r>
          <a:r>
            <a:rPr lang="hu-HU" b="0" i="0" dirty="0"/>
            <a:t>: https://kubernetes.io/docs/reference/access-authn-authz/extensible-admission-controllers/</a:t>
          </a:r>
          <a:endParaRPr lang="en-US" dirty="0"/>
        </a:p>
      </dgm:t>
    </dgm:pt>
    <dgm:pt modelId="{02F4E104-D5B1-459C-B9D0-227CFB593D90}" type="parTrans" cxnId="{90ADA0D6-097D-4BC2-BFF7-666373F097E0}">
      <dgm:prSet/>
      <dgm:spPr/>
      <dgm:t>
        <a:bodyPr/>
        <a:lstStyle/>
        <a:p>
          <a:endParaRPr lang="en-US"/>
        </a:p>
      </dgm:t>
    </dgm:pt>
    <dgm:pt modelId="{2D55A736-7595-41FF-A1D0-2128C32FD9BD}" type="sibTrans" cxnId="{90ADA0D6-097D-4BC2-BFF7-666373F097E0}">
      <dgm:prSet/>
      <dgm:spPr/>
      <dgm:t>
        <a:bodyPr/>
        <a:lstStyle/>
        <a:p>
          <a:endParaRPr lang="en-US"/>
        </a:p>
      </dgm:t>
    </dgm:pt>
    <dgm:pt modelId="{3C47889A-4A75-486F-AA02-6E1C7B888245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Fordítás, </a:t>
          </a:r>
          <a:r>
            <a:rPr lang="hu-HU" dirty="0" err="1"/>
            <a:t>konténerizálás</a:t>
          </a:r>
          <a:r>
            <a:rPr lang="hu-HU" dirty="0"/>
            <a:t>, image feltöltés</a:t>
          </a:r>
          <a:endParaRPr lang="en-US" dirty="0"/>
        </a:p>
      </dgm:t>
    </dgm:pt>
    <dgm:pt modelId="{E8C4115A-A164-4A4B-A685-2F307DED077B}" type="parTrans" cxnId="{E9D854CD-3DEF-48AF-9718-D18E18D10E21}">
      <dgm:prSet/>
      <dgm:spPr/>
      <dgm:t>
        <a:bodyPr/>
        <a:lstStyle/>
        <a:p>
          <a:endParaRPr lang="en-US"/>
        </a:p>
      </dgm:t>
    </dgm:pt>
    <dgm:pt modelId="{AE4F9245-5A47-46C8-923F-9048DAFC440F}" type="sibTrans" cxnId="{E9D854CD-3DEF-48AF-9718-D18E18D10E21}">
      <dgm:prSet/>
      <dgm:spPr/>
      <dgm:t>
        <a:bodyPr/>
        <a:lstStyle/>
        <a:p>
          <a:endParaRPr lang="en-US"/>
        </a:p>
      </dgm:t>
    </dgm:pt>
    <dgm:pt modelId="{7189BEA2-394D-4683-85FE-D16285EE1BBF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HTTPS konfigurálás</a:t>
          </a:r>
        </a:p>
      </dgm:t>
    </dgm:pt>
    <dgm:pt modelId="{28B3C128-EC09-4AD6-8D14-36F373E65498}" type="parTrans" cxnId="{AEAC4A5D-A5A0-4431-AB89-172E4350BDA2}">
      <dgm:prSet/>
      <dgm:spPr/>
      <dgm:t>
        <a:bodyPr/>
        <a:lstStyle/>
        <a:p>
          <a:endParaRPr lang="hu-HU"/>
        </a:p>
      </dgm:t>
    </dgm:pt>
    <dgm:pt modelId="{B0B3A2B9-3A06-4E3A-98B5-274C1A1B65F9}" type="sibTrans" cxnId="{AEAC4A5D-A5A0-4431-AB89-172E4350BDA2}">
      <dgm:prSet/>
      <dgm:spPr/>
      <dgm:t>
        <a:bodyPr/>
        <a:lstStyle/>
        <a:p>
          <a:endParaRPr lang="hu-HU"/>
        </a:p>
      </dgm:t>
    </dgm:pt>
    <dgm:pt modelId="{8693FEBA-8698-4314-A348-C1C48CCA8716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Telepítés, konfigurálás</a:t>
          </a:r>
          <a:endParaRPr lang="en-US" dirty="0"/>
        </a:p>
      </dgm:t>
    </dgm:pt>
    <dgm:pt modelId="{70719400-0B58-490E-B61C-CFBD1FB42350}" type="parTrans" cxnId="{AF71695A-FDE6-45D1-8D80-CDD0D59F0A08}">
      <dgm:prSet/>
      <dgm:spPr/>
      <dgm:t>
        <a:bodyPr/>
        <a:lstStyle/>
        <a:p>
          <a:endParaRPr lang="hu-HU"/>
        </a:p>
      </dgm:t>
    </dgm:pt>
    <dgm:pt modelId="{833F8D87-5D89-47B2-A86A-618E456CACCA}" type="sibTrans" cxnId="{AF71695A-FDE6-45D1-8D80-CDD0D59F0A08}">
      <dgm:prSet/>
      <dgm:spPr/>
      <dgm:t>
        <a:bodyPr/>
        <a:lstStyle/>
        <a:p>
          <a:endParaRPr lang="hu-HU"/>
        </a:p>
      </dgm:t>
    </dgm:pt>
    <dgm:pt modelId="{92459E3F-1824-4ADD-96E5-3F02A3BF3C73}">
      <dgm:prSet/>
      <dgm:spPr/>
      <dgm:t>
        <a:bodyPr/>
        <a:lstStyle/>
        <a:p>
          <a:r>
            <a:rPr lang="hu-HU" dirty="0"/>
            <a:t>Kulcs menedzsment</a:t>
          </a:r>
        </a:p>
      </dgm:t>
    </dgm:pt>
    <dgm:pt modelId="{29BD23D8-9902-4639-A8A9-0959E464938D}" type="parTrans" cxnId="{D7360802-BE14-497A-B2F3-51CB2ED5C9DB}">
      <dgm:prSet/>
      <dgm:spPr/>
      <dgm:t>
        <a:bodyPr/>
        <a:lstStyle/>
        <a:p>
          <a:endParaRPr lang="hu-HU"/>
        </a:p>
      </dgm:t>
    </dgm:pt>
    <dgm:pt modelId="{776D4DB5-4DB0-414F-B8D4-7938B32C7192}" type="sibTrans" cxnId="{D7360802-BE14-497A-B2F3-51CB2ED5C9DB}">
      <dgm:prSet/>
      <dgm:spPr/>
      <dgm:t>
        <a:bodyPr/>
        <a:lstStyle/>
        <a:p>
          <a:endParaRPr lang="hu-HU"/>
        </a:p>
      </dgm:t>
    </dgm:pt>
    <dgm:pt modelId="{92E2A991-F682-4C7C-B1BA-AD3E5BB24A20}">
      <dgm:prSet/>
      <dgm:spPr/>
      <dgm:t>
        <a:bodyPr/>
        <a:lstStyle/>
        <a:p>
          <a:r>
            <a:rPr lang="hu-HU" dirty="0"/>
            <a:t>Tanúsítványok kiállítása</a:t>
          </a:r>
        </a:p>
      </dgm:t>
    </dgm:pt>
    <dgm:pt modelId="{7D454B99-4501-4CD0-B9CA-5466CD8F01D9}" type="parTrans" cxnId="{B42A8EBE-4D3E-47A4-90C0-581B538DD630}">
      <dgm:prSet/>
      <dgm:spPr/>
      <dgm:t>
        <a:bodyPr/>
        <a:lstStyle/>
        <a:p>
          <a:endParaRPr lang="hu-HU"/>
        </a:p>
      </dgm:t>
    </dgm:pt>
    <dgm:pt modelId="{26046218-E12E-4D5F-B93D-445EF49E2608}" type="sibTrans" cxnId="{B42A8EBE-4D3E-47A4-90C0-581B538DD630}">
      <dgm:prSet/>
      <dgm:spPr/>
      <dgm:t>
        <a:bodyPr/>
        <a:lstStyle/>
        <a:p>
          <a:endParaRPr lang="hu-HU"/>
        </a:p>
      </dgm:t>
    </dgm:pt>
    <dgm:pt modelId="{11941244-4305-4CDD-A6D1-A3729CD0BF79}">
      <dgm:prSet/>
      <dgm:spPr/>
      <dgm:t>
        <a:bodyPr/>
        <a:lstStyle/>
        <a:p>
          <a:r>
            <a:rPr lang="hu-HU" dirty="0"/>
            <a:t>PKI</a:t>
          </a:r>
          <a:endParaRPr lang="en-US" dirty="0"/>
        </a:p>
      </dgm:t>
    </dgm:pt>
    <dgm:pt modelId="{ADDEF4F7-EE32-44BB-A738-307E78B457FD}" type="parTrans" cxnId="{92F6ED4C-AE8C-4C82-B2D5-4A3F12D1E4B7}">
      <dgm:prSet/>
      <dgm:spPr/>
      <dgm:t>
        <a:bodyPr/>
        <a:lstStyle/>
        <a:p>
          <a:endParaRPr lang="hu-HU"/>
        </a:p>
      </dgm:t>
    </dgm:pt>
    <dgm:pt modelId="{12304504-A28A-41FC-8137-AB182BF28008}" type="sibTrans" cxnId="{92F6ED4C-AE8C-4C82-B2D5-4A3F12D1E4B7}">
      <dgm:prSet/>
      <dgm:spPr/>
      <dgm:t>
        <a:bodyPr/>
        <a:lstStyle/>
        <a:p>
          <a:endParaRPr lang="hu-HU"/>
        </a:p>
      </dgm:t>
    </dgm:pt>
    <dgm:pt modelId="{87F26B8E-4A01-4F25-A292-EF4A885DF99B}">
      <dgm:prSet/>
      <dgm:spPr/>
      <dgm:t>
        <a:bodyPr/>
        <a:lstStyle/>
        <a:p>
          <a:r>
            <a:rPr lang="hu-HU" dirty="0"/>
            <a:t>Webszerver keretrendszer</a:t>
          </a:r>
          <a:endParaRPr lang="en-US" dirty="0"/>
        </a:p>
      </dgm:t>
    </dgm:pt>
    <dgm:pt modelId="{7AAEC9AE-D82D-43D0-85DE-928C0E665E10}" type="parTrans" cxnId="{232426AD-701E-4457-AB07-E96F01C9C15A}">
      <dgm:prSet/>
      <dgm:spPr/>
      <dgm:t>
        <a:bodyPr/>
        <a:lstStyle/>
        <a:p>
          <a:endParaRPr lang="hu-HU"/>
        </a:p>
      </dgm:t>
    </dgm:pt>
    <dgm:pt modelId="{369C4D86-DC2D-4C6A-B9A2-870394BC29A6}" type="sibTrans" cxnId="{232426AD-701E-4457-AB07-E96F01C9C15A}">
      <dgm:prSet/>
      <dgm:spPr/>
      <dgm:t>
        <a:bodyPr/>
        <a:lstStyle/>
        <a:p>
          <a:endParaRPr lang="hu-HU"/>
        </a:p>
      </dgm:t>
    </dgm:pt>
    <dgm:pt modelId="{D7F03029-28F8-4E33-BCE1-5A3A514137AD}">
      <dgm:prSet/>
      <dgm:spPr/>
      <dgm:t>
        <a:bodyPr/>
        <a:lstStyle/>
        <a:p>
          <a:r>
            <a:rPr lang="hu-HU" dirty="0"/>
            <a:t>RBAC: https://kubernetes.io/docs/reference/access-authn-authz/rbac/</a:t>
          </a:r>
          <a:endParaRPr lang="en-US" dirty="0"/>
        </a:p>
      </dgm:t>
    </dgm:pt>
    <dgm:pt modelId="{9117B8D3-DAAB-4058-A628-63B4F4EE7361}" type="parTrans" cxnId="{BFFF3D45-F248-44D5-98A1-CD3EAC3204FD}">
      <dgm:prSet/>
      <dgm:spPr/>
      <dgm:t>
        <a:bodyPr/>
        <a:lstStyle/>
        <a:p>
          <a:endParaRPr lang="hu-HU"/>
        </a:p>
      </dgm:t>
    </dgm:pt>
    <dgm:pt modelId="{EBC72D7B-7969-4E05-98C1-F9E44017C6AC}" type="sibTrans" cxnId="{BFFF3D45-F248-44D5-98A1-CD3EAC3204FD}">
      <dgm:prSet/>
      <dgm:spPr/>
      <dgm:t>
        <a:bodyPr/>
        <a:lstStyle/>
        <a:p>
          <a:endParaRPr lang="hu-HU"/>
        </a:p>
      </dgm:t>
    </dgm:pt>
    <dgm:pt modelId="{42A956B5-D947-402D-970A-BE1E1D0EBD9A}">
      <dgm:prSet/>
      <dgm:spPr/>
      <dgm:t>
        <a:bodyPr/>
        <a:lstStyle/>
        <a:p>
          <a:r>
            <a:rPr lang="hu-HU" dirty="0"/>
            <a:t>Általános programozás</a:t>
          </a:r>
          <a:endParaRPr lang="en-US" dirty="0"/>
        </a:p>
      </dgm:t>
    </dgm:pt>
    <dgm:pt modelId="{938A8844-FBD3-40A1-987C-73D02A8517E8}" type="parTrans" cxnId="{62BA42F8-729A-4033-926F-7B5FC34F992F}">
      <dgm:prSet/>
      <dgm:spPr/>
      <dgm:t>
        <a:bodyPr/>
        <a:lstStyle/>
        <a:p>
          <a:endParaRPr lang="hu-HU"/>
        </a:p>
      </dgm:t>
    </dgm:pt>
    <dgm:pt modelId="{54D56A91-C0BE-4D58-BCB5-5D83AEB20E36}" type="sibTrans" cxnId="{62BA42F8-729A-4033-926F-7B5FC34F992F}">
      <dgm:prSet/>
      <dgm:spPr/>
      <dgm:t>
        <a:bodyPr/>
        <a:lstStyle/>
        <a:p>
          <a:endParaRPr lang="hu-HU"/>
        </a:p>
      </dgm:t>
    </dgm:pt>
    <dgm:pt modelId="{7BDD53D0-C1DE-4E45-8AF6-EFD9FACAA704}">
      <dgm:prSet/>
      <dgm:spPr/>
      <dgm:t>
        <a:bodyPr/>
        <a:lstStyle/>
        <a:p>
          <a:r>
            <a:rPr lang="hu-HU" dirty="0" err="1"/>
            <a:t>Deployment</a:t>
          </a:r>
          <a:endParaRPr lang="en-US" dirty="0"/>
        </a:p>
      </dgm:t>
    </dgm:pt>
    <dgm:pt modelId="{107BF865-BFAB-41F8-80F6-0E6AE6FD302E}" type="parTrans" cxnId="{7BB916E9-76A7-48E1-86AC-6ECD9A72A991}">
      <dgm:prSet/>
      <dgm:spPr/>
      <dgm:t>
        <a:bodyPr/>
        <a:lstStyle/>
        <a:p>
          <a:endParaRPr lang="hu-HU"/>
        </a:p>
      </dgm:t>
    </dgm:pt>
    <dgm:pt modelId="{F744472F-C06B-4679-984F-CDE42152CCAD}" type="sibTrans" cxnId="{7BB916E9-76A7-48E1-86AC-6ECD9A72A991}">
      <dgm:prSet/>
      <dgm:spPr/>
      <dgm:t>
        <a:bodyPr/>
        <a:lstStyle/>
        <a:p>
          <a:endParaRPr lang="hu-HU"/>
        </a:p>
      </dgm:t>
    </dgm:pt>
    <dgm:pt modelId="{2B65A856-83CE-4682-9C06-F1E5A480E481}">
      <dgm:prSet/>
      <dgm:spPr/>
      <dgm:t>
        <a:bodyPr/>
        <a:lstStyle/>
        <a:p>
          <a:r>
            <a:rPr lang="hu-HU" dirty="0" err="1"/>
            <a:t>MutatingWebhookConfiguration</a:t>
          </a:r>
          <a:endParaRPr lang="en-US" dirty="0"/>
        </a:p>
      </dgm:t>
    </dgm:pt>
    <dgm:pt modelId="{0E0076C7-8C8A-44B9-8A58-96441AAD0EB7}" type="parTrans" cxnId="{1B0BF73B-9A16-4141-9950-FD6BB3DBBD53}">
      <dgm:prSet/>
      <dgm:spPr/>
      <dgm:t>
        <a:bodyPr/>
        <a:lstStyle/>
        <a:p>
          <a:endParaRPr lang="hu-HU"/>
        </a:p>
      </dgm:t>
    </dgm:pt>
    <dgm:pt modelId="{BF20DE19-2D2B-4103-BC18-E06137039B59}" type="sibTrans" cxnId="{1B0BF73B-9A16-4141-9950-FD6BB3DBBD53}">
      <dgm:prSet/>
      <dgm:spPr/>
      <dgm:t>
        <a:bodyPr/>
        <a:lstStyle/>
        <a:p>
          <a:endParaRPr lang="hu-HU"/>
        </a:p>
      </dgm:t>
    </dgm:pt>
    <dgm:pt modelId="{6B0E6B20-8EEA-44B7-B2D0-61514EAC0DEC}">
      <dgm:prSet/>
      <dgm:spPr/>
      <dgm:t>
        <a:bodyPr/>
        <a:lstStyle/>
        <a:p>
          <a:r>
            <a:rPr lang="hu-HU" dirty="0"/>
            <a:t>Service</a:t>
          </a:r>
          <a:endParaRPr lang="en-US" dirty="0"/>
        </a:p>
      </dgm:t>
    </dgm:pt>
    <dgm:pt modelId="{944B7711-CD1A-4938-AAA3-5897A076485D}" type="parTrans" cxnId="{71048503-307A-4ED0-BCC9-7DBF56D93767}">
      <dgm:prSet/>
      <dgm:spPr/>
      <dgm:t>
        <a:bodyPr/>
        <a:lstStyle/>
        <a:p>
          <a:endParaRPr lang="hu-HU"/>
        </a:p>
      </dgm:t>
    </dgm:pt>
    <dgm:pt modelId="{56F5BE7A-135C-4011-A83A-D5F94523D83A}" type="sibTrans" cxnId="{71048503-307A-4ED0-BCC9-7DBF56D93767}">
      <dgm:prSet/>
      <dgm:spPr/>
      <dgm:t>
        <a:bodyPr/>
        <a:lstStyle/>
        <a:p>
          <a:endParaRPr lang="hu-HU"/>
        </a:p>
      </dgm:t>
    </dgm:pt>
    <dgm:pt modelId="{0AA510FA-E42C-4ED4-89A5-BDFDF1E71BEE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Webszerver implementálás</a:t>
          </a:r>
        </a:p>
      </dgm:t>
    </dgm:pt>
    <dgm:pt modelId="{1EEA8C96-BBC5-4B2E-9184-2884DA073735}" type="parTrans" cxnId="{277B4DD2-6540-426E-A30E-E641414EE3F6}">
      <dgm:prSet/>
      <dgm:spPr/>
      <dgm:t>
        <a:bodyPr/>
        <a:lstStyle/>
        <a:p>
          <a:endParaRPr lang="hu-HU"/>
        </a:p>
      </dgm:t>
    </dgm:pt>
    <dgm:pt modelId="{B230690D-39A5-4BD2-8122-796B95CBF932}" type="sibTrans" cxnId="{277B4DD2-6540-426E-A30E-E641414EE3F6}">
      <dgm:prSet/>
      <dgm:spPr/>
      <dgm:t>
        <a:bodyPr/>
        <a:lstStyle/>
        <a:p>
          <a:endParaRPr lang="hu-HU"/>
        </a:p>
      </dgm:t>
    </dgm:pt>
    <dgm:pt modelId="{64FA6B14-A0E1-457D-B7D3-6B50C94AE4FE}">
      <dgm:prSet/>
      <dgm:spPr/>
      <dgm:t>
        <a:bodyPr/>
        <a:lstStyle/>
        <a:p>
          <a:r>
            <a:rPr lang="hu-HU" dirty="0"/>
            <a:t>JSON Patch: https://jsonpatch.com/</a:t>
          </a:r>
          <a:endParaRPr lang="en-US" dirty="0"/>
        </a:p>
      </dgm:t>
    </dgm:pt>
    <dgm:pt modelId="{8805EBFC-F25A-468C-A429-911A83EFB24A}" type="parTrans" cxnId="{F7689FAE-6747-4D45-93D0-BD769FCD7964}">
      <dgm:prSet/>
      <dgm:spPr/>
      <dgm:t>
        <a:bodyPr/>
        <a:lstStyle/>
        <a:p>
          <a:endParaRPr lang="hu-HU"/>
        </a:p>
      </dgm:t>
    </dgm:pt>
    <dgm:pt modelId="{6ABC09A5-DF81-4B11-9D24-DCE79F672103}" type="sibTrans" cxnId="{F7689FAE-6747-4D45-93D0-BD769FCD7964}">
      <dgm:prSet/>
      <dgm:spPr/>
      <dgm:t>
        <a:bodyPr/>
        <a:lstStyle/>
        <a:p>
          <a:endParaRPr lang="hu-HU"/>
        </a:p>
      </dgm:t>
    </dgm:pt>
    <dgm:pt modelId="{D24380E5-4CEA-457A-ACBD-EF8E638C2822}">
      <dgm:prSet/>
      <dgm:spPr/>
      <dgm:t>
        <a:bodyPr/>
        <a:lstStyle/>
        <a:p>
          <a:r>
            <a:rPr lang="hu-HU" dirty="0" err="1"/>
            <a:t>AdmissionWebhooks</a:t>
          </a:r>
          <a:r>
            <a:rPr lang="hu-HU" dirty="0"/>
            <a:t> gyakorlat: https://www.baeldung.com/java-kubernetes-admission-controller</a:t>
          </a:r>
          <a:endParaRPr lang="en-US" dirty="0"/>
        </a:p>
      </dgm:t>
    </dgm:pt>
    <dgm:pt modelId="{DB65ACD9-CA53-455B-90FA-11830D606338}" type="parTrans" cxnId="{54D3077A-1620-4F5D-A8E4-F35E48AF84BC}">
      <dgm:prSet/>
      <dgm:spPr/>
      <dgm:t>
        <a:bodyPr/>
        <a:lstStyle/>
        <a:p>
          <a:endParaRPr lang="hu-HU"/>
        </a:p>
      </dgm:t>
    </dgm:pt>
    <dgm:pt modelId="{5847C95B-1DD4-4DF3-B74A-51368CB99C85}" type="sibTrans" cxnId="{54D3077A-1620-4F5D-A8E4-F35E48AF84BC}">
      <dgm:prSet/>
      <dgm:spPr/>
      <dgm:t>
        <a:bodyPr/>
        <a:lstStyle/>
        <a:p>
          <a:endParaRPr lang="hu-HU"/>
        </a:p>
      </dgm:t>
    </dgm:pt>
    <dgm:pt modelId="{3AF8ADF2-9015-4D88-9371-A3171376BDFE}">
      <dgm:prSet/>
      <dgm:spPr/>
      <dgm:t>
        <a:bodyPr/>
        <a:lstStyle/>
        <a:p>
          <a:r>
            <a:rPr lang="hu-HU" dirty="0" err="1"/>
            <a:t>ClusterRoleBinding</a:t>
          </a:r>
          <a:endParaRPr lang="en-US" dirty="0"/>
        </a:p>
      </dgm:t>
    </dgm:pt>
    <dgm:pt modelId="{8031FA17-9B49-4E3D-898A-8460855024B5}" type="parTrans" cxnId="{A063E0D8-F6A0-4A0C-A2A8-DBD0EA0565AA}">
      <dgm:prSet/>
      <dgm:spPr/>
      <dgm:t>
        <a:bodyPr/>
        <a:lstStyle/>
        <a:p>
          <a:endParaRPr lang="hu-HU"/>
        </a:p>
      </dgm:t>
    </dgm:pt>
    <dgm:pt modelId="{467CD15F-3027-4C97-BA38-16D6D200DC30}" type="sibTrans" cxnId="{A063E0D8-F6A0-4A0C-A2A8-DBD0EA0565AA}">
      <dgm:prSet/>
      <dgm:spPr/>
      <dgm:t>
        <a:bodyPr/>
        <a:lstStyle/>
        <a:p>
          <a:endParaRPr lang="hu-HU"/>
        </a:p>
      </dgm:t>
    </dgm:pt>
    <dgm:pt modelId="{8830F64C-B2F6-45CD-A861-5E69EFD5F0C9}">
      <dgm:prSet/>
      <dgm:spPr/>
      <dgm:t>
        <a:bodyPr/>
        <a:lstStyle/>
        <a:p>
          <a:r>
            <a:rPr lang="hu-HU" dirty="0" err="1"/>
            <a:t>ServiceAccount</a:t>
          </a:r>
          <a:endParaRPr lang="en-US" dirty="0"/>
        </a:p>
      </dgm:t>
    </dgm:pt>
    <dgm:pt modelId="{B498C1AB-F58B-461F-9E4E-379723CC3A0D}" type="parTrans" cxnId="{7B1BC2F7-A1B5-49B1-A709-E4C994B9C5DC}">
      <dgm:prSet/>
      <dgm:spPr/>
      <dgm:t>
        <a:bodyPr/>
        <a:lstStyle/>
        <a:p>
          <a:endParaRPr lang="hu-HU"/>
        </a:p>
      </dgm:t>
    </dgm:pt>
    <dgm:pt modelId="{99E90E0B-3C41-4D01-B559-CB1DA75A8B44}" type="sibTrans" cxnId="{7B1BC2F7-A1B5-49B1-A709-E4C994B9C5DC}">
      <dgm:prSet/>
      <dgm:spPr/>
      <dgm:t>
        <a:bodyPr/>
        <a:lstStyle/>
        <a:p>
          <a:endParaRPr lang="hu-HU"/>
        </a:p>
      </dgm:t>
    </dgm:pt>
    <dgm:pt modelId="{99AA2E17-B089-4B5D-8983-8EC3220918BF}" type="pres">
      <dgm:prSet presAssocID="{90FF3307-D54A-4434-A4EB-C1202042FFBC}" presName="linear" presStyleCnt="0">
        <dgm:presLayoutVars>
          <dgm:animLvl val="lvl"/>
          <dgm:resizeHandles val="exact"/>
        </dgm:presLayoutVars>
      </dgm:prSet>
      <dgm:spPr/>
    </dgm:pt>
    <dgm:pt modelId="{F3F653BB-182C-4378-92B8-81B910125ED2}" type="pres">
      <dgm:prSet presAssocID="{0C4E4D4F-1A99-4FD4-8009-D6951C81776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E7BDA9-FEBE-44E6-9BE8-4E69F7B7F4AD}" type="pres">
      <dgm:prSet presAssocID="{0C4E4D4F-1A99-4FD4-8009-D6951C81776D}" presName="childText" presStyleLbl="revTx" presStyleIdx="0" presStyleCnt="3">
        <dgm:presLayoutVars>
          <dgm:bulletEnabled val="1"/>
        </dgm:presLayoutVars>
      </dgm:prSet>
      <dgm:spPr/>
    </dgm:pt>
    <dgm:pt modelId="{ACBA4E95-C567-4E7D-9B68-AF4E6A4CCA96}" type="pres">
      <dgm:prSet presAssocID="{0AA510FA-E42C-4ED4-89A5-BDFDF1E71B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3C12F7E-CF29-41B9-9009-C5ACB788AFF8}" type="pres">
      <dgm:prSet presAssocID="{B230690D-39A5-4BD2-8122-796B95CBF932}" presName="spacer" presStyleCnt="0"/>
      <dgm:spPr/>
    </dgm:pt>
    <dgm:pt modelId="{50F9BDDC-FB58-4FAE-BAF3-1844FBE35207}" type="pres">
      <dgm:prSet presAssocID="{7189BEA2-394D-4683-85FE-D16285EE1B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3105FCC-E3CA-4EE1-9B33-32B9FFBB4DFC}" type="pres">
      <dgm:prSet presAssocID="{7189BEA2-394D-4683-85FE-D16285EE1BBF}" presName="childText" presStyleLbl="revTx" presStyleIdx="1" presStyleCnt="3">
        <dgm:presLayoutVars>
          <dgm:bulletEnabled val="1"/>
        </dgm:presLayoutVars>
      </dgm:prSet>
      <dgm:spPr/>
    </dgm:pt>
    <dgm:pt modelId="{16E3114D-DD9D-4BDC-8C35-0BE0673DD941}" type="pres">
      <dgm:prSet presAssocID="{3C47889A-4A75-486F-AA02-6E1C7B8882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A8BAE0-451D-451A-B045-5A39349693E3}" type="pres">
      <dgm:prSet presAssocID="{AE4F9245-5A47-46C8-923F-9048DAFC440F}" presName="spacer" presStyleCnt="0"/>
      <dgm:spPr/>
    </dgm:pt>
    <dgm:pt modelId="{A50BCA2E-80F5-4985-AAEA-24F1B7841532}" type="pres">
      <dgm:prSet presAssocID="{8693FEBA-8698-4314-A348-C1C48CCA871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6C52449-A9FD-4122-A429-1979958A47D1}" type="pres">
      <dgm:prSet presAssocID="{8693FEBA-8698-4314-A348-C1C48CCA871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7360802-BE14-497A-B2F3-51CB2ED5C9DB}" srcId="{7189BEA2-394D-4683-85FE-D16285EE1BBF}" destId="{92459E3F-1824-4ADD-96E5-3F02A3BF3C73}" srcOrd="0" destOrd="0" parTransId="{29BD23D8-9902-4639-A8A9-0959E464938D}" sibTransId="{776D4DB5-4DB0-414F-B8D4-7938B32C7192}"/>
    <dgm:cxn modelId="{71048503-307A-4ED0-BCC9-7DBF56D93767}" srcId="{8693FEBA-8698-4314-A348-C1C48CCA8716}" destId="{6B0E6B20-8EEA-44B7-B2D0-61514EAC0DEC}" srcOrd="2" destOrd="0" parTransId="{944B7711-CD1A-4938-AAA3-5897A076485D}" sibTransId="{56F5BE7A-135C-4011-A83A-D5F94523D83A}"/>
    <dgm:cxn modelId="{D7A3D912-4418-45C0-BC98-3BD934327269}" type="presOf" srcId="{92E2A991-F682-4C7C-B1BA-AD3E5BB24A20}" destId="{53105FCC-E3CA-4EE1-9B33-32B9FFBB4DFC}" srcOrd="0" destOrd="1" presId="urn:microsoft.com/office/officeart/2005/8/layout/vList2"/>
    <dgm:cxn modelId="{367FEF17-5CA9-49C4-8BDD-66DCD1014F67}" type="presOf" srcId="{92459E3F-1824-4ADD-96E5-3F02A3BF3C73}" destId="{53105FCC-E3CA-4EE1-9B33-32B9FFBB4DFC}" srcOrd="0" destOrd="0" presId="urn:microsoft.com/office/officeart/2005/8/layout/vList2"/>
    <dgm:cxn modelId="{A9857626-0599-456A-B420-235C0DF63F5B}" type="presOf" srcId="{2B65A856-83CE-4682-9C06-F1E5A480E481}" destId="{26C52449-A9FD-4122-A429-1979958A47D1}" srcOrd="0" destOrd="1" presId="urn:microsoft.com/office/officeart/2005/8/layout/vList2"/>
    <dgm:cxn modelId="{1B0BF73B-9A16-4141-9950-FD6BB3DBBD53}" srcId="{8693FEBA-8698-4314-A348-C1C48CCA8716}" destId="{2B65A856-83CE-4682-9C06-F1E5A480E481}" srcOrd="1" destOrd="0" parTransId="{0E0076C7-8C8A-44B9-8A58-96441AAD0EB7}" sibTransId="{BF20DE19-2D2B-4103-BC18-E06137039B59}"/>
    <dgm:cxn modelId="{CDC43440-FF9E-4BAD-B341-8F6EF45026B1}" type="presOf" srcId="{7189BEA2-394D-4683-85FE-D16285EE1BBF}" destId="{50F9BDDC-FB58-4FAE-BAF3-1844FBE35207}" srcOrd="0" destOrd="0" presId="urn:microsoft.com/office/officeart/2005/8/layout/vList2"/>
    <dgm:cxn modelId="{AEAC4A5D-A5A0-4431-AB89-172E4350BDA2}" srcId="{90FF3307-D54A-4434-A4EB-C1202042FFBC}" destId="{7189BEA2-394D-4683-85FE-D16285EE1BBF}" srcOrd="2" destOrd="0" parTransId="{28B3C128-EC09-4AD6-8D14-36F373E65498}" sibTransId="{B0B3A2B9-3A06-4E3A-98B5-274C1A1B65F9}"/>
    <dgm:cxn modelId="{07E9CE62-879A-4751-8EE8-A2D0D7982663}" type="presOf" srcId="{0C4E4D4F-1A99-4FD4-8009-D6951C81776D}" destId="{F3F653BB-182C-4378-92B8-81B910125ED2}" srcOrd="0" destOrd="0" presId="urn:microsoft.com/office/officeart/2005/8/layout/vList2"/>
    <dgm:cxn modelId="{4185AC43-FE6F-44BB-826E-74E35089ADA5}" type="presOf" srcId="{64FA6B14-A0E1-457D-B7D3-6B50C94AE4FE}" destId="{BFE7BDA9-FEBE-44E6-9BE8-4E69F7B7F4AD}" srcOrd="0" destOrd="3" presId="urn:microsoft.com/office/officeart/2005/8/layout/vList2"/>
    <dgm:cxn modelId="{BFFF3D45-F248-44D5-98A1-CD3EAC3204FD}" srcId="{0C4E4D4F-1A99-4FD4-8009-D6951C81776D}" destId="{D7F03029-28F8-4E33-BCE1-5A3A514137AD}" srcOrd="2" destOrd="0" parTransId="{9117B8D3-DAAB-4058-A628-63B4F4EE7361}" sibTransId="{EBC72D7B-7969-4E05-98C1-F9E44017C6AC}"/>
    <dgm:cxn modelId="{5EF4694B-73F8-4438-A47F-C868B2FACC39}" type="presOf" srcId="{8693FEBA-8698-4314-A348-C1C48CCA8716}" destId="{A50BCA2E-80F5-4985-AAEA-24F1B7841532}" srcOrd="0" destOrd="0" presId="urn:microsoft.com/office/officeart/2005/8/layout/vList2"/>
    <dgm:cxn modelId="{92F6ED4C-AE8C-4C82-B2D5-4A3F12D1E4B7}" srcId="{0C4E4D4F-1A99-4FD4-8009-D6951C81776D}" destId="{11941244-4305-4CDD-A6D1-A3729CD0BF79}" srcOrd="4" destOrd="0" parTransId="{ADDEF4F7-EE32-44BB-A738-307E78B457FD}" sibTransId="{12304504-A28A-41FC-8137-AB182BF28008}"/>
    <dgm:cxn modelId="{AE22594F-60D8-4FCB-BB4C-3D923F9575B8}" type="presOf" srcId="{42A956B5-D947-402D-970A-BE1E1D0EBD9A}" destId="{BFE7BDA9-FEBE-44E6-9BE8-4E69F7B7F4AD}" srcOrd="0" destOrd="5" presId="urn:microsoft.com/office/officeart/2005/8/layout/vList2"/>
    <dgm:cxn modelId="{B370C970-634B-404A-8B5A-54990779C433}" type="presOf" srcId="{8830F64C-B2F6-45CD-A861-5E69EFD5F0C9}" destId="{26C52449-A9FD-4122-A429-1979958A47D1}" srcOrd="0" destOrd="3" presId="urn:microsoft.com/office/officeart/2005/8/layout/vList2"/>
    <dgm:cxn modelId="{D20C4C51-2BF0-439A-81FA-871E453F9629}" type="presOf" srcId="{3C47889A-4A75-486F-AA02-6E1C7B888245}" destId="{16E3114D-DD9D-4BDC-8C35-0BE0673DD941}" srcOrd="0" destOrd="0" presId="urn:microsoft.com/office/officeart/2005/8/layout/vList2"/>
    <dgm:cxn modelId="{48955776-C7A1-4B56-97D1-862F4EBE1CD0}" type="presOf" srcId="{6B0E6B20-8EEA-44B7-B2D0-61514EAC0DEC}" destId="{26C52449-A9FD-4122-A429-1979958A47D1}" srcOrd="0" destOrd="2" presId="urn:microsoft.com/office/officeart/2005/8/layout/vList2"/>
    <dgm:cxn modelId="{C527EE59-0659-46A2-B0B6-8DF0B8265FED}" type="presOf" srcId="{87F26B8E-4A01-4F25-A292-EF4A885DF99B}" destId="{BFE7BDA9-FEBE-44E6-9BE8-4E69F7B7F4AD}" srcOrd="0" destOrd="6" presId="urn:microsoft.com/office/officeart/2005/8/layout/vList2"/>
    <dgm:cxn modelId="{54D3077A-1620-4F5D-A8E4-F35E48AF84BC}" srcId="{0C4E4D4F-1A99-4FD4-8009-D6951C81776D}" destId="{D24380E5-4CEA-457A-ACBD-EF8E638C2822}" srcOrd="1" destOrd="0" parTransId="{DB65ACD9-CA53-455B-90FA-11830D606338}" sibTransId="{5847C95B-1DD4-4DF3-B74A-51368CB99C85}"/>
    <dgm:cxn modelId="{AF71695A-FDE6-45D1-8D80-CDD0D59F0A08}" srcId="{90FF3307-D54A-4434-A4EB-C1202042FFBC}" destId="{8693FEBA-8698-4314-A348-C1C48CCA8716}" srcOrd="4" destOrd="0" parTransId="{70719400-0B58-490E-B61C-CFBD1FB42350}" sibTransId="{833F8D87-5D89-47B2-A86A-618E456CACCA}"/>
    <dgm:cxn modelId="{AA45B07A-1FA1-4953-82AA-22B09E8BC3EC}" type="presOf" srcId="{11941244-4305-4CDD-A6D1-A3729CD0BF79}" destId="{BFE7BDA9-FEBE-44E6-9BE8-4E69F7B7F4AD}" srcOrd="0" destOrd="4" presId="urn:microsoft.com/office/officeart/2005/8/layout/vList2"/>
    <dgm:cxn modelId="{F42C9896-E1B2-4257-A2A9-36A30CAF9096}" type="presOf" srcId="{0AA510FA-E42C-4ED4-89A5-BDFDF1E71BEE}" destId="{ACBA4E95-C567-4E7D-9B68-AF4E6A4CCA96}" srcOrd="0" destOrd="0" presId="urn:microsoft.com/office/officeart/2005/8/layout/vList2"/>
    <dgm:cxn modelId="{3B8BF997-6826-4459-847B-0CE5ADC1A5F4}" type="presOf" srcId="{D7F03029-28F8-4E33-BCE1-5A3A514137AD}" destId="{BFE7BDA9-FEBE-44E6-9BE8-4E69F7B7F4AD}" srcOrd="0" destOrd="2" presId="urn:microsoft.com/office/officeart/2005/8/layout/vList2"/>
    <dgm:cxn modelId="{232426AD-701E-4457-AB07-E96F01C9C15A}" srcId="{0C4E4D4F-1A99-4FD4-8009-D6951C81776D}" destId="{87F26B8E-4A01-4F25-A292-EF4A885DF99B}" srcOrd="6" destOrd="0" parTransId="{7AAEC9AE-D82D-43D0-85DE-928C0E665E10}" sibTransId="{369C4D86-DC2D-4C6A-B9A2-870394BC29A6}"/>
    <dgm:cxn modelId="{F7689FAE-6747-4D45-93D0-BD769FCD7964}" srcId="{0C4E4D4F-1A99-4FD4-8009-D6951C81776D}" destId="{64FA6B14-A0E1-457D-B7D3-6B50C94AE4FE}" srcOrd="3" destOrd="0" parTransId="{8805EBFC-F25A-468C-A429-911A83EFB24A}" sibTransId="{6ABC09A5-DF81-4B11-9D24-DCE79F672103}"/>
    <dgm:cxn modelId="{EE76FDB2-6605-4947-8F5B-B95C799C9B91}" type="presOf" srcId="{90FF3307-D54A-4434-A4EB-C1202042FFBC}" destId="{99AA2E17-B089-4B5D-8983-8EC3220918BF}" srcOrd="0" destOrd="0" presId="urn:microsoft.com/office/officeart/2005/8/layout/vList2"/>
    <dgm:cxn modelId="{0A904AB5-2B47-493B-8AB7-6F632C7383F5}" type="presOf" srcId="{D24380E5-4CEA-457A-ACBD-EF8E638C2822}" destId="{BFE7BDA9-FEBE-44E6-9BE8-4E69F7B7F4AD}" srcOrd="0" destOrd="1" presId="urn:microsoft.com/office/officeart/2005/8/layout/vList2"/>
    <dgm:cxn modelId="{39847FBD-4AF5-4E6C-AF51-1CC192F78937}" type="presOf" srcId="{7BDD53D0-C1DE-4E45-8AF6-EFD9FACAA704}" destId="{26C52449-A9FD-4122-A429-1979958A47D1}" srcOrd="0" destOrd="0" presId="urn:microsoft.com/office/officeart/2005/8/layout/vList2"/>
    <dgm:cxn modelId="{B42A8EBE-4D3E-47A4-90C0-581B538DD630}" srcId="{7189BEA2-394D-4683-85FE-D16285EE1BBF}" destId="{92E2A991-F682-4C7C-B1BA-AD3E5BB24A20}" srcOrd="1" destOrd="0" parTransId="{7D454B99-4501-4CD0-B9CA-5466CD8F01D9}" sibTransId="{26046218-E12E-4D5F-B93D-445EF49E2608}"/>
    <dgm:cxn modelId="{6327DAC4-6719-43C2-80B6-D87168842328}" type="presOf" srcId="{3AF8ADF2-9015-4D88-9371-A3171376BDFE}" destId="{26C52449-A9FD-4122-A429-1979958A47D1}" srcOrd="0" destOrd="4" presId="urn:microsoft.com/office/officeart/2005/8/layout/vList2"/>
    <dgm:cxn modelId="{E9D854CD-3DEF-48AF-9718-D18E18D10E21}" srcId="{90FF3307-D54A-4434-A4EB-C1202042FFBC}" destId="{3C47889A-4A75-486F-AA02-6E1C7B888245}" srcOrd="3" destOrd="0" parTransId="{E8C4115A-A164-4A4B-A685-2F307DED077B}" sibTransId="{AE4F9245-5A47-46C8-923F-9048DAFC440F}"/>
    <dgm:cxn modelId="{277B4DD2-6540-426E-A30E-E641414EE3F6}" srcId="{90FF3307-D54A-4434-A4EB-C1202042FFBC}" destId="{0AA510FA-E42C-4ED4-89A5-BDFDF1E71BEE}" srcOrd="1" destOrd="0" parTransId="{1EEA8C96-BBC5-4B2E-9184-2884DA073735}" sibTransId="{B230690D-39A5-4BD2-8122-796B95CBF932}"/>
    <dgm:cxn modelId="{90ADA0D6-097D-4BC2-BFF7-666373F097E0}" srcId="{0C4E4D4F-1A99-4FD4-8009-D6951C81776D}" destId="{2A0B51D5-0D5E-45F4-B0E8-02B169D8AE80}" srcOrd="0" destOrd="0" parTransId="{02F4E104-D5B1-459C-B9D0-227CFB593D90}" sibTransId="{2D55A736-7595-41FF-A1D0-2128C32FD9BD}"/>
    <dgm:cxn modelId="{A063E0D8-F6A0-4A0C-A2A8-DBD0EA0565AA}" srcId="{8693FEBA-8698-4314-A348-C1C48CCA8716}" destId="{3AF8ADF2-9015-4D88-9371-A3171376BDFE}" srcOrd="4" destOrd="0" parTransId="{8031FA17-9B49-4E3D-898A-8460855024B5}" sibTransId="{467CD15F-3027-4C97-BA38-16D6D200DC30}"/>
    <dgm:cxn modelId="{C0D07DDE-3DEF-44FD-B42C-FE8889E044A4}" srcId="{90FF3307-D54A-4434-A4EB-C1202042FFBC}" destId="{0C4E4D4F-1A99-4FD4-8009-D6951C81776D}" srcOrd="0" destOrd="0" parTransId="{FFA83329-BB89-4726-8EE1-43F7823A334E}" sibTransId="{8398E719-E75E-4BD7-8FE4-9D4DD85D58C8}"/>
    <dgm:cxn modelId="{7BB916E9-76A7-48E1-86AC-6ECD9A72A991}" srcId="{8693FEBA-8698-4314-A348-C1C48CCA8716}" destId="{7BDD53D0-C1DE-4E45-8AF6-EFD9FACAA704}" srcOrd="0" destOrd="0" parTransId="{107BF865-BFAB-41F8-80F6-0E6AE6FD302E}" sibTransId="{F744472F-C06B-4679-984F-CDE42152CCAD}"/>
    <dgm:cxn modelId="{7B1BC2F7-A1B5-49B1-A709-E4C994B9C5DC}" srcId="{8693FEBA-8698-4314-A348-C1C48CCA8716}" destId="{8830F64C-B2F6-45CD-A861-5E69EFD5F0C9}" srcOrd="3" destOrd="0" parTransId="{B498C1AB-F58B-461F-9E4E-379723CC3A0D}" sibTransId="{99E90E0B-3C41-4D01-B559-CB1DA75A8B44}"/>
    <dgm:cxn modelId="{62BA42F8-729A-4033-926F-7B5FC34F992F}" srcId="{0C4E4D4F-1A99-4FD4-8009-D6951C81776D}" destId="{42A956B5-D947-402D-970A-BE1E1D0EBD9A}" srcOrd="5" destOrd="0" parTransId="{938A8844-FBD3-40A1-987C-73D02A8517E8}" sibTransId="{54D56A91-C0BE-4D58-BCB5-5D83AEB20E36}"/>
    <dgm:cxn modelId="{06CE11F9-F096-439E-A2B5-8FF1E1FD816B}" type="presOf" srcId="{2A0B51D5-0D5E-45F4-B0E8-02B169D8AE80}" destId="{BFE7BDA9-FEBE-44E6-9BE8-4E69F7B7F4AD}" srcOrd="0" destOrd="0" presId="urn:microsoft.com/office/officeart/2005/8/layout/vList2"/>
    <dgm:cxn modelId="{AE1247FD-524C-48EC-9109-3B3539F1AA0F}" type="presParOf" srcId="{99AA2E17-B089-4B5D-8983-8EC3220918BF}" destId="{F3F653BB-182C-4378-92B8-81B910125ED2}" srcOrd="0" destOrd="0" presId="urn:microsoft.com/office/officeart/2005/8/layout/vList2"/>
    <dgm:cxn modelId="{E845A1D5-08E7-4F78-8C9A-5E6AA287F82B}" type="presParOf" srcId="{99AA2E17-B089-4B5D-8983-8EC3220918BF}" destId="{BFE7BDA9-FEBE-44E6-9BE8-4E69F7B7F4AD}" srcOrd="1" destOrd="0" presId="urn:microsoft.com/office/officeart/2005/8/layout/vList2"/>
    <dgm:cxn modelId="{32962F40-EACA-49F4-B6D9-676A2EABAD74}" type="presParOf" srcId="{99AA2E17-B089-4B5D-8983-8EC3220918BF}" destId="{ACBA4E95-C567-4E7D-9B68-AF4E6A4CCA96}" srcOrd="2" destOrd="0" presId="urn:microsoft.com/office/officeart/2005/8/layout/vList2"/>
    <dgm:cxn modelId="{3349F374-8C85-4AB3-9C6C-A6798F565430}" type="presParOf" srcId="{99AA2E17-B089-4B5D-8983-8EC3220918BF}" destId="{93C12F7E-CF29-41B9-9009-C5ACB788AFF8}" srcOrd="3" destOrd="0" presId="urn:microsoft.com/office/officeart/2005/8/layout/vList2"/>
    <dgm:cxn modelId="{3BB27C7C-D486-490B-A524-452BB5CBFE7E}" type="presParOf" srcId="{99AA2E17-B089-4B5D-8983-8EC3220918BF}" destId="{50F9BDDC-FB58-4FAE-BAF3-1844FBE35207}" srcOrd="4" destOrd="0" presId="urn:microsoft.com/office/officeart/2005/8/layout/vList2"/>
    <dgm:cxn modelId="{60CF9CDB-0448-49AE-B3D1-248B98BF669A}" type="presParOf" srcId="{99AA2E17-B089-4B5D-8983-8EC3220918BF}" destId="{53105FCC-E3CA-4EE1-9B33-32B9FFBB4DFC}" srcOrd="5" destOrd="0" presId="urn:microsoft.com/office/officeart/2005/8/layout/vList2"/>
    <dgm:cxn modelId="{9E300CDC-16C3-4964-A5D7-8C83EF8D4122}" type="presParOf" srcId="{99AA2E17-B089-4B5D-8983-8EC3220918BF}" destId="{16E3114D-DD9D-4BDC-8C35-0BE0673DD941}" srcOrd="6" destOrd="0" presId="urn:microsoft.com/office/officeart/2005/8/layout/vList2"/>
    <dgm:cxn modelId="{9DA0E38F-F43B-41F3-ACB3-3CDEC7B61399}" type="presParOf" srcId="{99AA2E17-B089-4B5D-8983-8EC3220918BF}" destId="{D0A8BAE0-451D-451A-B045-5A39349693E3}" srcOrd="7" destOrd="0" presId="urn:microsoft.com/office/officeart/2005/8/layout/vList2"/>
    <dgm:cxn modelId="{2DDF4E47-B2B5-4E5B-972B-27A83EB98D02}" type="presParOf" srcId="{99AA2E17-B089-4B5D-8983-8EC3220918BF}" destId="{A50BCA2E-80F5-4985-AAEA-24F1B7841532}" srcOrd="8" destOrd="0" presId="urn:microsoft.com/office/officeart/2005/8/layout/vList2"/>
    <dgm:cxn modelId="{A4E2164A-E481-43BD-A792-540B90C5488D}" type="presParOf" srcId="{99AA2E17-B089-4B5D-8983-8EC3220918BF}" destId="{26C52449-A9FD-4122-A429-1979958A47D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7075331-C2E3-459F-809F-89E1EDA1A048}">
      <dgm:prSet/>
      <dgm:spPr/>
      <dgm:t>
        <a:bodyPr/>
        <a:lstStyle/>
        <a:p>
          <a:r>
            <a:rPr lang="hu-HU" dirty="0"/>
            <a:t>Reaktív Web UI</a:t>
          </a:r>
        </a:p>
      </dgm:t>
    </dgm:pt>
    <dgm:pt modelId="{AA322E95-2702-4CF7-906D-5A8E24533522}" type="parTrans" cxnId="{CDA404A8-39D5-4800-B7DD-7E0FCCC64F45}">
      <dgm:prSet/>
      <dgm:spPr/>
      <dgm:t>
        <a:bodyPr/>
        <a:lstStyle/>
        <a:p>
          <a:endParaRPr lang="hu-HU"/>
        </a:p>
      </dgm:t>
    </dgm:pt>
    <dgm:pt modelId="{1C8152C3-FE73-4F05-86FF-8FDF39397FAE}" type="sibTrans" cxnId="{CDA404A8-39D5-4800-B7DD-7E0FCCC64F45}">
      <dgm:prSet/>
      <dgm:spPr/>
      <dgm:t>
        <a:bodyPr/>
        <a:lstStyle/>
        <a:p>
          <a:endParaRPr lang="hu-HU"/>
        </a:p>
      </dgm:t>
    </dgm:pt>
    <dgm:pt modelId="{7F44ADDD-435A-454C-A820-B6896BCC465B}">
      <dgm:prSet/>
      <dgm:spPr/>
      <dgm:t>
        <a:bodyPr/>
        <a:lstStyle/>
        <a:p>
          <a:r>
            <a:rPr lang="hu-HU" dirty="0" err="1"/>
            <a:t>Refaktorálás</a:t>
          </a:r>
          <a:r>
            <a:rPr lang="hu-HU" dirty="0"/>
            <a:t>, kódminőség javítás</a:t>
          </a:r>
        </a:p>
      </dgm:t>
    </dgm:pt>
    <dgm:pt modelId="{8CBBEE42-FBE8-4528-8C35-3FD7F9983EB5}" type="parTrans" cxnId="{F9CD4D63-0730-4260-A626-AE1784A0B9BB}">
      <dgm:prSet/>
      <dgm:spPr/>
      <dgm:t>
        <a:bodyPr/>
        <a:lstStyle/>
        <a:p>
          <a:endParaRPr lang="hu-HU"/>
        </a:p>
      </dgm:t>
    </dgm:pt>
    <dgm:pt modelId="{56ECB930-C39C-4DC4-9FA9-5674EF807061}" type="sibTrans" cxnId="{F9CD4D63-0730-4260-A626-AE1784A0B9BB}">
      <dgm:prSet/>
      <dgm:spPr/>
      <dgm:t>
        <a:bodyPr/>
        <a:lstStyle/>
        <a:p>
          <a:endParaRPr lang="hu-HU"/>
        </a:p>
      </dgm:t>
    </dgm:pt>
    <dgm:pt modelId="{0EE21E77-7EFB-466F-A2D3-663CD28FF549}">
      <dgm:prSet/>
      <dgm:spPr/>
      <dgm:t>
        <a:bodyPr/>
        <a:lstStyle/>
        <a:p>
          <a:r>
            <a:rPr lang="hu-HU" dirty="0" err="1"/>
            <a:t>Webhookra</a:t>
          </a:r>
          <a:r>
            <a:rPr lang="hu-HU" dirty="0"/>
            <a:t> vonatkozó nyelvi elemek újraírása</a:t>
          </a:r>
        </a:p>
      </dgm:t>
    </dgm:pt>
    <dgm:pt modelId="{C5CB3BFF-D81D-4A1C-908D-8C5E7B2A0493}" type="parTrans" cxnId="{209D6026-2B20-447E-9076-4C8E2E65EA0B}">
      <dgm:prSet/>
      <dgm:spPr/>
      <dgm:t>
        <a:bodyPr/>
        <a:lstStyle/>
        <a:p>
          <a:endParaRPr lang="hu-HU"/>
        </a:p>
      </dgm:t>
    </dgm:pt>
    <dgm:pt modelId="{3B60F232-8335-464D-9A66-7CAD3A43FC6A}" type="sibTrans" cxnId="{209D6026-2B20-447E-9076-4C8E2E65EA0B}">
      <dgm:prSet/>
      <dgm:spPr/>
      <dgm:t>
        <a:bodyPr/>
        <a:lstStyle/>
        <a:p>
          <a:endParaRPr lang="hu-HU"/>
        </a:p>
      </dgm:t>
    </dgm:pt>
    <dgm:pt modelId="{B3DFBFAF-F478-4926-8BD0-89DE9D47D956}">
      <dgm:prSet/>
      <dgm:spPr/>
      <dgm:t>
        <a:bodyPr/>
        <a:lstStyle/>
        <a:p>
          <a:r>
            <a:rPr lang="hu-HU" dirty="0" err="1"/>
            <a:t>Szkriptek</a:t>
          </a:r>
          <a:r>
            <a:rPr lang="hu-HU" dirty="0"/>
            <a:t> CI/CD integrálása</a:t>
          </a:r>
        </a:p>
      </dgm:t>
    </dgm:pt>
    <dgm:pt modelId="{39BC4813-F189-4AE7-B1CD-CABE04A82AD6}" type="sibTrans" cxnId="{EE3F0C9A-0F4F-4D80-8C9E-50ADA2F5B362}">
      <dgm:prSet/>
      <dgm:spPr/>
      <dgm:t>
        <a:bodyPr/>
        <a:lstStyle/>
        <a:p>
          <a:endParaRPr lang="hu-HU"/>
        </a:p>
      </dgm:t>
    </dgm:pt>
    <dgm:pt modelId="{7B747D84-ACA0-4085-BCAD-0AD4942733E3}" type="parTrans" cxnId="{EE3F0C9A-0F4F-4D80-8C9E-50ADA2F5B362}">
      <dgm:prSet/>
      <dgm:spPr/>
      <dgm:t>
        <a:bodyPr/>
        <a:lstStyle/>
        <a:p>
          <a:endParaRPr lang="hu-HU"/>
        </a:p>
      </dgm:t>
    </dgm:pt>
    <dgm:pt modelId="{0EB8D856-76F1-4F00-9184-9407A6FAE250}">
      <dgm:prSet/>
      <dgm:spPr/>
      <dgm:t>
        <a:bodyPr/>
        <a:lstStyle/>
        <a:p>
          <a:r>
            <a:rPr lang="hu-HU" dirty="0" err="1"/>
            <a:t>Security</a:t>
          </a:r>
          <a:r>
            <a:rPr lang="hu-HU" dirty="0"/>
            <a:t> javítása</a:t>
          </a:r>
        </a:p>
      </dgm:t>
    </dgm:pt>
    <dgm:pt modelId="{A7AAEDDE-6009-4201-9741-DFAE5EE85C2F}" type="parTrans" cxnId="{3F9DD872-C2A9-4C6B-9317-FC5B98B073E2}">
      <dgm:prSet/>
      <dgm:spPr/>
      <dgm:t>
        <a:bodyPr/>
        <a:lstStyle/>
        <a:p>
          <a:endParaRPr lang="hu-HU"/>
        </a:p>
      </dgm:t>
    </dgm:pt>
    <dgm:pt modelId="{85376BB2-8B68-4542-BACA-5D74961E5D68}" type="sibTrans" cxnId="{3F9DD872-C2A9-4C6B-9317-FC5B98B073E2}">
      <dgm:prSet/>
      <dgm:spPr/>
      <dgm:t>
        <a:bodyPr/>
        <a:lstStyle/>
        <a:p>
          <a:endParaRPr lang="hu-HU"/>
        </a:p>
      </dgm:t>
    </dgm:pt>
    <dgm:pt modelId="{39B6BF22-8653-4562-8103-56E6D8424B40}">
      <dgm:prSet/>
      <dgm:spPr/>
      <dgm:t>
        <a:bodyPr/>
        <a:lstStyle/>
        <a:p>
          <a:r>
            <a:rPr lang="hu-HU" dirty="0" err="1"/>
            <a:t>Live</a:t>
          </a:r>
          <a:r>
            <a:rPr lang="hu-HU" dirty="0"/>
            <a:t> </a:t>
          </a:r>
          <a:r>
            <a:rPr lang="hu-HU" dirty="0" err="1"/>
            <a:t>compiler</a:t>
          </a:r>
          <a:r>
            <a:rPr lang="hu-HU" dirty="0"/>
            <a:t>, </a:t>
          </a:r>
          <a:r>
            <a:rPr lang="hu-HU" dirty="0" err="1"/>
            <a:t>sandbox</a:t>
          </a:r>
          <a:endParaRPr lang="hu-HU" dirty="0"/>
        </a:p>
      </dgm:t>
    </dgm:pt>
    <dgm:pt modelId="{06AD93B0-2524-4B50-A8D3-5284607DFE92}" type="parTrans" cxnId="{F387AA5C-0766-48A5-A509-93439B777E78}">
      <dgm:prSet/>
      <dgm:spPr/>
      <dgm:t>
        <a:bodyPr/>
        <a:lstStyle/>
        <a:p>
          <a:endParaRPr lang="hu-HU"/>
        </a:p>
      </dgm:t>
    </dgm:pt>
    <dgm:pt modelId="{34F970FA-9288-4A4C-9521-B03EDB538ED8}" type="sibTrans" cxnId="{F387AA5C-0766-48A5-A509-93439B777E78}">
      <dgm:prSet/>
      <dgm:spPr/>
      <dgm:t>
        <a:bodyPr/>
        <a:lstStyle/>
        <a:p>
          <a:endParaRPr lang="hu-HU"/>
        </a:p>
      </dgm:t>
    </dgm:pt>
    <dgm:pt modelId="{25859603-92E0-424D-BF03-CDCA63B353F4}" type="pres">
      <dgm:prSet presAssocID="{99B3D88B-F46C-4592-AF78-0BA948D61478}" presName="Name0" presStyleCnt="0">
        <dgm:presLayoutVars>
          <dgm:chMax val="7"/>
          <dgm:chPref val="7"/>
          <dgm:dir/>
        </dgm:presLayoutVars>
      </dgm:prSet>
      <dgm:spPr/>
    </dgm:pt>
    <dgm:pt modelId="{BCE6FDBA-83AD-4F36-85FB-F45426633A7A}" type="pres">
      <dgm:prSet presAssocID="{99B3D88B-F46C-4592-AF78-0BA948D61478}" presName="Name1" presStyleCnt="0"/>
      <dgm:spPr/>
    </dgm:pt>
    <dgm:pt modelId="{AA8485C9-71AA-4F06-912C-BAEC2406CE65}" type="pres">
      <dgm:prSet presAssocID="{99B3D88B-F46C-4592-AF78-0BA948D61478}" presName="cycle" presStyleCnt="0"/>
      <dgm:spPr/>
    </dgm:pt>
    <dgm:pt modelId="{8DC23378-7430-46DF-9384-4DFF8CC115A4}" type="pres">
      <dgm:prSet presAssocID="{99B3D88B-F46C-4592-AF78-0BA948D61478}" presName="srcNode" presStyleLbl="node1" presStyleIdx="0" presStyleCnt="6"/>
      <dgm:spPr/>
    </dgm:pt>
    <dgm:pt modelId="{A05C33CF-7F64-4AAA-B29F-CBD16F6B3B60}" type="pres">
      <dgm:prSet presAssocID="{99B3D88B-F46C-4592-AF78-0BA948D61478}" presName="conn" presStyleLbl="parChTrans1D2" presStyleIdx="0" presStyleCnt="1"/>
      <dgm:spPr/>
    </dgm:pt>
    <dgm:pt modelId="{C1B697C9-C6D2-4BF9-8721-84119C006441}" type="pres">
      <dgm:prSet presAssocID="{99B3D88B-F46C-4592-AF78-0BA948D61478}" presName="extraNode" presStyleLbl="node1" presStyleIdx="0" presStyleCnt="6"/>
      <dgm:spPr/>
    </dgm:pt>
    <dgm:pt modelId="{C8D76D16-1831-442F-ADB8-4837983E9C4C}" type="pres">
      <dgm:prSet presAssocID="{99B3D88B-F46C-4592-AF78-0BA948D61478}" presName="dstNode" presStyleLbl="node1" presStyleIdx="0" presStyleCnt="6"/>
      <dgm:spPr/>
    </dgm:pt>
    <dgm:pt modelId="{87CA96F5-C5BA-437E-ABA4-5048F149C033}" type="pres">
      <dgm:prSet presAssocID="{87075331-C2E3-459F-809F-89E1EDA1A048}" presName="text_1" presStyleLbl="node1" presStyleIdx="0" presStyleCnt="6">
        <dgm:presLayoutVars>
          <dgm:bulletEnabled val="1"/>
        </dgm:presLayoutVars>
      </dgm:prSet>
      <dgm:spPr/>
    </dgm:pt>
    <dgm:pt modelId="{1ACC4B25-69D8-4EAB-A9A9-2AE7DFD302F6}" type="pres">
      <dgm:prSet presAssocID="{87075331-C2E3-459F-809F-89E1EDA1A048}" presName="accent_1" presStyleCnt="0"/>
      <dgm:spPr/>
    </dgm:pt>
    <dgm:pt modelId="{30835E3A-3F32-4666-AD3D-D3A8A6F885F1}" type="pres">
      <dgm:prSet presAssocID="{87075331-C2E3-459F-809F-89E1EDA1A048}" presName="accentRepeatNode" presStyleLbl="solidFgAcc1" presStyleIdx="0" presStyleCnt="6"/>
      <dgm:spPr/>
    </dgm:pt>
    <dgm:pt modelId="{3B034A50-E290-4758-877A-24BC0BBF9938}" type="pres">
      <dgm:prSet presAssocID="{B3DFBFAF-F478-4926-8BD0-89DE9D47D956}" presName="text_2" presStyleLbl="node1" presStyleIdx="1" presStyleCnt="6">
        <dgm:presLayoutVars>
          <dgm:bulletEnabled val="1"/>
        </dgm:presLayoutVars>
      </dgm:prSet>
      <dgm:spPr/>
    </dgm:pt>
    <dgm:pt modelId="{2B3D07CA-F3F9-4BE6-AE3F-474BBBA1E41D}" type="pres">
      <dgm:prSet presAssocID="{B3DFBFAF-F478-4926-8BD0-89DE9D47D956}" presName="accent_2" presStyleCnt="0"/>
      <dgm:spPr/>
    </dgm:pt>
    <dgm:pt modelId="{4E914480-8164-4AF5-BD60-A10E371908BC}" type="pres">
      <dgm:prSet presAssocID="{B3DFBFAF-F478-4926-8BD0-89DE9D47D956}" presName="accentRepeatNode" presStyleLbl="solidFgAcc1" presStyleIdx="1" presStyleCnt="6"/>
      <dgm:spPr/>
    </dgm:pt>
    <dgm:pt modelId="{4078CEC1-A047-4AE0-8472-01872902B7C9}" type="pres">
      <dgm:prSet presAssocID="{7F44ADDD-435A-454C-A820-B6896BCC465B}" presName="text_3" presStyleLbl="node1" presStyleIdx="2" presStyleCnt="6">
        <dgm:presLayoutVars>
          <dgm:bulletEnabled val="1"/>
        </dgm:presLayoutVars>
      </dgm:prSet>
      <dgm:spPr/>
    </dgm:pt>
    <dgm:pt modelId="{C7844618-491C-4D4E-A9DB-A538AC8F4E20}" type="pres">
      <dgm:prSet presAssocID="{7F44ADDD-435A-454C-A820-B6896BCC465B}" presName="accent_3" presStyleCnt="0"/>
      <dgm:spPr/>
    </dgm:pt>
    <dgm:pt modelId="{A94F5950-94FD-4F5E-8222-68E625670AB0}" type="pres">
      <dgm:prSet presAssocID="{7F44ADDD-435A-454C-A820-B6896BCC465B}" presName="accentRepeatNode" presStyleLbl="solidFgAcc1" presStyleIdx="2" presStyleCnt="6"/>
      <dgm:spPr/>
    </dgm:pt>
    <dgm:pt modelId="{EB5EBE5E-EAB7-4183-8A60-77E696A1B72E}" type="pres">
      <dgm:prSet presAssocID="{0EE21E77-7EFB-466F-A2D3-663CD28FF549}" presName="text_4" presStyleLbl="node1" presStyleIdx="3" presStyleCnt="6">
        <dgm:presLayoutVars>
          <dgm:bulletEnabled val="1"/>
        </dgm:presLayoutVars>
      </dgm:prSet>
      <dgm:spPr/>
    </dgm:pt>
    <dgm:pt modelId="{FDA43591-A3CC-4527-A034-A01A8646DE09}" type="pres">
      <dgm:prSet presAssocID="{0EE21E77-7EFB-466F-A2D3-663CD28FF549}" presName="accent_4" presStyleCnt="0"/>
      <dgm:spPr/>
    </dgm:pt>
    <dgm:pt modelId="{0F583E48-0668-4627-8290-FE3E6C8F5639}" type="pres">
      <dgm:prSet presAssocID="{0EE21E77-7EFB-466F-A2D3-663CD28FF549}" presName="accentRepeatNode" presStyleLbl="solidFgAcc1" presStyleIdx="3" presStyleCnt="6"/>
      <dgm:spPr/>
    </dgm:pt>
    <dgm:pt modelId="{4ED5A53F-9043-46DF-B4A9-3C014349071A}" type="pres">
      <dgm:prSet presAssocID="{0EB8D856-76F1-4F00-9184-9407A6FAE250}" presName="text_5" presStyleLbl="node1" presStyleIdx="4" presStyleCnt="6">
        <dgm:presLayoutVars>
          <dgm:bulletEnabled val="1"/>
        </dgm:presLayoutVars>
      </dgm:prSet>
      <dgm:spPr/>
    </dgm:pt>
    <dgm:pt modelId="{C9D6E1B9-412F-434B-88F3-63A9146B6185}" type="pres">
      <dgm:prSet presAssocID="{0EB8D856-76F1-4F00-9184-9407A6FAE250}" presName="accent_5" presStyleCnt="0"/>
      <dgm:spPr/>
    </dgm:pt>
    <dgm:pt modelId="{B8E171B3-A874-4BE8-82A9-1DF20832AF74}" type="pres">
      <dgm:prSet presAssocID="{0EB8D856-76F1-4F00-9184-9407A6FAE250}" presName="accentRepeatNode" presStyleLbl="solidFgAcc1" presStyleIdx="4" presStyleCnt="6"/>
      <dgm:spPr/>
    </dgm:pt>
    <dgm:pt modelId="{3B35B539-7BEB-4FF0-B40E-B1D77A41C4CC}" type="pres">
      <dgm:prSet presAssocID="{39B6BF22-8653-4562-8103-56E6D8424B40}" presName="text_6" presStyleLbl="node1" presStyleIdx="5" presStyleCnt="6">
        <dgm:presLayoutVars>
          <dgm:bulletEnabled val="1"/>
        </dgm:presLayoutVars>
      </dgm:prSet>
      <dgm:spPr/>
    </dgm:pt>
    <dgm:pt modelId="{19D3B3B4-306A-419F-921A-20A3A756FE89}" type="pres">
      <dgm:prSet presAssocID="{39B6BF22-8653-4562-8103-56E6D8424B40}" presName="accent_6" presStyleCnt="0"/>
      <dgm:spPr/>
    </dgm:pt>
    <dgm:pt modelId="{ED3E95DE-E173-4934-A23C-1CC48B89F954}" type="pres">
      <dgm:prSet presAssocID="{39B6BF22-8653-4562-8103-56E6D8424B40}" presName="accentRepeatNode" presStyleLbl="solidFgAcc1" presStyleIdx="5" presStyleCnt="6"/>
      <dgm:spPr/>
    </dgm:pt>
  </dgm:ptLst>
  <dgm:cxnLst>
    <dgm:cxn modelId="{FC7CBB06-1227-4228-B78D-C58CED62F4E2}" type="presOf" srcId="{0EB8D856-76F1-4F00-9184-9407A6FAE250}" destId="{4ED5A53F-9043-46DF-B4A9-3C014349071A}" srcOrd="0" destOrd="0" presId="urn:microsoft.com/office/officeart/2008/layout/VerticalCurvedList"/>
    <dgm:cxn modelId="{209D6026-2B20-447E-9076-4C8E2E65EA0B}" srcId="{99B3D88B-F46C-4592-AF78-0BA948D61478}" destId="{0EE21E77-7EFB-466F-A2D3-663CD28FF549}" srcOrd="3" destOrd="0" parTransId="{C5CB3BFF-D81D-4A1C-908D-8C5E7B2A0493}" sibTransId="{3B60F232-8335-464D-9A66-7CAD3A43FC6A}"/>
    <dgm:cxn modelId="{7DDAE22F-5875-460D-ACD9-BA0132603286}" type="presOf" srcId="{1C8152C3-FE73-4F05-86FF-8FDF39397FAE}" destId="{A05C33CF-7F64-4AAA-B29F-CBD16F6B3B60}" srcOrd="0" destOrd="0" presId="urn:microsoft.com/office/officeart/2008/layout/VerticalCurvedList"/>
    <dgm:cxn modelId="{F387AA5C-0766-48A5-A509-93439B777E78}" srcId="{99B3D88B-F46C-4592-AF78-0BA948D61478}" destId="{39B6BF22-8653-4562-8103-56E6D8424B40}" srcOrd="5" destOrd="0" parTransId="{06AD93B0-2524-4B50-A8D3-5284607DFE92}" sibTransId="{34F970FA-9288-4A4C-9521-B03EDB538ED8}"/>
    <dgm:cxn modelId="{F9CD4D63-0730-4260-A626-AE1784A0B9BB}" srcId="{99B3D88B-F46C-4592-AF78-0BA948D61478}" destId="{7F44ADDD-435A-454C-A820-B6896BCC465B}" srcOrd="2" destOrd="0" parTransId="{8CBBEE42-FBE8-4528-8C35-3FD7F9983EB5}" sibTransId="{56ECB930-C39C-4DC4-9FA9-5674EF807061}"/>
    <dgm:cxn modelId="{D44BDF50-A849-4415-8843-9433318E9599}" type="presOf" srcId="{99B3D88B-F46C-4592-AF78-0BA948D61478}" destId="{25859603-92E0-424D-BF03-CDCA63B353F4}" srcOrd="0" destOrd="0" presId="urn:microsoft.com/office/officeart/2008/layout/VerticalCurvedList"/>
    <dgm:cxn modelId="{3F9DD872-C2A9-4C6B-9317-FC5B98B073E2}" srcId="{99B3D88B-F46C-4592-AF78-0BA948D61478}" destId="{0EB8D856-76F1-4F00-9184-9407A6FAE250}" srcOrd="4" destOrd="0" parTransId="{A7AAEDDE-6009-4201-9741-DFAE5EE85C2F}" sibTransId="{85376BB2-8B68-4542-BACA-5D74961E5D68}"/>
    <dgm:cxn modelId="{9D638E53-3454-48D9-B907-970AA2E4ED69}" type="presOf" srcId="{87075331-C2E3-459F-809F-89E1EDA1A048}" destId="{87CA96F5-C5BA-437E-ABA4-5048F149C033}" srcOrd="0" destOrd="0" presId="urn:microsoft.com/office/officeart/2008/layout/VerticalCurvedList"/>
    <dgm:cxn modelId="{EE3F0C9A-0F4F-4D80-8C9E-50ADA2F5B362}" srcId="{99B3D88B-F46C-4592-AF78-0BA948D61478}" destId="{B3DFBFAF-F478-4926-8BD0-89DE9D47D956}" srcOrd="1" destOrd="0" parTransId="{7B747D84-ACA0-4085-BCAD-0AD4942733E3}" sibTransId="{39BC4813-F189-4AE7-B1CD-CABE04A82AD6}"/>
    <dgm:cxn modelId="{CDA404A8-39D5-4800-B7DD-7E0FCCC64F45}" srcId="{99B3D88B-F46C-4592-AF78-0BA948D61478}" destId="{87075331-C2E3-459F-809F-89E1EDA1A048}" srcOrd="0" destOrd="0" parTransId="{AA322E95-2702-4CF7-906D-5A8E24533522}" sibTransId="{1C8152C3-FE73-4F05-86FF-8FDF39397FAE}"/>
    <dgm:cxn modelId="{59EA69B3-5EC3-44B0-9D81-403B9F712C59}" type="presOf" srcId="{39B6BF22-8653-4562-8103-56E6D8424B40}" destId="{3B35B539-7BEB-4FF0-B40E-B1D77A41C4CC}" srcOrd="0" destOrd="0" presId="urn:microsoft.com/office/officeart/2008/layout/VerticalCurvedList"/>
    <dgm:cxn modelId="{0C38D4D9-1988-4BA6-8B18-253D52AF4830}" type="presOf" srcId="{7F44ADDD-435A-454C-A820-B6896BCC465B}" destId="{4078CEC1-A047-4AE0-8472-01872902B7C9}" srcOrd="0" destOrd="0" presId="urn:microsoft.com/office/officeart/2008/layout/VerticalCurvedList"/>
    <dgm:cxn modelId="{435031DA-59C8-4D74-87EC-4E994142BBF9}" type="presOf" srcId="{B3DFBFAF-F478-4926-8BD0-89DE9D47D956}" destId="{3B034A50-E290-4758-877A-24BC0BBF9938}" srcOrd="0" destOrd="0" presId="urn:microsoft.com/office/officeart/2008/layout/VerticalCurvedList"/>
    <dgm:cxn modelId="{B47796E1-96E1-4B5D-9C33-86CF82CE9636}" type="presOf" srcId="{0EE21E77-7EFB-466F-A2D3-663CD28FF549}" destId="{EB5EBE5E-EAB7-4183-8A60-77E696A1B72E}" srcOrd="0" destOrd="0" presId="urn:microsoft.com/office/officeart/2008/layout/VerticalCurvedList"/>
    <dgm:cxn modelId="{F5B2F938-9676-46EA-BBDF-5EEB9BDDE873}" type="presParOf" srcId="{25859603-92E0-424D-BF03-CDCA63B353F4}" destId="{BCE6FDBA-83AD-4F36-85FB-F45426633A7A}" srcOrd="0" destOrd="0" presId="urn:microsoft.com/office/officeart/2008/layout/VerticalCurvedList"/>
    <dgm:cxn modelId="{7095EC0E-986B-4764-9CEA-DAB65C917C41}" type="presParOf" srcId="{BCE6FDBA-83AD-4F36-85FB-F45426633A7A}" destId="{AA8485C9-71AA-4F06-912C-BAEC2406CE65}" srcOrd="0" destOrd="0" presId="urn:microsoft.com/office/officeart/2008/layout/VerticalCurvedList"/>
    <dgm:cxn modelId="{0AA2B05A-9584-4721-BB10-D0466E03278F}" type="presParOf" srcId="{AA8485C9-71AA-4F06-912C-BAEC2406CE65}" destId="{8DC23378-7430-46DF-9384-4DFF8CC115A4}" srcOrd="0" destOrd="0" presId="urn:microsoft.com/office/officeart/2008/layout/VerticalCurvedList"/>
    <dgm:cxn modelId="{3D0E303A-2587-45A8-97C4-82EC09E5D12C}" type="presParOf" srcId="{AA8485C9-71AA-4F06-912C-BAEC2406CE65}" destId="{A05C33CF-7F64-4AAA-B29F-CBD16F6B3B60}" srcOrd="1" destOrd="0" presId="urn:microsoft.com/office/officeart/2008/layout/VerticalCurvedList"/>
    <dgm:cxn modelId="{C8C2EB2F-94A4-4D54-AFD9-2C8A7D48509F}" type="presParOf" srcId="{AA8485C9-71AA-4F06-912C-BAEC2406CE65}" destId="{C1B697C9-C6D2-4BF9-8721-84119C006441}" srcOrd="2" destOrd="0" presId="urn:microsoft.com/office/officeart/2008/layout/VerticalCurvedList"/>
    <dgm:cxn modelId="{F4F71102-F056-4F6B-9277-8C71384B615F}" type="presParOf" srcId="{AA8485C9-71AA-4F06-912C-BAEC2406CE65}" destId="{C8D76D16-1831-442F-ADB8-4837983E9C4C}" srcOrd="3" destOrd="0" presId="urn:microsoft.com/office/officeart/2008/layout/VerticalCurvedList"/>
    <dgm:cxn modelId="{100D1502-AE63-4703-868F-BF5B088004D8}" type="presParOf" srcId="{BCE6FDBA-83AD-4F36-85FB-F45426633A7A}" destId="{87CA96F5-C5BA-437E-ABA4-5048F149C033}" srcOrd="1" destOrd="0" presId="urn:microsoft.com/office/officeart/2008/layout/VerticalCurvedList"/>
    <dgm:cxn modelId="{0AF50FD9-C357-42B3-9433-84FE1064A054}" type="presParOf" srcId="{BCE6FDBA-83AD-4F36-85FB-F45426633A7A}" destId="{1ACC4B25-69D8-4EAB-A9A9-2AE7DFD302F6}" srcOrd="2" destOrd="0" presId="urn:microsoft.com/office/officeart/2008/layout/VerticalCurvedList"/>
    <dgm:cxn modelId="{CBBF9FC6-925C-4D1A-9451-FE09BECD32C0}" type="presParOf" srcId="{1ACC4B25-69D8-4EAB-A9A9-2AE7DFD302F6}" destId="{30835E3A-3F32-4666-AD3D-D3A8A6F885F1}" srcOrd="0" destOrd="0" presId="urn:microsoft.com/office/officeart/2008/layout/VerticalCurvedList"/>
    <dgm:cxn modelId="{0AE99F4E-61C7-483A-B6FF-DC89125A8D1F}" type="presParOf" srcId="{BCE6FDBA-83AD-4F36-85FB-F45426633A7A}" destId="{3B034A50-E290-4758-877A-24BC0BBF9938}" srcOrd="3" destOrd="0" presId="urn:microsoft.com/office/officeart/2008/layout/VerticalCurvedList"/>
    <dgm:cxn modelId="{F251BFAC-57FF-44EF-B153-3EA2CBBFD6F0}" type="presParOf" srcId="{BCE6FDBA-83AD-4F36-85FB-F45426633A7A}" destId="{2B3D07CA-F3F9-4BE6-AE3F-474BBBA1E41D}" srcOrd="4" destOrd="0" presId="urn:microsoft.com/office/officeart/2008/layout/VerticalCurvedList"/>
    <dgm:cxn modelId="{E670FE99-F771-4EF9-9706-0E45AA135691}" type="presParOf" srcId="{2B3D07CA-F3F9-4BE6-AE3F-474BBBA1E41D}" destId="{4E914480-8164-4AF5-BD60-A10E371908BC}" srcOrd="0" destOrd="0" presId="urn:microsoft.com/office/officeart/2008/layout/VerticalCurvedList"/>
    <dgm:cxn modelId="{BA2ABB5B-7EB2-44FF-8A5B-662E2B72D6FC}" type="presParOf" srcId="{BCE6FDBA-83AD-4F36-85FB-F45426633A7A}" destId="{4078CEC1-A047-4AE0-8472-01872902B7C9}" srcOrd="5" destOrd="0" presId="urn:microsoft.com/office/officeart/2008/layout/VerticalCurvedList"/>
    <dgm:cxn modelId="{A0A3358D-B354-4EE6-AFCE-19FA9E43E551}" type="presParOf" srcId="{BCE6FDBA-83AD-4F36-85FB-F45426633A7A}" destId="{C7844618-491C-4D4E-A9DB-A538AC8F4E20}" srcOrd="6" destOrd="0" presId="urn:microsoft.com/office/officeart/2008/layout/VerticalCurvedList"/>
    <dgm:cxn modelId="{7631B68B-0A7B-45A6-8390-8A3C3F861AD3}" type="presParOf" srcId="{C7844618-491C-4D4E-A9DB-A538AC8F4E20}" destId="{A94F5950-94FD-4F5E-8222-68E625670AB0}" srcOrd="0" destOrd="0" presId="urn:microsoft.com/office/officeart/2008/layout/VerticalCurvedList"/>
    <dgm:cxn modelId="{E4E35171-AA6C-40AB-8FC2-7E264D52E29C}" type="presParOf" srcId="{BCE6FDBA-83AD-4F36-85FB-F45426633A7A}" destId="{EB5EBE5E-EAB7-4183-8A60-77E696A1B72E}" srcOrd="7" destOrd="0" presId="urn:microsoft.com/office/officeart/2008/layout/VerticalCurvedList"/>
    <dgm:cxn modelId="{AA2E66EE-D3AA-4CFE-98D6-26E76BEFD347}" type="presParOf" srcId="{BCE6FDBA-83AD-4F36-85FB-F45426633A7A}" destId="{FDA43591-A3CC-4527-A034-A01A8646DE09}" srcOrd="8" destOrd="0" presId="urn:microsoft.com/office/officeart/2008/layout/VerticalCurvedList"/>
    <dgm:cxn modelId="{35EBB57D-F441-4489-BA57-F8DCE529C33D}" type="presParOf" srcId="{FDA43591-A3CC-4527-A034-A01A8646DE09}" destId="{0F583E48-0668-4627-8290-FE3E6C8F5639}" srcOrd="0" destOrd="0" presId="urn:microsoft.com/office/officeart/2008/layout/VerticalCurvedList"/>
    <dgm:cxn modelId="{65E9C445-1191-4E56-B421-2C4AE8E82D96}" type="presParOf" srcId="{BCE6FDBA-83AD-4F36-85FB-F45426633A7A}" destId="{4ED5A53F-9043-46DF-B4A9-3C014349071A}" srcOrd="9" destOrd="0" presId="urn:microsoft.com/office/officeart/2008/layout/VerticalCurvedList"/>
    <dgm:cxn modelId="{44C19C4D-4A39-44A9-B8F0-21B88A1A2E98}" type="presParOf" srcId="{BCE6FDBA-83AD-4F36-85FB-F45426633A7A}" destId="{C9D6E1B9-412F-434B-88F3-63A9146B6185}" srcOrd="10" destOrd="0" presId="urn:microsoft.com/office/officeart/2008/layout/VerticalCurvedList"/>
    <dgm:cxn modelId="{8C2E58BA-DB4C-401F-BD98-3BF9CC2A22AE}" type="presParOf" srcId="{C9D6E1B9-412F-434B-88F3-63A9146B6185}" destId="{B8E171B3-A874-4BE8-82A9-1DF20832AF74}" srcOrd="0" destOrd="0" presId="urn:microsoft.com/office/officeart/2008/layout/VerticalCurvedList"/>
    <dgm:cxn modelId="{DFE1B3E7-598F-4F1C-BB10-FD30735A877C}" type="presParOf" srcId="{BCE6FDBA-83AD-4F36-85FB-F45426633A7A}" destId="{3B35B539-7BEB-4FF0-B40E-B1D77A41C4CC}" srcOrd="11" destOrd="0" presId="urn:microsoft.com/office/officeart/2008/layout/VerticalCurvedList"/>
    <dgm:cxn modelId="{CA9B8194-BB8D-425F-ACEC-01888B9BFDE1}" type="presParOf" srcId="{BCE6FDBA-83AD-4F36-85FB-F45426633A7A}" destId="{19D3B3B4-306A-419F-921A-20A3A756FE89}" srcOrd="12" destOrd="0" presId="urn:microsoft.com/office/officeart/2008/layout/VerticalCurvedList"/>
    <dgm:cxn modelId="{8D51EA69-40BB-4C2E-8C68-FB616ED7C510}" type="presParOf" srcId="{19D3B3B4-306A-419F-921A-20A3A756FE89}" destId="{ED3E95DE-E173-4934-A23C-1CC48B89F95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143B530-5851-45C0-9A3C-2AF25E7158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3AD7CABA-AB1B-4AEB-82C9-E7A70709F8E3}">
      <dgm:prSet phldrT="[Szöveg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/>
            <a:t>Jelentés generálás</a:t>
          </a:r>
        </a:p>
      </dgm:t>
    </dgm:pt>
    <dgm:pt modelId="{5FCF887B-1946-4D21-A940-9B53AABEA14C}" type="parTrans" cxnId="{FB2C5FA8-6A45-4504-B62D-EC9B36819137}">
      <dgm:prSet/>
      <dgm:spPr/>
      <dgm:t>
        <a:bodyPr/>
        <a:lstStyle/>
        <a:p>
          <a:endParaRPr lang="hu-HU"/>
        </a:p>
      </dgm:t>
    </dgm:pt>
    <dgm:pt modelId="{FB84CF9D-7131-4DFA-91C7-5666B8D9D664}" type="sibTrans" cxnId="{FB2C5FA8-6A45-4504-B62D-EC9B36819137}">
      <dgm:prSet/>
      <dgm:spPr/>
      <dgm:t>
        <a:bodyPr/>
        <a:lstStyle/>
        <a:p>
          <a:endParaRPr lang="hu-HU"/>
        </a:p>
      </dgm:t>
    </dgm:pt>
    <dgm:pt modelId="{1CC1E104-D43C-4509-83F7-7164B30920F3}">
      <dgm:prSet/>
      <dgm:spPr/>
      <dgm:t>
        <a:bodyPr/>
        <a:lstStyle/>
        <a:p>
          <a:r>
            <a:rPr lang="hu-HU" dirty="0"/>
            <a:t>Módosítás </a:t>
          </a:r>
          <a:r>
            <a:rPr lang="hu-HU" dirty="0" err="1"/>
            <a:t>validálás</a:t>
          </a:r>
          <a:endParaRPr lang="hu-HU" dirty="0"/>
        </a:p>
      </dgm:t>
    </dgm:pt>
    <dgm:pt modelId="{7A28F36F-C290-41C1-BEA2-A7B0D7E1FEB7}" type="parTrans" cxnId="{4872C6CE-49D7-4062-B9F3-9AB9C7FF0E62}">
      <dgm:prSet/>
      <dgm:spPr/>
      <dgm:t>
        <a:bodyPr/>
        <a:lstStyle/>
        <a:p>
          <a:endParaRPr lang="hu-HU"/>
        </a:p>
      </dgm:t>
    </dgm:pt>
    <dgm:pt modelId="{8EA416FA-5071-4A7A-A7C5-0CA260CE3887}" type="sibTrans" cxnId="{4872C6CE-49D7-4062-B9F3-9AB9C7FF0E62}">
      <dgm:prSet/>
      <dgm:spPr/>
      <dgm:t>
        <a:bodyPr/>
        <a:lstStyle/>
        <a:p>
          <a:endParaRPr lang="hu-HU"/>
        </a:p>
      </dgm:t>
    </dgm:pt>
    <dgm:pt modelId="{9D837494-771A-4922-8641-7706E31CB17B}">
      <dgm:prSet/>
      <dgm:spPr/>
      <dgm:t>
        <a:bodyPr/>
        <a:lstStyle/>
        <a:p>
          <a:r>
            <a:rPr lang="hu-HU"/>
            <a:t>Engedélyez</a:t>
          </a:r>
          <a:endParaRPr lang="hu-HU" dirty="0"/>
        </a:p>
      </dgm:t>
    </dgm:pt>
    <dgm:pt modelId="{B277CD1C-5620-485B-B4D3-8CB58E18820C}" type="parTrans" cxnId="{9AA721C1-90DF-49D8-886C-20D3C89F6A6E}">
      <dgm:prSet/>
      <dgm:spPr/>
      <dgm:t>
        <a:bodyPr/>
        <a:lstStyle/>
        <a:p>
          <a:endParaRPr lang="hu-HU"/>
        </a:p>
      </dgm:t>
    </dgm:pt>
    <dgm:pt modelId="{A1C0F112-35C2-42DE-BA25-E86E0306AE7C}" type="sibTrans" cxnId="{9AA721C1-90DF-49D8-886C-20D3C89F6A6E}">
      <dgm:prSet/>
      <dgm:spPr/>
      <dgm:t>
        <a:bodyPr/>
        <a:lstStyle/>
        <a:p>
          <a:endParaRPr lang="hu-HU"/>
        </a:p>
      </dgm:t>
    </dgm:pt>
    <dgm:pt modelId="{C8E37F07-5176-42EC-AD84-7B99B4550D48}">
      <dgm:prSet/>
      <dgm:spPr/>
      <dgm:t>
        <a:bodyPr/>
        <a:lstStyle/>
        <a:p>
          <a:r>
            <a:rPr lang="hu-HU" dirty="0"/>
            <a:t>Figyelmeztet</a:t>
          </a:r>
        </a:p>
      </dgm:t>
    </dgm:pt>
    <dgm:pt modelId="{D08FDBB4-9FED-490F-AB05-C66EBEB7F659}" type="parTrans" cxnId="{49007EE1-1C68-42A7-A066-1E0707A6EFD8}">
      <dgm:prSet/>
      <dgm:spPr/>
      <dgm:t>
        <a:bodyPr/>
        <a:lstStyle/>
        <a:p>
          <a:endParaRPr lang="hu-HU"/>
        </a:p>
      </dgm:t>
    </dgm:pt>
    <dgm:pt modelId="{6159872B-F193-4F34-84B2-066EFC831322}" type="sibTrans" cxnId="{49007EE1-1C68-42A7-A066-1E0707A6EFD8}">
      <dgm:prSet/>
      <dgm:spPr/>
      <dgm:t>
        <a:bodyPr/>
        <a:lstStyle/>
        <a:p>
          <a:endParaRPr lang="hu-HU"/>
        </a:p>
      </dgm:t>
    </dgm:pt>
    <dgm:pt modelId="{F9D146AF-5EF2-4CA1-B744-4769CB6C9E9F}">
      <dgm:prSet/>
      <dgm:spPr/>
      <dgm:t>
        <a:bodyPr/>
        <a:lstStyle/>
        <a:p>
          <a:r>
            <a:rPr lang="hu-HU" dirty="0"/>
            <a:t>Módosít</a:t>
          </a:r>
        </a:p>
      </dgm:t>
    </dgm:pt>
    <dgm:pt modelId="{5FB9A479-7469-490B-AC9F-61DCE4CB2C64}" type="parTrans" cxnId="{122C05AA-6615-4966-B34C-1D1A75522A0B}">
      <dgm:prSet/>
      <dgm:spPr/>
      <dgm:t>
        <a:bodyPr/>
        <a:lstStyle/>
        <a:p>
          <a:endParaRPr lang="hu-HU"/>
        </a:p>
      </dgm:t>
    </dgm:pt>
    <dgm:pt modelId="{C83B2E2C-067B-46E0-9080-CDA633049ED1}" type="sibTrans" cxnId="{122C05AA-6615-4966-B34C-1D1A75522A0B}">
      <dgm:prSet/>
      <dgm:spPr/>
      <dgm:t>
        <a:bodyPr/>
        <a:lstStyle/>
        <a:p>
          <a:endParaRPr lang="hu-HU"/>
        </a:p>
      </dgm:t>
    </dgm:pt>
    <dgm:pt modelId="{7942D84F-03B7-4B98-A2F7-07EA63420C2E}">
      <dgm:prSet/>
      <dgm:spPr/>
      <dgm:t>
        <a:bodyPr/>
        <a:lstStyle/>
        <a:p>
          <a:r>
            <a:rPr lang="hu-HU" dirty="0"/>
            <a:t>Elutasít</a:t>
          </a:r>
        </a:p>
      </dgm:t>
    </dgm:pt>
    <dgm:pt modelId="{9C489ACF-F026-4606-B8ED-BE1ED3669126}" type="parTrans" cxnId="{1EA7692E-09A3-422A-95E3-83C39D80D334}">
      <dgm:prSet/>
      <dgm:spPr/>
      <dgm:t>
        <a:bodyPr/>
        <a:lstStyle/>
        <a:p>
          <a:endParaRPr lang="hu-HU"/>
        </a:p>
      </dgm:t>
    </dgm:pt>
    <dgm:pt modelId="{4E3D1929-51BF-4CBD-BD0B-46C219EAF54C}" type="sibTrans" cxnId="{1EA7692E-09A3-422A-95E3-83C39D80D334}">
      <dgm:prSet/>
      <dgm:spPr/>
      <dgm:t>
        <a:bodyPr/>
        <a:lstStyle/>
        <a:p>
          <a:endParaRPr lang="hu-HU"/>
        </a:p>
      </dgm:t>
    </dgm:pt>
    <dgm:pt modelId="{42B9B305-D06E-44B4-A830-57EA8D42A80A}">
      <dgm:prSet/>
      <dgm:spPr/>
      <dgm:t>
        <a:bodyPr/>
        <a:lstStyle/>
        <a:p>
          <a:r>
            <a:rPr lang="hu-HU" dirty="0"/>
            <a:t>Módosít és figyelmeztet</a:t>
          </a:r>
        </a:p>
      </dgm:t>
    </dgm:pt>
    <dgm:pt modelId="{3D3622D4-1435-4D2A-B32F-9E104E82C711}" type="parTrans" cxnId="{F45D39C0-660B-45CF-A09B-90045C5AB6D5}">
      <dgm:prSet/>
      <dgm:spPr/>
      <dgm:t>
        <a:bodyPr/>
        <a:lstStyle/>
        <a:p>
          <a:endParaRPr lang="hu-HU"/>
        </a:p>
      </dgm:t>
    </dgm:pt>
    <dgm:pt modelId="{9DAA4F35-5212-4064-BAA1-68318FB366E3}" type="sibTrans" cxnId="{F45D39C0-660B-45CF-A09B-90045C5AB6D5}">
      <dgm:prSet/>
      <dgm:spPr/>
      <dgm:t>
        <a:bodyPr/>
        <a:lstStyle/>
        <a:p>
          <a:endParaRPr lang="hu-HU"/>
        </a:p>
      </dgm:t>
    </dgm:pt>
    <dgm:pt modelId="{AEF120C3-EDC1-48F7-B412-683934972550}" type="pres">
      <dgm:prSet presAssocID="{0143B530-5851-45C0-9A3C-2AF25E715842}" presName="linear" presStyleCnt="0">
        <dgm:presLayoutVars>
          <dgm:animLvl val="lvl"/>
          <dgm:resizeHandles val="exact"/>
        </dgm:presLayoutVars>
      </dgm:prSet>
      <dgm:spPr/>
    </dgm:pt>
    <dgm:pt modelId="{83653D6D-1C7E-4C09-9633-9A1743593846}" type="pres">
      <dgm:prSet presAssocID="{3AD7CABA-AB1B-4AEB-82C9-E7A70709F8E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2C4940-2914-4B8C-A934-F52BD3F75070}" type="pres">
      <dgm:prSet presAssocID="{FB84CF9D-7131-4DFA-91C7-5666B8D9D664}" presName="spacer" presStyleCnt="0"/>
      <dgm:spPr/>
    </dgm:pt>
    <dgm:pt modelId="{53EDA918-6BDC-473C-AE8F-98960558E971}" type="pres">
      <dgm:prSet presAssocID="{1CC1E104-D43C-4509-83F7-7164B30920F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36971C-955E-4046-8B49-29F1C32C555C}" type="pres">
      <dgm:prSet presAssocID="{1CC1E104-D43C-4509-83F7-7164B30920F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EA7692E-09A3-422A-95E3-83C39D80D334}" srcId="{1CC1E104-D43C-4509-83F7-7164B30920F3}" destId="{7942D84F-03B7-4B98-A2F7-07EA63420C2E}" srcOrd="4" destOrd="0" parTransId="{9C489ACF-F026-4606-B8ED-BE1ED3669126}" sibTransId="{4E3D1929-51BF-4CBD-BD0B-46C219EAF54C}"/>
    <dgm:cxn modelId="{84CF3E3E-18D5-4678-BE91-CC56AE925B8D}" type="presOf" srcId="{C8E37F07-5176-42EC-AD84-7B99B4550D48}" destId="{8D36971C-955E-4046-8B49-29F1C32C555C}" srcOrd="0" destOrd="1" presId="urn:microsoft.com/office/officeart/2005/8/layout/vList2"/>
    <dgm:cxn modelId="{2B9D855C-D358-4B86-B333-31A1B37890C3}" type="presOf" srcId="{0143B530-5851-45C0-9A3C-2AF25E715842}" destId="{AEF120C3-EDC1-48F7-B412-683934972550}" srcOrd="0" destOrd="0" presId="urn:microsoft.com/office/officeart/2005/8/layout/vList2"/>
    <dgm:cxn modelId="{E065DD41-5041-4A86-8541-77064296ABB2}" type="presOf" srcId="{3AD7CABA-AB1B-4AEB-82C9-E7A70709F8E3}" destId="{83653D6D-1C7E-4C09-9633-9A1743593846}" srcOrd="0" destOrd="0" presId="urn:microsoft.com/office/officeart/2005/8/layout/vList2"/>
    <dgm:cxn modelId="{48B8B050-4997-4330-9960-3C7D2F388337}" type="presOf" srcId="{9D837494-771A-4922-8641-7706E31CB17B}" destId="{8D36971C-955E-4046-8B49-29F1C32C555C}" srcOrd="0" destOrd="0" presId="urn:microsoft.com/office/officeart/2005/8/layout/vList2"/>
    <dgm:cxn modelId="{D4F9B57D-43DA-4AE5-B5E3-35E4DECF0F63}" type="presOf" srcId="{1CC1E104-D43C-4509-83F7-7164B30920F3}" destId="{53EDA918-6BDC-473C-AE8F-98960558E971}" srcOrd="0" destOrd="0" presId="urn:microsoft.com/office/officeart/2005/8/layout/vList2"/>
    <dgm:cxn modelId="{E64AB0A4-DEE2-4023-9251-D6871FFACA9F}" type="presOf" srcId="{7942D84F-03B7-4B98-A2F7-07EA63420C2E}" destId="{8D36971C-955E-4046-8B49-29F1C32C555C}" srcOrd="0" destOrd="4" presId="urn:microsoft.com/office/officeart/2005/8/layout/vList2"/>
    <dgm:cxn modelId="{FB2C5FA8-6A45-4504-B62D-EC9B36819137}" srcId="{0143B530-5851-45C0-9A3C-2AF25E715842}" destId="{3AD7CABA-AB1B-4AEB-82C9-E7A70709F8E3}" srcOrd="0" destOrd="0" parTransId="{5FCF887B-1946-4D21-A940-9B53AABEA14C}" sibTransId="{FB84CF9D-7131-4DFA-91C7-5666B8D9D664}"/>
    <dgm:cxn modelId="{122C05AA-6615-4966-B34C-1D1A75522A0B}" srcId="{1CC1E104-D43C-4509-83F7-7164B30920F3}" destId="{F9D146AF-5EF2-4CA1-B744-4769CB6C9E9F}" srcOrd="2" destOrd="0" parTransId="{5FB9A479-7469-490B-AC9F-61DCE4CB2C64}" sibTransId="{C83B2E2C-067B-46E0-9080-CDA633049ED1}"/>
    <dgm:cxn modelId="{F45D39C0-660B-45CF-A09B-90045C5AB6D5}" srcId="{1CC1E104-D43C-4509-83F7-7164B30920F3}" destId="{42B9B305-D06E-44B4-A830-57EA8D42A80A}" srcOrd="3" destOrd="0" parTransId="{3D3622D4-1435-4D2A-B32F-9E104E82C711}" sibTransId="{9DAA4F35-5212-4064-BAA1-68318FB366E3}"/>
    <dgm:cxn modelId="{9AA721C1-90DF-49D8-886C-20D3C89F6A6E}" srcId="{1CC1E104-D43C-4509-83F7-7164B30920F3}" destId="{9D837494-771A-4922-8641-7706E31CB17B}" srcOrd="0" destOrd="0" parTransId="{B277CD1C-5620-485B-B4D3-8CB58E18820C}" sibTransId="{A1C0F112-35C2-42DE-BA25-E86E0306AE7C}"/>
    <dgm:cxn modelId="{4872C6CE-49D7-4062-B9F3-9AB9C7FF0E62}" srcId="{0143B530-5851-45C0-9A3C-2AF25E715842}" destId="{1CC1E104-D43C-4509-83F7-7164B30920F3}" srcOrd="1" destOrd="0" parTransId="{7A28F36F-C290-41C1-BEA2-A7B0D7E1FEB7}" sibTransId="{8EA416FA-5071-4A7A-A7C5-0CA260CE3887}"/>
    <dgm:cxn modelId="{73245AD9-45B6-40B9-9B85-7295DFC202E2}" type="presOf" srcId="{42B9B305-D06E-44B4-A830-57EA8D42A80A}" destId="{8D36971C-955E-4046-8B49-29F1C32C555C}" srcOrd="0" destOrd="3" presId="urn:microsoft.com/office/officeart/2005/8/layout/vList2"/>
    <dgm:cxn modelId="{49007EE1-1C68-42A7-A066-1E0707A6EFD8}" srcId="{1CC1E104-D43C-4509-83F7-7164B30920F3}" destId="{C8E37F07-5176-42EC-AD84-7B99B4550D48}" srcOrd="1" destOrd="0" parTransId="{D08FDBB4-9FED-490F-AB05-C66EBEB7F659}" sibTransId="{6159872B-F193-4F34-84B2-066EFC831322}"/>
    <dgm:cxn modelId="{3EE3D0ED-7E4E-4515-91BF-DD00DCB769FD}" type="presOf" srcId="{F9D146AF-5EF2-4CA1-B744-4769CB6C9E9F}" destId="{8D36971C-955E-4046-8B49-29F1C32C555C}" srcOrd="0" destOrd="2" presId="urn:microsoft.com/office/officeart/2005/8/layout/vList2"/>
    <dgm:cxn modelId="{2B91EAD4-B8D8-4AE5-9C9F-9E51F6BCB86C}" type="presParOf" srcId="{AEF120C3-EDC1-48F7-B412-683934972550}" destId="{83653D6D-1C7E-4C09-9633-9A1743593846}" srcOrd="0" destOrd="0" presId="urn:microsoft.com/office/officeart/2005/8/layout/vList2"/>
    <dgm:cxn modelId="{129C9492-550D-4984-A64B-FAC4687098EF}" type="presParOf" srcId="{AEF120C3-EDC1-48F7-B412-683934972550}" destId="{CB2C4940-2914-4B8C-A934-F52BD3F75070}" srcOrd="1" destOrd="0" presId="urn:microsoft.com/office/officeart/2005/8/layout/vList2"/>
    <dgm:cxn modelId="{F36EC02E-DDCA-40A8-B9D5-906AC8BA62BF}" type="presParOf" srcId="{AEF120C3-EDC1-48F7-B412-683934972550}" destId="{53EDA918-6BDC-473C-AE8F-98960558E971}" srcOrd="2" destOrd="0" presId="urn:microsoft.com/office/officeart/2005/8/layout/vList2"/>
    <dgm:cxn modelId="{694BBA59-D5A2-43E7-A9DC-9F584607663A}" type="presParOf" srcId="{AEF120C3-EDC1-48F7-B412-683934972550}" destId="{8D36971C-955E-4046-8B49-29F1C32C55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CB7B3-8F90-424F-B540-997DEE25A032}">
      <dgm:prSet custT="1"/>
      <dgm:spPr/>
      <dgm:t>
        <a:bodyPr/>
        <a:lstStyle/>
        <a:p>
          <a:r>
            <a:rPr lang="hu-HU" sz="1600" dirty="0"/>
            <a:t>Minden frontend </a:t>
          </a:r>
          <a:r>
            <a:rPr lang="hu-HU" sz="1600" dirty="0" err="1"/>
            <a:t>pod</a:t>
          </a:r>
          <a:r>
            <a:rPr lang="hu-HU" sz="1600" dirty="0"/>
            <a:t> két példányban fusson, különböző </a:t>
          </a:r>
          <a:r>
            <a:rPr lang="hu-HU" sz="1600" dirty="0" err="1"/>
            <a:t>node</a:t>
          </a:r>
          <a:r>
            <a:rPr lang="hu-HU" sz="1600" dirty="0"/>
            <a:t>-okon a magas rendelkezésre állás miatt</a:t>
          </a:r>
          <a:endParaRPr lang="en-US" sz="1600" dirty="0"/>
        </a:p>
      </dgm:t>
    </dgm:pt>
    <dgm:pt modelId="{6791338E-1CE4-456D-819D-72D41019E478}" type="parTrans" cxnId="{E464B716-5E45-4723-990B-D3207582E0D1}">
      <dgm:prSet/>
      <dgm:spPr/>
      <dgm:t>
        <a:bodyPr/>
        <a:lstStyle/>
        <a:p>
          <a:endParaRPr lang="en-US" sz="2400"/>
        </a:p>
      </dgm:t>
    </dgm:pt>
    <dgm:pt modelId="{D53EAB5D-33B8-421D-B975-62BEFD67C0BC}" type="sibTrans" cxnId="{E464B716-5E45-4723-990B-D3207582E0D1}">
      <dgm:prSet/>
      <dgm:spPr/>
      <dgm:t>
        <a:bodyPr/>
        <a:lstStyle/>
        <a:p>
          <a:endParaRPr lang="en-US" sz="2400"/>
        </a:p>
      </dgm:t>
    </dgm:pt>
    <dgm:pt modelId="{5F02017F-8E6F-4633-A47B-EFC32CC0D909}">
      <dgm:prSet custT="1"/>
      <dgm:spPr/>
      <dgm:t>
        <a:bodyPr/>
        <a:lstStyle/>
        <a:p>
          <a:r>
            <a:rPr lang="hu-HU" sz="1600" dirty="0"/>
            <a:t>Minden </a:t>
          </a:r>
          <a:r>
            <a:rPr lang="hu-HU" sz="1600" dirty="0" err="1"/>
            <a:t>podnak</a:t>
          </a:r>
          <a:r>
            <a:rPr lang="hu-HU" sz="1600" dirty="0"/>
            <a:t> kell legyen </a:t>
          </a:r>
          <a:r>
            <a:rPr lang="hu-HU" sz="1600" dirty="0" err="1"/>
            <a:t>resource</a:t>
          </a:r>
          <a:r>
            <a:rPr lang="hu-HU" sz="1600" dirty="0"/>
            <a:t> limit és </a:t>
          </a:r>
          <a:r>
            <a:rPr lang="hu-HU" sz="1600" dirty="0" err="1"/>
            <a:t>request</a:t>
          </a:r>
          <a:r>
            <a:rPr lang="hu-HU" sz="1600" dirty="0"/>
            <a:t> megszabva</a:t>
          </a:r>
          <a:endParaRPr lang="en-US" sz="1600" dirty="0"/>
        </a:p>
      </dgm:t>
    </dgm:pt>
    <dgm:pt modelId="{EFA134A1-BB50-4AD1-8DCF-5D8CCA96FBBC}" type="parTrans" cxnId="{DFE69D94-3B18-4754-80E7-9248EA72D726}">
      <dgm:prSet/>
      <dgm:spPr/>
      <dgm:t>
        <a:bodyPr/>
        <a:lstStyle/>
        <a:p>
          <a:endParaRPr lang="en-US" sz="2400"/>
        </a:p>
      </dgm:t>
    </dgm:pt>
    <dgm:pt modelId="{47E2311A-82F0-4165-AAD8-BBEA82904F14}" type="sibTrans" cxnId="{DFE69D94-3B18-4754-80E7-9248EA72D726}">
      <dgm:prSet/>
      <dgm:spPr/>
      <dgm:t>
        <a:bodyPr/>
        <a:lstStyle/>
        <a:p>
          <a:endParaRPr lang="en-US" sz="2400"/>
        </a:p>
      </dgm:t>
    </dgm:pt>
    <dgm:pt modelId="{3D1401A4-26E4-444F-85B3-8F1311DBF3CA}">
      <dgm:prSet custT="1"/>
      <dgm:spPr/>
      <dgm:t>
        <a:bodyPr/>
        <a:lstStyle/>
        <a:p>
          <a:r>
            <a:rPr lang="hu-HU" sz="1600" dirty="0"/>
            <a:t>Konténer image-ek csak megbízható</a:t>
          </a:r>
          <a:br>
            <a:rPr lang="hu-HU" sz="1600" dirty="0"/>
          </a:br>
          <a:r>
            <a:rPr lang="hu-HU" sz="1600" dirty="0"/>
            <a:t>forrásból származhatnak</a:t>
          </a:r>
          <a:endParaRPr lang="en-US" sz="1600" dirty="0"/>
        </a:p>
      </dgm:t>
    </dgm:pt>
    <dgm:pt modelId="{7DAF80FD-E4F6-43BE-BDE2-2F7B7ACCC2F1}" type="parTrans" cxnId="{1DAFE0C1-9D2A-4003-BE40-6CC8BE0B1174}">
      <dgm:prSet/>
      <dgm:spPr/>
      <dgm:t>
        <a:bodyPr/>
        <a:lstStyle/>
        <a:p>
          <a:endParaRPr lang="hu-HU" sz="2400"/>
        </a:p>
      </dgm:t>
    </dgm:pt>
    <dgm:pt modelId="{346098F0-DF8D-4CFC-B127-DD56AB96B757}" type="sibTrans" cxnId="{1DAFE0C1-9D2A-4003-BE40-6CC8BE0B1174}">
      <dgm:prSet/>
      <dgm:spPr/>
      <dgm:t>
        <a:bodyPr/>
        <a:lstStyle/>
        <a:p>
          <a:endParaRPr lang="hu-HU" sz="2400"/>
        </a:p>
      </dgm:t>
    </dgm:pt>
    <dgm:pt modelId="{BAAB5E11-490D-4884-B542-F55D2A4DD01A}">
      <dgm:prSet custT="1"/>
      <dgm:spPr/>
      <dgm:t>
        <a:bodyPr/>
        <a:lstStyle/>
        <a:p>
          <a:r>
            <a:rPr lang="hu-HU" sz="1600" noProof="0" dirty="0"/>
            <a:t>Elnevezési konvenció betartatása</a:t>
          </a:r>
          <a:endParaRPr lang="en-US" sz="1600" dirty="0"/>
        </a:p>
      </dgm:t>
    </dgm:pt>
    <dgm:pt modelId="{C35C0BE4-880A-4FC8-8120-D7E1F01C7F17}" type="parTrans" cxnId="{83C5B009-A076-4663-BFD5-C619FD67543C}">
      <dgm:prSet/>
      <dgm:spPr/>
      <dgm:t>
        <a:bodyPr/>
        <a:lstStyle/>
        <a:p>
          <a:endParaRPr lang="hu-HU" sz="2400"/>
        </a:p>
      </dgm:t>
    </dgm:pt>
    <dgm:pt modelId="{3730B6A3-95C4-4EB3-A761-439F4A6513F5}" type="sibTrans" cxnId="{83C5B009-A076-4663-BFD5-C619FD67543C}">
      <dgm:prSet/>
      <dgm:spPr/>
      <dgm:t>
        <a:bodyPr/>
        <a:lstStyle/>
        <a:p>
          <a:endParaRPr lang="hu-HU" sz="2400"/>
        </a:p>
      </dgm:t>
    </dgm:pt>
    <dgm:pt modelId="{5334E7E2-D807-4653-88B3-75BE038E1F77}">
      <dgm:prSet custT="1"/>
      <dgm:spPr/>
      <dgm:t>
        <a:bodyPr/>
        <a:lstStyle/>
        <a:p>
          <a:r>
            <a:rPr lang="hu-HU" sz="1600" dirty="0"/>
            <a:t>Minden konténer image-</a:t>
          </a:r>
          <a:r>
            <a:rPr lang="hu-HU" sz="1600" dirty="0" err="1"/>
            <a:t>et</a:t>
          </a:r>
          <a:r>
            <a:rPr lang="hu-HU" sz="1600" dirty="0"/>
            <a:t> a klaszterhez tartozó</a:t>
          </a:r>
          <a:br>
            <a:rPr lang="hu-HU" sz="1600" dirty="0"/>
          </a:br>
          <a:r>
            <a:rPr lang="hu-HU" sz="1600" dirty="0"/>
            <a:t>cache-</a:t>
          </a:r>
          <a:r>
            <a:rPr lang="hu-HU" sz="1600" dirty="0" err="1"/>
            <a:t>ből</a:t>
          </a:r>
          <a:r>
            <a:rPr lang="hu-HU" sz="1600" dirty="0"/>
            <a:t> kell letölteni</a:t>
          </a:r>
          <a:endParaRPr lang="en-US" sz="1600" dirty="0"/>
        </a:p>
      </dgm:t>
    </dgm:pt>
    <dgm:pt modelId="{1AB124B8-878B-415C-B371-DC9B055B1900}" type="parTrans" cxnId="{C88E8357-07B4-4224-8D4C-70C8EF6DCEC6}">
      <dgm:prSet/>
      <dgm:spPr/>
      <dgm:t>
        <a:bodyPr/>
        <a:lstStyle/>
        <a:p>
          <a:endParaRPr lang="hu-HU"/>
        </a:p>
      </dgm:t>
    </dgm:pt>
    <dgm:pt modelId="{243A6B22-2CB3-483B-ABB6-7A9F014923E3}" type="sibTrans" cxnId="{C88E8357-07B4-4224-8D4C-70C8EF6DCEC6}">
      <dgm:prSet/>
      <dgm:spPr/>
      <dgm:t>
        <a:bodyPr/>
        <a:lstStyle/>
        <a:p>
          <a:endParaRPr lang="hu-HU"/>
        </a:p>
      </dgm:t>
    </dgm:pt>
    <dgm:pt modelId="{42CF10C7-92B1-4A47-9A2F-76116A7E058B}" type="pres">
      <dgm:prSet presAssocID="{99B3D88B-F46C-4592-AF78-0BA948D61478}" presName="vert0" presStyleCnt="0">
        <dgm:presLayoutVars>
          <dgm:dir/>
          <dgm:animOne val="branch"/>
          <dgm:animLvl val="lvl"/>
        </dgm:presLayoutVars>
      </dgm:prSet>
      <dgm:spPr/>
    </dgm:pt>
    <dgm:pt modelId="{FC6804BF-02BC-42E3-8247-BDCE86367ECF}" type="pres">
      <dgm:prSet presAssocID="{6B6CB7B3-8F90-424F-B540-997DEE25A032}" presName="thickLine" presStyleLbl="alignNode1" presStyleIdx="0" presStyleCnt="5"/>
      <dgm:spPr/>
    </dgm:pt>
    <dgm:pt modelId="{70644090-6FD4-454D-851E-9BA2FA696D98}" type="pres">
      <dgm:prSet presAssocID="{6B6CB7B3-8F90-424F-B540-997DEE25A032}" presName="horz1" presStyleCnt="0"/>
      <dgm:spPr/>
    </dgm:pt>
    <dgm:pt modelId="{D212F466-15A9-4107-91F4-00EE99847FA1}" type="pres">
      <dgm:prSet presAssocID="{6B6CB7B3-8F90-424F-B540-997DEE25A032}" presName="tx1" presStyleLbl="revTx" presStyleIdx="0" presStyleCnt="5" custScaleY="88517"/>
      <dgm:spPr/>
    </dgm:pt>
    <dgm:pt modelId="{98107CCB-4977-41A7-99C5-8E6F1184FF86}" type="pres">
      <dgm:prSet presAssocID="{6B6CB7B3-8F90-424F-B540-997DEE25A032}" presName="vert1" presStyleCnt="0"/>
      <dgm:spPr/>
    </dgm:pt>
    <dgm:pt modelId="{E592AC9B-8B1F-4D11-83FA-CDA76DD7DE23}" type="pres">
      <dgm:prSet presAssocID="{5F02017F-8E6F-4633-A47B-EFC32CC0D909}" presName="thickLine" presStyleLbl="alignNode1" presStyleIdx="1" presStyleCnt="5"/>
      <dgm:spPr/>
    </dgm:pt>
    <dgm:pt modelId="{5B9768D2-E4C1-4E5F-9A4A-4762EA525843}" type="pres">
      <dgm:prSet presAssocID="{5F02017F-8E6F-4633-A47B-EFC32CC0D909}" presName="horz1" presStyleCnt="0"/>
      <dgm:spPr/>
    </dgm:pt>
    <dgm:pt modelId="{6E0A7F02-DA16-4A37-BF71-7491219D8486}" type="pres">
      <dgm:prSet presAssocID="{5F02017F-8E6F-4633-A47B-EFC32CC0D909}" presName="tx1" presStyleLbl="revTx" presStyleIdx="1" presStyleCnt="5" custScaleY="56253"/>
      <dgm:spPr/>
    </dgm:pt>
    <dgm:pt modelId="{7F24F976-1E87-4556-9B52-8A43CBDD85C6}" type="pres">
      <dgm:prSet presAssocID="{5F02017F-8E6F-4633-A47B-EFC32CC0D909}" presName="vert1" presStyleCnt="0"/>
      <dgm:spPr/>
    </dgm:pt>
    <dgm:pt modelId="{9F4B07C7-AC4D-4BFE-8CB6-4D672B1ECDB1}" type="pres">
      <dgm:prSet presAssocID="{3D1401A4-26E4-444F-85B3-8F1311DBF3CA}" presName="thickLine" presStyleLbl="alignNode1" presStyleIdx="2" presStyleCnt="5"/>
      <dgm:spPr/>
    </dgm:pt>
    <dgm:pt modelId="{A49D5435-D0DC-4700-A840-14415F3E09D5}" type="pres">
      <dgm:prSet presAssocID="{3D1401A4-26E4-444F-85B3-8F1311DBF3CA}" presName="horz1" presStyleCnt="0"/>
      <dgm:spPr/>
    </dgm:pt>
    <dgm:pt modelId="{F78D4268-1C22-42AC-82A3-DAE23BCED19E}" type="pres">
      <dgm:prSet presAssocID="{3D1401A4-26E4-444F-85B3-8F1311DBF3CA}" presName="tx1" presStyleLbl="revTx" presStyleIdx="2" presStyleCnt="5"/>
      <dgm:spPr/>
    </dgm:pt>
    <dgm:pt modelId="{3D138B9E-A5E9-4174-929F-DE89389F7D7C}" type="pres">
      <dgm:prSet presAssocID="{3D1401A4-26E4-444F-85B3-8F1311DBF3CA}" presName="vert1" presStyleCnt="0"/>
      <dgm:spPr/>
    </dgm:pt>
    <dgm:pt modelId="{528DA9E9-7701-46D3-863C-3023261D4146}" type="pres">
      <dgm:prSet presAssocID="{BAAB5E11-490D-4884-B542-F55D2A4DD01A}" presName="thickLine" presStyleLbl="alignNode1" presStyleIdx="3" presStyleCnt="5"/>
      <dgm:spPr/>
    </dgm:pt>
    <dgm:pt modelId="{CDE5DCEC-44BD-48DB-8339-E294C0110163}" type="pres">
      <dgm:prSet presAssocID="{BAAB5E11-490D-4884-B542-F55D2A4DD01A}" presName="horz1" presStyleCnt="0"/>
      <dgm:spPr/>
    </dgm:pt>
    <dgm:pt modelId="{0A0FE59D-3D29-42E2-B15E-F27FC1ED075D}" type="pres">
      <dgm:prSet presAssocID="{BAAB5E11-490D-4884-B542-F55D2A4DD01A}" presName="tx1" presStyleLbl="revTx" presStyleIdx="3" presStyleCnt="5"/>
      <dgm:spPr/>
    </dgm:pt>
    <dgm:pt modelId="{E50217CB-3901-413A-8C86-E87C34AD407D}" type="pres">
      <dgm:prSet presAssocID="{BAAB5E11-490D-4884-B542-F55D2A4DD01A}" presName="vert1" presStyleCnt="0"/>
      <dgm:spPr/>
    </dgm:pt>
    <dgm:pt modelId="{6777CDE6-B69B-4DD6-AD47-62BDF7754DA1}" type="pres">
      <dgm:prSet presAssocID="{5334E7E2-D807-4653-88B3-75BE038E1F77}" presName="thickLine" presStyleLbl="alignNode1" presStyleIdx="4" presStyleCnt="5"/>
      <dgm:spPr/>
    </dgm:pt>
    <dgm:pt modelId="{F1D5B4C4-AFBA-478C-80EC-E204EF9E02FB}" type="pres">
      <dgm:prSet presAssocID="{5334E7E2-D807-4653-88B3-75BE038E1F77}" presName="horz1" presStyleCnt="0"/>
      <dgm:spPr/>
    </dgm:pt>
    <dgm:pt modelId="{7E5F2FEB-8F44-481D-A2D8-0DFC221921AC}" type="pres">
      <dgm:prSet presAssocID="{5334E7E2-D807-4653-88B3-75BE038E1F77}" presName="tx1" presStyleLbl="revTx" presStyleIdx="4" presStyleCnt="5"/>
      <dgm:spPr/>
    </dgm:pt>
    <dgm:pt modelId="{D51CE3B2-0F4E-4CBF-8F94-F76E1442D6C6}" type="pres">
      <dgm:prSet presAssocID="{5334E7E2-D807-4653-88B3-75BE038E1F77}" presName="vert1" presStyleCnt="0"/>
      <dgm:spPr/>
    </dgm:pt>
  </dgm:ptLst>
  <dgm:cxnLst>
    <dgm:cxn modelId="{83C5B009-A076-4663-BFD5-C619FD67543C}" srcId="{99B3D88B-F46C-4592-AF78-0BA948D61478}" destId="{BAAB5E11-490D-4884-B542-F55D2A4DD01A}" srcOrd="3" destOrd="0" parTransId="{C35C0BE4-880A-4FC8-8120-D7E1F01C7F17}" sibTransId="{3730B6A3-95C4-4EB3-A761-439F4A6513F5}"/>
    <dgm:cxn modelId="{E464B716-5E45-4723-990B-D3207582E0D1}" srcId="{99B3D88B-F46C-4592-AF78-0BA948D61478}" destId="{6B6CB7B3-8F90-424F-B540-997DEE25A032}" srcOrd="0" destOrd="0" parTransId="{6791338E-1CE4-456D-819D-72D41019E478}" sibTransId="{D53EAB5D-33B8-421D-B975-62BEFD67C0BC}"/>
    <dgm:cxn modelId="{FEC54517-86D3-404F-B5FE-DD4A0BC46DE8}" type="presOf" srcId="{BAAB5E11-490D-4884-B542-F55D2A4DD01A}" destId="{0A0FE59D-3D29-42E2-B15E-F27FC1ED075D}" srcOrd="0" destOrd="0" presId="urn:microsoft.com/office/officeart/2008/layout/LinedList"/>
    <dgm:cxn modelId="{3BD6CD4C-6067-4966-9965-4F601F110135}" type="presOf" srcId="{5F02017F-8E6F-4633-A47B-EFC32CC0D909}" destId="{6E0A7F02-DA16-4A37-BF71-7491219D8486}" srcOrd="0" destOrd="0" presId="urn:microsoft.com/office/officeart/2008/layout/LinedList"/>
    <dgm:cxn modelId="{C88E8357-07B4-4224-8D4C-70C8EF6DCEC6}" srcId="{99B3D88B-F46C-4592-AF78-0BA948D61478}" destId="{5334E7E2-D807-4653-88B3-75BE038E1F77}" srcOrd="4" destOrd="0" parTransId="{1AB124B8-878B-415C-B371-DC9B055B1900}" sibTransId="{243A6B22-2CB3-483B-ABB6-7A9F014923E3}"/>
    <dgm:cxn modelId="{BABE1759-9ED4-40EB-8601-75F56D543A1C}" type="presOf" srcId="{5334E7E2-D807-4653-88B3-75BE038E1F77}" destId="{7E5F2FEB-8F44-481D-A2D8-0DFC221921AC}" srcOrd="0" destOrd="0" presId="urn:microsoft.com/office/officeart/2008/layout/LinedList"/>
    <dgm:cxn modelId="{DFE69D94-3B18-4754-80E7-9248EA72D726}" srcId="{99B3D88B-F46C-4592-AF78-0BA948D61478}" destId="{5F02017F-8E6F-4633-A47B-EFC32CC0D909}" srcOrd="1" destOrd="0" parTransId="{EFA134A1-BB50-4AD1-8DCF-5D8CCA96FBBC}" sibTransId="{47E2311A-82F0-4165-AAD8-BBEA82904F14}"/>
    <dgm:cxn modelId="{1DAFE0C1-9D2A-4003-BE40-6CC8BE0B1174}" srcId="{99B3D88B-F46C-4592-AF78-0BA948D61478}" destId="{3D1401A4-26E4-444F-85B3-8F1311DBF3CA}" srcOrd="2" destOrd="0" parTransId="{7DAF80FD-E4F6-43BE-BDE2-2F7B7ACCC2F1}" sibTransId="{346098F0-DF8D-4CFC-B127-DD56AB96B757}"/>
    <dgm:cxn modelId="{0C2318D3-00CE-4C3D-87D0-CE6541FCE0A0}" type="presOf" srcId="{99B3D88B-F46C-4592-AF78-0BA948D61478}" destId="{42CF10C7-92B1-4A47-9A2F-76116A7E058B}" srcOrd="0" destOrd="0" presId="urn:microsoft.com/office/officeart/2008/layout/LinedList"/>
    <dgm:cxn modelId="{521A29E3-3D7E-4CE4-AABA-90AC6CC572AC}" type="presOf" srcId="{3D1401A4-26E4-444F-85B3-8F1311DBF3CA}" destId="{F78D4268-1C22-42AC-82A3-DAE23BCED19E}" srcOrd="0" destOrd="0" presId="urn:microsoft.com/office/officeart/2008/layout/LinedList"/>
    <dgm:cxn modelId="{7B6B65FF-797E-4D41-8BDF-76A05655121F}" type="presOf" srcId="{6B6CB7B3-8F90-424F-B540-997DEE25A032}" destId="{D212F466-15A9-4107-91F4-00EE99847FA1}" srcOrd="0" destOrd="0" presId="urn:microsoft.com/office/officeart/2008/layout/LinedList"/>
    <dgm:cxn modelId="{89D68187-855E-4080-8CDB-D0B462AE241A}" type="presParOf" srcId="{42CF10C7-92B1-4A47-9A2F-76116A7E058B}" destId="{FC6804BF-02BC-42E3-8247-BDCE86367ECF}" srcOrd="0" destOrd="0" presId="urn:microsoft.com/office/officeart/2008/layout/LinedList"/>
    <dgm:cxn modelId="{B65B984F-FA05-4343-ADBD-F12062C41764}" type="presParOf" srcId="{42CF10C7-92B1-4A47-9A2F-76116A7E058B}" destId="{70644090-6FD4-454D-851E-9BA2FA696D98}" srcOrd="1" destOrd="0" presId="urn:microsoft.com/office/officeart/2008/layout/LinedList"/>
    <dgm:cxn modelId="{9D162854-EE36-4C18-AD96-FD919608D35E}" type="presParOf" srcId="{70644090-6FD4-454D-851E-9BA2FA696D98}" destId="{D212F466-15A9-4107-91F4-00EE99847FA1}" srcOrd="0" destOrd="0" presId="urn:microsoft.com/office/officeart/2008/layout/LinedList"/>
    <dgm:cxn modelId="{3820B6C4-9667-442E-81FA-C2983CF8E16D}" type="presParOf" srcId="{70644090-6FD4-454D-851E-9BA2FA696D98}" destId="{98107CCB-4977-41A7-99C5-8E6F1184FF86}" srcOrd="1" destOrd="0" presId="urn:microsoft.com/office/officeart/2008/layout/LinedList"/>
    <dgm:cxn modelId="{01804600-9BE6-4C2E-9E59-CCB9F223FA7D}" type="presParOf" srcId="{42CF10C7-92B1-4A47-9A2F-76116A7E058B}" destId="{E592AC9B-8B1F-4D11-83FA-CDA76DD7DE23}" srcOrd="2" destOrd="0" presId="urn:microsoft.com/office/officeart/2008/layout/LinedList"/>
    <dgm:cxn modelId="{5BE4089A-1656-43C4-A16B-91F76870C5C3}" type="presParOf" srcId="{42CF10C7-92B1-4A47-9A2F-76116A7E058B}" destId="{5B9768D2-E4C1-4E5F-9A4A-4762EA525843}" srcOrd="3" destOrd="0" presId="urn:microsoft.com/office/officeart/2008/layout/LinedList"/>
    <dgm:cxn modelId="{915EA350-3C75-47C2-81C6-178B5A46365F}" type="presParOf" srcId="{5B9768D2-E4C1-4E5F-9A4A-4762EA525843}" destId="{6E0A7F02-DA16-4A37-BF71-7491219D8486}" srcOrd="0" destOrd="0" presId="urn:microsoft.com/office/officeart/2008/layout/LinedList"/>
    <dgm:cxn modelId="{F631AE31-9557-479B-B52E-35A5133D800F}" type="presParOf" srcId="{5B9768D2-E4C1-4E5F-9A4A-4762EA525843}" destId="{7F24F976-1E87-4556-9B52-8A43CBDD85C6}" srcOrd="1" destOrd="0" presId="urn:microsoft.com/office/officeart/2008/layout/LinedList"/>
    <dgm:cxn modelId="{22C96FA2-9D1D-47BD-9DBF-BDF968543F12}" type="presParOf" srcId="{42CF10C7-92B1-4A47-9A2F-76116A7E058B}" destId="{9F4B07C7-AC4D-4BFE-8CB6-4D672B1ECDB1}" srcOrd="4" destOrd="0" presId="urn:microsoft.com/office/officeart/2008/layout/LinedList"/>
    <dgm:cxn modelId="{64CD0CAB-3DB5-43F5-9321-82FD83B3761B}" type="presParOf" srcId="{42CF10C7-92B1-4A47-9A2F-76116A7E058B}" destId="{A49D5435-D0DC-4700-A840-14415F3E09D5}" srcOrd="5" destOrd="0" presId="urn:microsoft.com/office/officeart/2008/layout/LinedList"/>
    <dgm:cxn modelId="{DE8691DE-A9B3-4ED4-B607-A36D3A44E53C}" type="presParOf" srcId="{A49D5435-D0DC-4700-A840-14415F3E09D5}" destId="{F78D4268-1C22-42AC-82A3-DAE23BCED19E}" srcOrd="0" destOrd="0" presId="urn:microsoft.com/office/officeart/2008/layout/LinedList"/>
    <dgm:cxn modelId="{08922A8F-B550-421C-8D78-C43900989BBC}" type="presParOf" srcId="{A49D5435-D0DC-4700-A840-14415F3E09D5}" destId="{3D138B9E-A5E9-4174-929F-DE89389F7D7C}" srcOrd="1" destOrd="0" presId="urn:microsoft.com/office/officeart/2008/layout/LinedList"/>
    <dgm:cxn modelId="{430BD54C-634C-4EA8-B7C7-5B448F87B551}" type="presParOf" srcId="{42CF10C7-92B1-4A47-9A2F-76116A7E058B}" destId="{528DA9E9-7701-46D3-863C-3023261D4146}" srcOrd="6" destOrd="0" presId="urn:microsoft.com/office/officeart/2008/layout/LinedList"/>
    <dgm:cxn modelId="{D4B2F948-EA7D-4CD6-BE39-D1A4EC187BED}" type="presParOf" srcId="{42CF10C7-92B1-4A47-9A2F-76116A7E058B}" destId="{CDE5DCEC-44BD-48DB-8339-E294C0110163}" srcOrd="7" destOrd="0" presId="urn:microsoft.com/office/officeart/2008/layout/LinedList"/>
    <dgm:cxn modelId="{D89398E6-BCFE-4A78-A298-745212DBF2EF}" type="presParOf" srcId="{CDE5DCEC-44BD-48DB-8339-E294C0110163}" destId="{0A0FE59D-3D29-42E2-B15E-F27FC1ED075D}" srcOrd="0" destOrd="0" presId="urn:microsoft.com/office/officeart/2008/layout/LinedList"/>
    <dgm:cxn modelId="{0AFBDB06-D43D-4006-B151-715D2CBDB27D}" type="presParOf" srcId="{CDE5DCEC-44BD-48DB-8339-E294C0110163}" destId="{E50217CB-3901-413A-8C86-E87C34AD407D}" srcOrd="1" destOrd="0" presId="urn:microsoft.com/office/officeart/2008/layout/LinedList"/>
    <dgm:cxn modelId="{53FC54BF-3090-4D47-A3AA-D82B321DD525}" type="presParOf" srcId="{42CF10C7-92B1-4A47-9A2F-76116A7E058B}" destId="{6777CDE6-B69B-4DD6-AD47-62BDF7754DA1}" srcOrd="8" destOrd="0" presId="urn:microsoft.com/office/officeart/2008/layout/LinedList"/>
    <dgm:cxn modelId="{0CF91056-5A68-4F8F-9BFA-F08F55DCCE55}" type="presParOf" srcId="{42CF10C7-92B1-4A47-9A2F-76116A7E058B}" destId="{F1D5B4C4-AFBA-478C-80EC-E204EF9E02FB}" srcOrd="9" destOrd="0" presId="urn:microsoft.com/office/officeart/2008/layout/LinedList"/>
    <dgm:cxn modelId="{8914745B-DBA8-4AE0-A6BE-4C57B8EA5839}" type="presParOf" srcId="{F1D5B4C4-AFBA-478C-80EC-E204EF9E02FB}" destId="{7E5F2FEB-8F44-481D-A2D8-0DFC221921AC}" srcOrd="0" destOrd="0" presId="urn:microsoft.com/office/officeart/2008/layout/LinedList"/>
    <dgm:cxn modelId="{A7AA8639-E496-44A1-A22E-76AC5BE727FD}" type="presParOf" srcId="{F1D5B4C4-AFBA-478C-80EC-E204EF9E02FB}" destId="{D51CE3B2-0F4E-4CBF-8F94-F76E1442D6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5BF0EC-0949-4684-9D6B-8EA8E774533F}">
      <dgm:prSet/>
      <dgm:spPr/>
      <dgm:t>
        <a:bodyPr/>
        <a:lstStyle/>
        <a:p>
          <a:r>
            <a:rPr lang="hu-HU" dirty="0"/>
            <a:t>Betartatni</a:t>
          </a:r>
        </a:p>
      </dgm:t>
    </dgm:pt>
    <dgm:pt modelId="{70B12BAD-0C16-4340-85CA-C21976658BEA}" type="parTrans" cxnId="{AFF43756-A942-4E4B-8586-110579BA4E3D}">
      <dgm:prSet/>
      <dgm:spPr/>
      <dgm:t>
        <a:bodyPr/>
        <a:lstStyle/>
        <a:p>
          <a:endParaRPr lang="hu-HU"/>
        </a:p>
      </dgm:t>
    </dgm:pt>
    <dgm:pt modelId="{3A375FF0-7B59-4885-B932-6D59E7F600CC}" type="sibTrans" cxnId="{AFF43756-A942-4E4B-8586-110579BA4E3D}">
      <dgm:prSet/>
      <dgm:spPr/>
      <dgm:t>
        <a:bodyPr/>
        <a:lstStyle/>
        <a:p>
          <a:endParaRPr lang="hu-HU"/>
        </a:p>
      </dgm:t>
    </dgm:pt>
    <dgm:pt modelId="{2066D69A-D8DF-4B5B-827F-E2D67A6091A8}">
      <dgm:prSet/>
      <dgm:spPr/>
      <dgm:t>
        <a:bodyPr/>
        <a:lstStyle/>
        <a:p>
          <a:r>
            <a:rPr lang="hu-HU" dirty="0"/>
            <a:t>Módosítani</a:t>
          </a:r>
          <a:endParaRPr lang="en-US" dirty="0"/>
        </a:p>
      </dgm:t>
    </dgm:pt>
    <dgm:pt modelId="{FFA1449C-54C2-4BDB-94C4-C7E3122E6A1B}" type="parTrans" cxnId="{0285A13A-7496-4615-8FCC-217100C7AB1F}">
      <dgm:prSet/>
      <dgm:spPr/>
      <dgm:t>
        <a:bodyPr/>
        <a:lstStyle/>
        <a:p>
          <a:endParaRPr lang="hu-HU"/>
        </a:p>
      </dgm:t>
    </dgm:pt>
    <dgm:pt modelId="{E5D5D71D-9B0D-4B75-8430-0A97E7C06029}" type="sibTrans" cxnId="{0285A13A-7496-4615-8FCC-217100C7AB1F}">
      <dgm:prSet/>
      <dgm:spPr/>
      <dgm:t>
        <a:bodyPr/>
        <a:lstStyle/>
        <a:p>
          <a:endParaRPr lang="hu-HU"/>
        </a:p>
      </dgm:t>
    </dgm:pt>
    <dgm:pt modelId="{4B8D331A-6388-4F29-A8AF-4B2B1392FB89}">
      <dgm:prSet/>
      <dgm:spPr/>
      <dgm:t>
        <a:bodyPr/>
        <a:lstStyle/>
        <a:p>
          <a:r>
            <a:rPr lang="hu-HU" dirty="0"/>
            <a:t>Nehéz</a:t>
          </a:r>
        </a:p>
      </dgm:t>
    </dgm:pt>
    <dgm:pt modelId="{BDFF8615-A017-4C33-A8B5-A4808E285B12}" type="parTrans" cxnId="{3562645D-9D73-4EF6-BC7A-6BD02086D91E}">
      <dgm:prSet/>
      <dgm:spPr/>
      <dgm:t>
        <a:bodyPr/>
        <a:lstStyle/>
        <a:p>
          <a:endParaRPr lang="hu-HU"/>
        </a:p>
      </dgm:t>
    </dgm:pt>
    <dgm:pt modelId="{22CE6DA7-D1B2-4F7A-81F6-4FE3350B498F}" type="sibTrans" cxnId="{3562645D-9D73-4EF6-BC7A-6BD02086D91E}">
      <dgm:prSet/>
      <dgm:spPr/>
      <dgm:t>
        <a:bodyPr/>
        <a:lstStyle/>
        <a:p>
          <a:endParaRPr lang="hu-HU"/>
        </a:p>
      </dgm:t>
    </dgm:pt>
    <dgm:pt modelId="{9067DDAD-9FA9-4002-8F4A-FCC4D24474BB}">
      <dgm:prSet/>
      <dgm:spPr/>
      <dgm:t>
        <a:bodyPr/>
        <a:lstStyle/>
        <a:p>
          <a:r>
            <a:rPr lang="hu-HU" dirty="0" err="1"/>
            <a:t>Számontartani</a:t>
          </a:r>
          <a:endParaRPr lang="hu-HU" dirty="0"/>
        </a:p>
      </dgm:t>
    </dgm:pt>
    <dgm:pt modelId="{8BBFC254-B986-40A4-AFE6-9738E3ABE219}" type="parTrans" cxnId="{A91C2EE5-7551-42C7-95D3-6243A8E7D86E}">
      <dgm:prSet/>
      <dgm:spPr/>
      <dgm:t>
        <a:bodyPr/>
        <a:lstStyle/>
        <a:p>
          <a:endParaRPr lang="hu-HU"/>
        </a:p>
      </dgm:t>
    </dgm:pt>
    <dgm:pt modelId="{82118F0D-5B5C-4434-ADDD-04559D44913B}" type="sibTrans" cxnId="{A91C2EE5-7551-42C7-95D3-6243A8E7D86E}">
      <dgm:prSet/>
      <dgm:spPr/>
      <dgm:t>
        <a:bodyPr/>
        <a:lstStyle/>
        <a:p>
          <a:endParaRPr lang="hu-HU"/>
        </a:p>
      </dgm:t>
    </dgm:pt>
    <dgm:pt modelId="{D647394A-8FA8-412F-BFB6-D8C638C227A9}">
      <dgm:prSet/>
      <dgm:spPr/>
      <dgm:t>
        <a:bodyPr/>
        <a:lstStyle/>
        <a:p>
          <a:r>
            <a:rPr lang="hu-HU" dirty="0"/>
            <a:t>Megfigyelni</a:t>
          </a:r>
        </a:p>
      </dgm:t>
    </dgm:pt>
    <dgm:pt modelId="{30915C60-BA46-4B3F-BF74-F8B81D500A30}" type="parTrans" cxnId="{A2B9C4C3-3C53-410D-B0FB-856C4F8520B4}">
      <dgm:prSet/>
      <dgm:spPr/>
      <dgm:t>
        <a:bodyPr/>
        <a:lstStyle/>
        <a:p>
          <a:endParaRPr lang="hu-HU"/>
        </a:p>
      </dgm:t>
    </dgm:pt>
    <dgm:pt modelId="{13D62932-3A74-4416-9D81-3D88C091BACD}" type="sibTrans" cxnId="{A2B9C4C3-3C53-410D-B0FB-856C4F8520B4}">
      <dgm:prSet/>
      <dgm:spPr/>
      <dgm:t>
        <a:bodyPr/>
        <a:lstStyle/>
        <a:p>
          <a:endParaRPr lang="hu-HU"/>
        </a:p>
      </dgm:t>
    </dgm:pt>
    <dgm:pt modelId="{FF792998-1C18-41A5-8179-551D8405C406}" type="pres">
      <dgm:prSet presAssocID="{99B3D88B-F46C-4592-AF78-0BA948D61478}" presName="linear" presStyleCnt="0">
        <dgm:presLayoutVars>
          <dgm:dir/>
          <dgm:animLvl val="lvl"/>
          <dgm:resizeHandles val="exact"/>
        </dgm:presLayoutVars>
      </dgm:prSet>
      <dgm:spPr/>
    </dgm:pt>
    <dgm:pt modelId="{7F6723FD-EF4C-47EC-A719-D6AAF54DBC1B}" type="pres">
      <dgm:prSet presAssocID="{4B8D331A-6388-4F29-A8AF-4B2B1392FB89}" presName="parentLin" presStyleCnt="0"/>
      <dgm:spPr/>
    </dgm:pt>
    <dgm:pt modelId="{CA2BCBED-A8D8-43DA-9FF0-79CF887D016B}" type="pres">
      <dgm:prSet presAssocID="{4B8D331A-6388-4F29-A8AF-4B2B1392FB89}" presName="parentLeftMargin" presStyleLbl="node1" presStyleIdx="0" presStyleCnt="1"/>
      <dgm:spPr/>
    </dgm:pt>
    <dgm:pt modelId="{337E1952-013F-4A9F-A414-E52786055378}" type="pres">
      <dgm:prSet presAssocID="{4B8D331A-6388-4F29-A8AF-4B2B1392FB8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BE9C7ED-49CD-430A-99C3-38F2A17EA104}" type="pres">
      <dgm:prSet presAssocID="{4B8D331A-6388-4F29-A8AF-4B2B1392FB89}" presName="negativeSpace" presStyleCnt="0"/>
      <dgm:spPr/>
    </dgm:pt>
    <dgm:pt modelId="{6230BD24-1B16-42B7-B1A0-F885098772AE}" type="pres">
      <dgm:prSet presAssocID="{4B8D331A-6388-4F29-A8AF-4B2B1392FB8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96A6C1F-7425-47BB-89A3-409A5DD736F7}" type="presOf" srcId="{9067DDAD-9FA9-4002-8F4A-FCC4D24474BB}" destId="{6230BD24-1B16-42B7-B1A0-F885098772AE}" srcOrd="0" destOrd="1" presId="urn:microsoft.com/office/officeart/2005/8/layout/list1"/>
    <dgm:cxn modelId="{0285A13A-7496-4615-8FCC-217100C7AB1F}" srcId="{4B8D331A-6388-4F29-A8AF-4B2B1392FB89}" destId="{2066D69A-D8DF-4B5B-827F-E2D67A6091A8}" srcOrd="3" destOrd="0" parTransId="{FFA1449C-54C2-4BDB-94C4-C7E3122E6A1B}" sibTransId="{E5D5D71D-9B0D-4B75-8430-0A97E7C06029}"/>
    <dgm:cxn modelId="{3562645D-9D73-4EF6-BC7A-6BD02086D91E}" srcId="{99B3D88B-F46C-4592-AF78-0BA948D61478}" destId="{4B8D331A-6388-4F29-A8AF-4B2B1392FB89}" srcOrd="0" destOrd="0" parTransId="{BDFF8615-A017-4C33-A8B5-A4808E285B12}" sibTransId="{22CE6DA7-D1B2-4F7A-81F6-4FE3350B498F}"/>
    <dgm:cxn modelId="{B8E8D662-97DB-4604-B1D9-892159009640}" type="presOf" srcId="{99B3D88B-F46C-4592-AF78-0BA948D61478}" destId="{FF792998-1C18-41A5-8179-551D8405C406}" srcOrd="0" destOrd="0" presId="urn:microsoft.com/office/officeart/2005/8/layout/list1"/>
    <dgm:cxn modelId="{AFF43756-A942-4E4B-8586-110579BA4E3D}" srcId="{4B8D331A-6388-4F29-A8AF-4B2B1392FB89}" destId="{285BF0EC-0949-4684-9D6B-8EA8E774533F}" srcOrd="2" destOrd="0" parTransId="{70B12BAD-0C16-4340-85CA-C21976658BEA}" sibTransId="{3A375FF0-7B59-4885-B932-6D59E7F600CC}"/>
    <dgm:cxn modelId="{D7DF6878-B182-4A85-AFA8-0727ECE12604}" type="presOf" srcId="{2066D69A-D8DF-4B5B-827F-E2D67A6091A8}" destId="{6230BD24-1B16-42B7-B1A0-F885098772AE}" srcOrd="0" destOrd="3" presId="urn:microsoft.com/office/officeart/2005/8/layout/list1"/>
    <dgm:cxn modelId="{6A86C189-E9F4-4DA6-B6FD-E93201F1752D}" type="presOf" srcId="{4B8D331A-6388-4F29-A8AF-4B2B1392FB89}" destId="{337E1952-013F-4A9F-A414-E52786055378}" srcOrd="1" destOrd="0" presId="urn:microsoft.com/office/officeart/2005/8/layout/list1"/>
    <dgm:cxn modelId="{F3AFAEA3-2B68-422F-B1D1-E9ED3978CB50}" type="presOf" srcId="{D647394A-8FA8-412F-BFB6-D8C638C227A9}" destId="{6230BD24-1B16-42B7-B1A0-F885098772AE}" srcOrd="0" destOrd="0" presId="urn:microsoft.com/office/officeart/2005/8/layout/list1"/>
    <dgm:cxn modelId="{739C7FB5-9137-41E5-A8D4-DCD550158FC2}" type="presOf" srcId="{285BF0EC-0949-4684-9D6B-8EA8E774533F}" destId="{6230BD24-1B16-42B7-B1A0-F885098772AE}" srcOrd="0" destOrd="2" presId="urn:microsoft.com/office/officeart/2005/8/layout/list1"/>
    <dgm:cxn modelId="{A2B9C4C3-3C53-410D-B0FB-856C4F8520B4}" srcId="{4B8D331A-6388-4F29-A8AF-4B2B1392FB89}" destId="{D647394A-8FA8-412F-BFB6-D8C638C227A9}" srcOrd="0" destOrd="0" parTransId="{30915C60-BA46-4B3F-BF74-F8B81D500A30}" sibTransId="{13D62932-3A74-4416-9D81-3D88C091BACD}"/>
    <dgm:cxn modelId="{A91C2EE5-7551-42C7-95D3-6243A8E7D86E}" srcId="{4B8D331A-6388-4F29-A8AF-4B2B1392FB89}" destId="{9067DDAD-9FA9-4002-8F4A-FCC4D24474BB}" srcOrd="1" destOrd="0" parTransId="{8BBFC254-B986-40A4-AFE6-9738E3ABE219}" sibTransId="{82118F0D-5B5C-4434-ADDD-04559D44913B}"/>
    <dgm:cxn modelId="{31AE03E6-5EE2-42A8-801D-71FD406F1D54}" type="presOf" srcId="{4B8D331A-6388-4F29-A8AF-4B2B1392FB89}" destId="{CA2BCBED-A8D8-43DA-9FF0-79CF887D016B}" srcOrd="0" destOrd="0" presId="urn:microsoft.com/office/officeart/2005/8/layout/list1"/>
    <dgm:cxn modelId="{93769990-A0B7-4E57-9B43-808FA41BACED}" type="presParOf" srcId="{FF792998-1C18-41A5-8179-551D8405C406}" destId="{7F6723FD-EF4C-47EC-A719-D6AAF54DBC1B}" srcOrd="0" destOrd="0" presId="urn:microsoft.com/office/officeart/2005/8/layout/list1"/>
    <dgm:cxn modelId="{A7F67DD8-4C3B-4C92-979B-4A960EC87334}" type="presParOf" srcId="{7F6723FD-EF4C-47EC-A719-D6AAF54DBC1B}" destId="{CA2BCBED-A8D8-43DA-9FF0-79CF887D016B}" srcOrd="0" destOrd="0" presId="urn:microsoft.com/office/officeart/2005/8/layout/list1"/>
    <dgm:cxn modelId="{1EDDC8E0-55FB-4576-AADA-547C9125E96A}" type="presParOf" srcId="{7F6723FD-EF4C-47EC-A719-D6AAF54DBC1B}" destId="{337E1952-013F-4A9F-A414-E52786055378}" srcOrd="1" destOrd="0" presId="urn:microsoft.com/office/officeart/2005/8/layout/list1"/>
    <dgm:cxn modelId="{2320B270-86C6-4690-BD5D-20A4D633FE51}" type="presParOf" srcId="{FF792998-1C18-41A5-8179-551D8405C406}" destId="{9BE9C7ED-49CD-430A-99C3-38F2A17EA104}" srcOrd="1" destOrd="0" presId="urn:microsoft.com/office/officeart/2005/8/layout/list1"/>
    <dgm:cxn modelId="{7DF446C5-F5D0-436B-92DC-EA8EA58D106D}" type="presParOf" srcId="{FF792998-1C18-41A5-8179-551D8405C406}" destId="{6230BD24-1B16-42B7-B1A0-F885098772A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E4D4F-1A99-4FD4-8009-D6951C81776D}">
      <dgm:prSet/>
      <dgm:spPr/>
      <dgm:t>
        <a:bodyPr/>
        <a:lstStyle/>
        <a:p>
          <a:r>
            <a:rPr lang="hu-HU" dirty="0"/>
            <a:t>Nyelv kényszerek leírására – Kotlin DSL</a:t>
          </a:r>
          <a:endParaRPr lang="en-US" dirty="0"/>
        </a:p>
      </dgm:t>
    </dgm:pt>
    <dgm:pt modelId="{FFA83329-BB89-4726-8EE1-43F7823A334E}" type="parTrans" cxnId="{C0D07DDE-3DEF-44FD-B42C-FE8889E044A4}">
      <dgm:prSet/>
      <dgm:spPr/>
      <dgm:t>
        <a:bodyPr/>
        <a:lstStyle/>
        <a:p>
          <a:endParaRPr lang="en-US"/>
        </a:p>
      </dgm:t>
    </dgm:pt>
    <dgm:pt modelId="{8398E719-E75E-4BD7-8FE4-9D4DD85D58C8}" type="sibTrans" cxnId="{C0D07DDE-3DEF-44FD-B42C-FE8889E044A4}">
      <dgm:prSet/>
      <dgm:spPr/>
      <dgm:t>
        <a:bodyPr/>
        <a:lstStyle/>
        <a:p>
          <a:endParaRPr lang="en-US"/>
        </a:p>
      </dgm:t>
    </dgm:pt>
    <dgm:pt modelId="{7189BEA2-394D-4683-85FE-D16285EE1BBF}">
      <dgm:prSet/>
      <dgm:spPr/>
      <dgm:t>
        <a:bodyPr/>
        <a:lstStyle/>
        <a:p>
          <a:r>
            <a:rPr lang="hu-HU" dirty="0"/>
            <a:t>Management rendszer</a:t>
          </a:r>
          <a:endParaRPr lang="en-US" dirty="0"/>
        </a:p>
      </dgm:t>
    </dgm:pt>
    <dgm:pt modelId="{28B3C128-EC09-4AD6-8D14-36F373E65498}" type="parTrans" cxnId="{AEAC4A5D-A5A0-4431-AB89-172E4350BDA2}">
      <dgm:prSet/>
      <dgm:spPr/>
      <dgm:t>
        <a:bodyPr/>
        <a:lstStyle/>
        <a:p>
          <a:endParaRPr lang="hu-HU"/>
        </a:p>
      </dgm:t>
    </dgm:pt>
    <dgm:pt modelId="{B0B3A2B9-3A06-4E3A-98B5-274C1A1B65F9}" type="sibTrans" cxnId="{AEAC4A5D-A5A0-4431-AB89-172E4350BDA2}">
      <dgm:prSet/>
      <dgm:spPr/>
      <dgm:t>
        <a:bodyPr/>
        <a:lstStyle/>
        <a:p>
          <a:endParaRPr lang="hu-HU"/>
        </a:p>
      </dgm:t>
    </dgm:pt>
    <dgm:pt modelId="{8693FEBA-8698-4314-A348-C1C48CCA8716}">
      <dgm:prSet/>
      <dgm:spPr/>
      <dgm:t>
        <a:bodyPr/>
        <a:lstStyle/>
        <a:p>
          <a:r>
            <a:rPr lang="hu-HU" dirty="0"/>
            <a:t>Egyszerű </a:t>
          </a:r>
          <a:r>
            <a:rPr lang="hu-HU" dirty="0" err="1"/>
            <a:t>WebUI</a:t>
          </a:r>
          <a:endParaRPr lang="hu-HU" dirty="0"/>
        </a:p>
      </dgm:t>
    </dgm:pt>
    <dgm:pt modelId="{70719400-0B58-490E-B61C-CFBD1FB42350}" type="parTrans" cxnId="{AF71695A-FDE6-45D1-8D80-CDD0D59F0A08}">
      <dgm:prSet/>
      <dgm:spPr/>
      <dgm:t>
        <a:bodyPr/>
        <a:lstStyle/>
        <a:p>
          <a:endParaRPr lang="hu-HU"/>
        </a:p>
      </dgm:t>
    </dgm:pt>
    <dgm:pt modelId="{833F8D87-5D89-47B2-A86A-618E456CACCA}" type="sibTrans" cxnId="{AF71695A-FDE6-45D1-8D80-CDD0D59F0A08}">
      <dgm:prSet/>
      <dgm:spPr/>
      <dgm:t>
        <a:bodyPr/>
        <a:lstStyle/>
        <a:p>
          <a:endParaRPr lang="hu-HU"/>
        </a:p>
      </dgm:t>
    </dgm:pt>
    <dgm:pt modelId="{A0F1FCA5-4B87-4633-8CA2-475A65FA11D1}">
      <dgm:prSet/>
      <dgm:spPr/>
      <dgm:t>
        <a:bodyPr/>
        <a:lstStyle/>
        <a:p>
          <a:r>
            <a:rPr lang="hu-HU" dirty="0"/>
            <a:t>DSL fordítás -&gt; ágens generálás</a:t>
          </a:r>
          <a:endParaRPr lang="en-US" dirty="0"/>
        </a:p>
      </dgm:t>
    </dgm:pt>
    <dgm:pt modelId="{00175FC5-2995-4D20-B07F-5525C48B92DB}" type="parTrans" cxnId="{34A5B198-03DD-4188-98C8-41E59FDBA848}">
      <dgm:prSet/>
      <dgm:spPr/>
      <dgm:t>
        <a:bodyPr/>
        <a:lstStyle/>
        <a:p>
          <a:endParaRPr lang="hu-HU"/>
        </a:p>
      </dgm:t>
    </dgm:pt>
    <dgm:pt modelId="{9F36F796-6EB9-4350-A37B-42881E81B1A7}" type="sibTrans" cxnId="{34A5B198-03DD-4188-98C8-41E59FDBA848}">
      <dgm:prSet/>
      <dgm:spPr/>
      <dgm:t>
        <a:bodyPr/>
        <a:lstStyle/>
        <a:p>
          <a:endParaRPr lang="hu-HU"/>
        </a:p>
      </dgm:t>
    </dgm:pt>
    <dgm:pt modelId="{AC8D3014-FABD-4940-A21E-76FBD91F7562}">
      <dgm:prSet/>
      <dgm:spPr/>
      <dgm:t>
        <a:bodyPr/>
        <a:lstStyle/>
        <a:p>
          <a:r>
            <a:rPr lang="hu-HU" dirty="0" err="1"/>
            <a:t>Monitorozó</a:t>
          </a:r>
          <a:r>
            <a:rPr lang="hu-HU" dirty="0"/>
            <a:t> és beavatkozó ágensek indítása</a:t>
          </a:r>
          <a:endParaRPr lang="en-US" dirty="0"/>
        </a:p>
      </dgm:t>
    </dgm:pt>
    <dgm:pt modelId="{B5B0912C-0B02-47D0-86C4-D940CBEF28D9}" type="parTrans" cxnId="{5824A4AD-3046-4404-951C-DD981F3AE442}">
      <dgm:prSet/>
      <dgm:spPr/>
      <dgm:t>
        <a:bodyPr/>
        <a:lstStyle/>
        <a:p>
          <a:endParaRPr lang="hu-HU"/>
        </a:p>
      </dgm:t>
    </dgm:pt>
    <dgm:pt modelId="{9C4D241C-6BFD-44CD-97EB-D4D976103ACA}" type="sibTrans" cxnId="{5824A4AD-3046-4404-951C-DD981F3AE442}">
      <dgm:prSet/>
      <dgm:spPr/>
      <dgm:t>
        <a:bodyPr/>
        <a:lstStyle/>
        <a:p>
          <a:endParaRPr lang="hu-HU"/>
        </a:p>
      </dgm:t>
    </dgm:pt>
    <dgm:pt modelId="{E2BFBE4D-9C81-4412-B731-FB75B5C310D7}">
      <dgm:prSet/>
      <dgm:spPr/>
      <dgm:t>
        <a:bodyPr/>
        <a:lstStyle/>
        <a:p>
          <a:r>
            <a:rPr lang="hu-HU" dirty="0"/>
            <a:t>DSL </a:t>
          </a:r>
          <a:r>
            <a:rPr lang="hu-HU" dirty="0" err="1"/>
            <a:t>szkript</a:t>
          </a:r>
          <a:r>
            <a:rPr lang="hu-HU" dirty="0"/>
            <a:t> feltöltés, listázás, </a:t>
          </a:r>
          <a:r>
            <a:rPr lang="hu-HU" dirty="0" err="1"/>
            <a:t>debugolás</a:t>
          </a:r>
          <a:endParaRPr lang="hu-HU" dirty="0"/>
        </a:p>
      </dgm:t>
    </dgm:pt>
    <dgm:pt modelId="{55F773A6-A4E9-4DAB-A8F5-113DA5BFFFC4}" type="parTrans" cxnId="{DDAF866B-4E55-40CD-8F2F-5C5F9F16F4CF}">
      <dgm:prSet/>
      <dgm:spPr/>
      <dgm:t>
        <a:bodyPr/>
        <a:lstStyle/>
        <a:p>
          <a:endParaRPr lang="hu-HU"/>
        </a:p>
      </dgm:t>
    </dgm:pt>
    <dgm:pt modelId="{21FE78A1-54BF-427C-9518-426E8E0D8105}" type="sibTrans" cxnId="{DDAF866B-4E55-40CD-8F2F-5C5F9F16F4CF}">
      <dgm:prSet/>
      <dgm:spPr/>
      <dgm:t>
        <a:bodyPr/>
        <a:lstStyle/>
        <a:p>
          <a:endParaRPr lang="hu-HU"/>
        </a:p>
      </dgm:t>
    </dgm:pt>
    <dgm:pt modelId="{5D9422AC-4FFB-480C-B7A5-E8BF3E5C1B72}">
      <dgm:prSet/>
      <dgm:spPr/>
      <dgm:t>
        <a:bodyPr/>
        <a:lstStyle/>
        <a:p>
          <a:r>
            <a:rPr lang="hu-HU"/>
            <a:t>Esettanulmány</a:t>
          </a:r>
          <a:endParaRPr lang="hu-HU" dirty="0"/>
        </a:p>
      </dgm:t>
    </dgm:pt>
    <dgm:pt modelId="{7C4068BE-75A1-4E76-9E1A-4DD2F819DA78}" type="parTrans" cxnId="{43DCDFE1-EB86-44EE-A426-AA0DFD3341BD}">
      <dgm:prSet/>
      <dgm:spPr/>
      <dgm:t>
        <a:bodyPr/>
        <a:lstStyle/>
        <a:p>
          <a:endParaRPr lang="hu-HU"/>
        </a:p>
      </dgm:t>
    </dgm:pt>
    <dgm:pt modelId="{E74F8903-5338-4E5E-90F7-86394A778D92}" type="sibTrans" cxnId="{43DCDFE1-EB86-44EE-A426-AA0DFD3341BD}">
      <dgm:prSet/>
      <dgm:spPr/>
      <dgm:t>
        <a:bodyPr/>
        <a:lstStyle/>
        <a:p>
          <a:endParaRPr lang="hu-HU"/>
        </a:p>
      </dgm:t>
    </dgm:pt>
    <dgm:pt modelId="{54E8C498-D873-4D4C-960F-3CC6D604401D}">
      <dgm:prSet/>
      <dgm:spPr/>
      <dgm:t>
        <a:bodyPr/>
        <a:lstStyle/>
        <a:p>
          <a:r>
            <a:rPr lang="hu-HU" dirty="0"/>
            <a:t>Alap diagnosztika</a:t>
          </a:r>
        </a:p>
      </dgm:t>
    </dgm:pt>
    <dgm:pt modelId="{2CDB86FC-96B6-4335-8A86-A7BA3FE9E028}" type="parTrans" cxnId="{2342B695-E1F1-40DB-A6A9-845472259907}">
      <dgm:prSet/>
      <dgm:spPr/>
      <dgm:t>
        <a:bodyPr/>
        <a:lstStyle/>
        <a:p>
          <a:endParaRPr lang="hu-HU"/>
        </a:p>
      </dgm:t>
    </dgm:pt>
    <dgm:pt modelId="{4B4DA476-502D-4FE0-A3B8-892753800F13}" type="sibTrans" cxnId="{2342B695-E1F1-40DB-A6A9-845472259907}">
      <dgm:prSet/>
      <dgm:spPr/>
      <dgm:t>
        <a:bodyPr/>
        <a:lstStyle/>
        <a:p>
          <a:endParaRPr lang="hu-HU"/>
        </a:p>
      </dgm:t>
    </dgm:pt>
    <dgm:pt modelId="{AD48F0C2-12FC-4C4C-B6C8-B22CB7785FF5}">
      <dgm:prSet/>
      <dgm:spPr/>
      <dgm:t>
        <a:bodyPr/>
        <a:lstStyle/>
        <a:p>
          <a:r>
            <a:rPr lang="hu-HU" dirty="0"/>
            <a:t>Alap beavatkozások</a:t>
          </a:r>
        </a:p>
      </dgm:t>
    </dgm:pt>
    <dgm:pt modelId="{6041AAFB-10FE-4562-9ADE-499FC3E765CB}" type="parTrans" cxnId="{F94CBFBD-8408-441A-993B-E70B75329A31}">
      <dgm:prSet/>
      <dgm:spPr/>
      <dgm:t>
        <a:bodyPr/>
        <a:lstStyle/>
        <a:p>
          <a:endParaRPr lang="hu-HU"/>
        </a:p>
      </dgm:t>
    </dgm:pt>
    <dgm:pt modelId="{34E767F1-D1FA-40E2-A887-7F4C60D62450}" type="sibTrans" cxnId="{F94CBFBD-8408-441A-993B-E70B75329A31}">
      <dgm:prSet/>
      <dgm:spPr/>
      <dgm:t>
        <a:bodyPr/>
        <a:lstStyle/>
        <a:p>
          <a:endParaRPr lang="hu-HU"/>
        </a:p>
      </dgm:t>
    </dgm:pt>
    <dgm:pt modelId="{B616CBD2-D785-473F-A3E3-F3E480B237E8}">
      <dgm:prSet/>
      <dgm:spPr/>
      <dgm:t>
        <a:bodyPr/>
        <a:lstStyle/>
        <a:p>
          <a:r>
            <a:rPr lang="hu-HU" dirty="0"/>
            <a:t>Ágens indítás</a:t>
          </a:r>
        </a:p>
      </dgm:t>
    </dgm:pt>
    <dgm:pt modelId="{69D363F3-F58B-4923-BAD0-6D714587DDEA}" type="parTrans" cxnId="{A9B4BEC5-5A09-459A-8F59-60B3B96041B8}">
      <dgm:prSet/>
      <dgm:spPr/>
      <dgm:t>
        <a:bodyPr/>
        <a:lstStyle/>
        <a:p>
          <a:endParaRPr lang="hu-HU"/>
        </a:p>
      </dgm:t>
    </dgm:pt>
    <dgm:pt modelId="{E17EB74E-3821-4206-862D-46E81F856B0A}" type="sibTrans" cxnId="{A9B4BEC5-5A09-459A-8F59-60B3B96041B8}">
      <dgm:prSet/>
      <dgm:spPr/>
      <dgm:t>
        <a:bodyPr/>
        <a:lstStyle/>
        <a:p>
          <a:endParaRPr lang="hu-HU"/>
        </a:p>
      </dgm:t>
    </dgm:pt>
    <dgm:pt modelId="{12B59D30-FA61-4F81-8028-C62E4F6E3297}">
      <dgm:prSet/>
      <dgm:spPr/>
      <dgm:t>
        <a:bodyPr/>
        <a:lstStyle/>
        <a:p>
          <a:r>
            <a:rPr lang="hu-HU" dirty="0"/>
            <a:t>Diagnosztika vizualizáció</a:t>
          </a:r>
        </a:p>
      </dgm:t>
    </dgm:pt>
    <dgm:pt modelId="{1F9836C7-E16C-413A-8196-F703F76D67F3}" type="parTrans" cxnId="{A8101F35-F7F7-41A9-AC19-70A83A850321}">
      <dgm:prSet/>
      <dgm:spPr/>
      <dgm:t>
        <a:bodyPr/>
        <a:lstStyle/>
        <a:p>
          <a:endParaRPr lang="hu-HU"/>
        </a:p>
      </dgm:t>
    </dgm:pt>
    <dgm:pt modelId="{78FF5E83-91AF-4FBC-AE71-4608CB2156DF}" type="sibTrans" cxnId="{A8101F35-F7F7-41A9-AC19-70A83A850321}">
      <dgm:prSet/>
      <dgm:spPr/>
      <dgm:t>
        <a:bodyPr/>
        <a:lstStyle/>
        <a:p>
          <a:endParaRPr lang="hu-HU"/>
        </a:p>
      </dgm:t>
    </dgm:pt>
    <dgm:pt modelId="{99AA2E17-B089-4B5D-8983-8EC3220918BF}" type="pres">
      <dgm:prSet presAssocID="{90FF3307-D54A-4434-A4EB-C1202042FFBC}" presName="linear" presStyleCnt="0">
        <dgm:presLayoutVars>
          <dgm:animLvl val="lvl"/>
          <dgm:resizeHandles val="exact"/>
        </dgm:presLayoutVars>
      </dgm:prSet>
      <dgm:spPr/>
    </dgm:pt>
    <dgm:pt modelId="{F3F653BB-182C-4378-92B8-81B910125ED2}" type="pres">
      <dgm:prSet presAssocID="{0C4E4D4F-1A99-4FD4-8009-D6951C8177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ED104D-566B-443A-A444-F26AEBB8C14B}" type="pres">
      <dgm:prSet presAssocID="{8398E719-E75E-4BD7-8FE4-9D4DD85D58C8}" presName="spacer" presStyleCnt="0"/>
      <dgm:spPr/>
    </dgm:pt>
    <dgm:pt modelId="{50F9BDDC-FB58-4FAE-BAF3-1844FBE35207}" type="pres">
      <dgm:prSet presAssocID="{7189BEA2-394D-4683-85FE-D16285EE1B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2BFAD6-13AF-45D4-9510-A4EE5FD8DDA7}" type="pres">
      <dgm:prSet presAssocID="{7189BEA2-394D-4683-85FE-D16285EE1BBF}" presName="childText" presStyleLbl="revTx" presStyleIdx="0" presStyleCnt="3">
        <dgm:presLayoutVars>
          <dgm:bulletEnabled val="1"/>
        </dgm:presLayoutVars>
      </dgm:prSet>
      <dgm:spPr/>
    </dgm:pt>
    <dgm:pt modelId="{A50BCA2E-80F5-4985-AAEA-24F1B7841532}" type="pres">
      <dgm:prSet presAssocID="{8693FEBA-8698-4314-A348-C1C48CCA8716}" presName="parentText" presStyleLbl="node1" presStyleIdx="2" presStyleCnt="4" custLinFactNeighborX="-758">
        <dgm:presLayoutVars>
          <dgm:chMax val="0"/>
          <dgm:bulletEnabled val="1"/>
        </dgm:presLayoutVars>
      </dgm:prSet>
      <dgm:spPr/>
    </dgm:pt>
    <dgm:pt modelId="{791AE7FB-5D86-479E-B04D-5D9E1357D9B8}" type="pres">
      <dgm:prSet presAssocID="{8693FEBA-8698-4314-A348-C1C48CCA8716}" presName="childText" presStyleLbl="revTx" presStyleIdx="1" presStyleCnt="3">
        <dgm:presLayoutVars>
          <dgm:bulletEnabled val="1"/>
        </dgm:presLayoutVars>
      </dgm:prSet>
      <dgm:spPr/>
    </dgm:pt>
    <dgm:pt modelId="{9F324F0B-B3FC-4421-A456-049CFE59642B}" type="pres">
      <dgm:prSet presAssocID="{5D9422AC-4FFB-480C-B7A5-E8BF3E5C1B7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95043E8-2AED-4B44-B9C8-B13679D640DC}" type="pres">
      <dgm:prSet presAssocID="{5D9422AC-4FFB-480C-B7A5-E8BF3E5C1B7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2829615-B332-495E-805E-B29A7144D394}" type="presOf" srcId="{A0F1FCA5-4B87-4633-8CA2-475A65FA11D1}" destId="{AA2BFAD6-13AF-45D4-9510-A4EE5FD8DDA7}" srcOrd="0" destOrd="0" presId="urn:microsoft.com/office/officeart/2005/8/layout/vList2"/>
    <dgm:cxn modelId="{EE2CE52B-C0E0-4684-B2BB-70E5B8858998}" type="presOf" srcId="{AD48F0C2-12FC-4C4C-B6C8-B22CB7785FF5}" destId="{795043E8-2AED-4B44-B9C8-B13679D640DC}" srcOrd="0" destOrd="1" presId="urn:microsoft.com/office/officeart/2005/8/layout/vList2"/>
    <dgm:cxn modelId="{A8101F35-F7F7-41A9-AC19-70A83A850321}" srcId="{8693FEBA-8698-4314-A348-C1C48CCA8716}" destId="{12B59D30-FA61-4F81-8028-C62E4F6E3297}" srcOrd="2" destOrd="0" parTransId="{1F9836C7-E16C-413A-8196-F703F76D67F3}" sibTransId="{78FF5E83-91AF-4FBC-AE71-4608CB2156DF}"/>
    <dgm:cxn modelId="{CDC43440-FF9E-4BAD-B341-8F6EF45026B1}" type="presOf" srcId="{7189BEA2-394D-4683-85FE-D16285EE1BBF}" destId="{50F9BDDC-FB58-4FAE-BAF3-1844FBE35207}" srcOrd="0" destOrd="0" presId="urn:microsoft.com/office/officeart/2005/8/layout/vList2"/>
    <dgm:cxn modelId="{AEAC4A5D-A5A0-4431-AB89-172E4350BDA2}" srcId="{90FF3307-D54A-4434-A4EB-C1202042FFBC}" destId="{7189BEA2-394D-4683-85FE-D16285EE1BBF}" srcOrd="1" destOrd="0" parTransId="{28B3C128-EC09-4AD6-8D14-36F373E65498}" sibTransId="{B0B3A2B9-3A06-4E3A-98B5-274C1A1B65F9}"/>
    <dgm:cxn modelId="{07E9CE62-879A-4751-8EE8-A2D0D7982663}" type="presOf" srcId="{0C4E4D4F-1A99-4FD4-8009-D6951C81776D}" destId="{F3F653BB-182C-4378-92B8-81B910125ED2}" srcOrd="0" destOrd="0" presId="urn:microsoft.com/office/officeart/2005/8/layout/vList2"/>
    <dgm:cxn modelId="{5F487246-CBEA-437B-9A9C-A51109C6894C}" type="presOf" srcId="{AC8D3014-FABD-4940-A21E-76FBD91F7562}" destId="{AA2BFAD6-13AF-45D4-9510-A4EE5FD8DDA7}" srcOrd="0" destOrd="1" presId="urn:microsoft.com/office/officeart/2005/8/layout/vList2"/>
    <dgm:cxn modelId="{5EF4694B-73F8-4438-A47F-C868B2FACC39}" type="presOf" srcId="{8693FEBA-8698-4314-A348-C1C48CCA8716}" destId="{A50BCA2E-80F5-4985-AAEA-24F1B7841532}" srcOrd="0" destOrd="0" presId="urn:microsoft.com/office/officeart/2005/8/layout/vList2"/>
    <dgm:cxn modelId="{DDAF866B-4E55-40CD-8F2F-5C5F9F16F4CF}" srcId="{8693FEBA-8698-4314-A348-C1C48CCA8716}" destId="{E2BFBE4D-9C81-4412-B731-FB75B5C310D7}" srcOrd="0" destOrd="0" parTransId="{55F773A6-A4E9-4DAB-A8F5-113DA5BFFFC4}" sibTransId="{21FE78A1-54BF-427C-9518-426E8E0D8105}"/>
    <dgm:cxn modelId="{C3C3C04E-C071-4CFB-BF5C-E44CB2FB3C7A}" type="presOf" srcId="{B616CBD2-D785-473F-A3E3-F3E480B237E8}" destId="{791AE7FB-5D86-479E-B04D-5D9E1357D9B8}" srcOrd="0" destOrd="1" presId="urn:microsoft.com/office/officeart/2005/8/layout/vList2"/>
    <dgm:cxn modelId="{AF71695A-FDE6-45D1-8D80-CDD0D59F0A08}" srcId="{90FF3307-D54A-4434-A4EB-C1202042FFBC}" destId="{8693FEBA-8698-4314-A348-C1C48CCA8716}" srcOrd="2" destOrd="0" parTransId="{70719400-0B58-490E-B61C-CFBD1FB42350}" sibTransId="{833F8D87-5D89-47B2-A86A-618E456CACCA}"/>
    <dgm:cxn modelId="{2342B695-E1F1-40DB-A6A9-845472259907}" srcId="{5D9422AC-4FFB-480C-B7A5-E8BF3E5C1B72}" destId="{54E8C498-D873-4D4C-960F-3CC6D604401D}" srcOrd="0" destOrd="0" parTransId="{2CDB86FC-96B6-4335-8A86-A7BA3FE9E028}" sibTransId="{4B4DA476-502D-4FE0-A3B8-892753800F13}"/>
    <dgm:cxn modelId="{34A5B198-03DD-4188-98C8-41E59FDBA848}" srcId="{7189BEA2-394D-4683-85FE-D16285EE1BBF}" destId="{A0F1FCA5-4B87-4633-8CA2-475A65FA11D1}" srcOrd="0" destOrd="0" parTransId="{00175FC5-2995-4D20-B07F-5525C48B92DB}" sibTransId="{9F36F796-6EB9-4350-A37B-42881E81B1A7}"/>
    <dgm:cxn modelId="{9983D59B-EFCA-44F1-A0C6-9F60FC5BF7F4}" type="presOf" srcId="{5D9422AC-4FFB-480C-B7A5-E8BF3E5C1B72}" destId="{9F324F0B-B3FC-4421-A456-049CFE59642B}" srcOrd="0" destOrd="0" presId="urn:microsoft.com/office/officeart/2005/8/layout/vList2"/>
    <dgm:cxn modelId="{5824A4AD-3046-4404-951C-DD981F3AE442}" srcId="{7189BEA2-394D-4683-85FE-D16285EE1BBF}" destId="{AC8D3014-FABD-4940-A21E-76FBD91F7562}" srcOrd="1" destOrd="0" parTransId="{B5B0912C-0B02-47D0-86C4-D940CBEF28D9}" sibTransId="{9C4D241C-6BFD-44CD-97EB-D4D976103ACA}"/>
    <dgm:cxn modelId="{442658B0-87AB-4071-9EA8-4B6656CAF5F6}" type="presOf" srcId="{12B59D30-FA61-4F81-8028-C62E4F6E3297}" destId="{791AE7FB-5D86-479E-B04D-5D9E1357D9B8}" srcOrd="0" destOrd="2" presId="urn:microsoft.com/office/officeart/2005/8/layout/vList2"/>
    <dgm:cxn modelId="{EE76FDB2-6605-4947-8F5B-B95C799C9B91}" type="presOf" srcId="{90FF3307-D54A-4434-A4EB-C1202042FFBC}" destId="{99AA2E17-B089-4B5D-8983-8EC3220918BF}" srcOrd="0" destOrd="0" presId="urn:microsoft.com/office/officeart/2005/8/layout/vList2"/>
    <dgm:cxn modelId="{F94CBFBD-8408-441A-993B-E70B75329A31}" srcId="{5D9422AC-4FFB-480C-B7A5-E8BF3E5C1B72}" destId="{AD48F0C2-12FC-4C4C-B6C8-B22CB7785FF5}" srcOrd="1" destOrd="0" parTransId="{6041AAFB-10FE-4562-9ADE-499FC3E765CB}" sibTransId="{34E767F1-D1FA-40E2-A887-7F4C60D62450}"/>
    <dgm:cxn modelId="{A9B4BEC5-5A09-459A-8F59-60B3B96041B8}" srcId="{8693FEBA-8698-4314-A348-C1C48CCA8716}" destId="{B616CBD2-D785-473F-A3E3-F3E480B237E8}" srcOrd="1" destOrd="0" parTransId="{69D363F3-F58B-4923-BAD0-6D714587DDEA}" sibTransId="{E17EB74E-3821-4206-862D-46E81F856B0A}"/>
    <dgm:cxn modelId="{E0F3E9CA-B2FC-408F-969F-7541AF4E96F8}" type="presOf" srcId="{54E8C498-D873-4D4C-960F-3CC6D604401D}" destId="{795043E8-2AED-4B44-B9C8-B13679D640DC}" srcOrd="0" destOrd="0" presId="urn:microsoft.com/office/officeart/2005/8/layout/vList2"/>
    <dgm:cxn modelId="{F247ADD1-A524-466C-8811-CECBCA4E2236}" type="presOf" srcId="{E2BFBE4D-9C81-4412-B731-FB75B5C310D7}" destId="{791AE7FB-5D86-479E-B04D-5D9E1357D9B8}" srcOrd="0" destOrd="0" presId="urn:microsoft.com/office/officeart/2005/8/layout/vList2"/>
    <dgm:cxn modelId="{C0D07DDE-3DEF-44FD-B42C-FE8889E044A4}" srcId="{90FF3307-D54A-4434-A4EB-C1202042FFBC}" destId="{0C4E4D4F-1A99-4FD4-8009-D6951C81776D}" srcOrd="0" destOrd="0" parTransId="{FFA83329-BB89-4726-8EE1-43F7823A334E}" sibTransId="{8398E719-E75E-4BD7-8FE4-9D4DD85D58C8}"/>
    <dgm:cxn modelId="{43DCDFE1-EB86-44EE-A426-AA0DFD3341BD}" srcId="{90FF3307-D54A-4434-A4EB-C1202042FFBC}" destId="{5D9422AC-4FFB-480C-B7A5-E8BF3E5C1B72}" srcOrd="3" destOrd="0" parTransId="{7C4068BE-75A1-4E76-9E1A-4DD2F819DA78}" sibTransId="{E74F8903-5338-4E5E-90F7-86394A778D92}"/>
    <dgm:cxn modelId="{AE1247FD-524C-48EC-9109-3B3539F1AA0F}" type="presParOf" srcId="{99AA2E17-B089-4B5D-8983-8EC3220918BF}" destId="{F3F653BB-182C-4378-92B8-81B910125ED2}" srcOrd="0" destOrd="0" presId="urn:microsoft.com/office/officeart/2005/8/layout/vList2"/>
    <dgm:cxn modelId="{A112C03A-A995-4148-8B95-AB9F5A23F3E6}" type="presParOf" srcId="{99AA2E17-B089-4B5D-8983-8EC3220918BF}" destId="{EEED104D-566B-443A-A444-F26AEBB8C14B}" srcOrd="1" destOrd="0" presId="urn:microsoft.com/office/officeart/2005/8/layout/vList2"/>
    <dgm:cxn modelId="{3BB27C7C-D486-490B-A524-452BB5CBFE7E}" type="presParOf" srcId="{99AA2E17-B089-4B5D-8983-8EC3220918BF}" destId="{50F9BDDC-FB58-4FAE-BAF3-1844FBE35207}" srcOrd="2" destOrd="0" presId="urn:microsoft.com/office/officeart/2005/8/layout/vList2"/>
    <dgm:cxn modelId="{9523E86A-CB44-4ABA-BEDE-CF499A1E5209}" type="presParOf" srcId="{99AA2E17-B089-4B5D-8983-8EC3220918BF}" destId="{AA2BFAD6-13AF-45D4-9510-A4EE5FD8DDA7}" srcOrd="3" destOrd="0" presId="urn:microsoft.com/office/officeart/2005/8/layout/vList2"/>
    <dgm:cxn modelId="{2DDF4E47-B2B5-4E5B-972B-27A83EB98D02}" type="presParOf" srcId="{99AA2E17-B089-4B5D-8983-8EC3220918BF}" destId="{A50BCA2E-80F5-4985-AAEA-24F1B7841532}" srcOrd="4" destOrd="0" presId="urn:microsoft.com/office/officeart/2005/8/layout/vList2"/>
    <dgm:cxn modelId="{7D0CF023-8A5C-466E-A1C9-FFE33AF15677}" type="presParOf" srcId="{99AA2E17-B089-4B5D-8983-8EC3220918BF}" destId="{791AE7FB-5D86-479E-B04D-5D9E1357D9B8}" srcOrd="5" destOrd="0" presId="urn:microsoft.com/office/officeart/2005/8/layout/vList2"/>
    <dgm:cxn modelId="{51A5DB3F-CC20-4F2B-9BBB-693E5094C038}" type="presParOf" srcId="{99AA2E17-B089-4B5D-8983-8EC3220918BF}" destId="{9F324F0B-B3FC-4421-A456-049CFE59642B}" srcOrd="6" destOrd="0" presId="urn:microsoft.com/office/officeart/2005/8/layout/vList2"/>
    <dgm:cxn modelId="{FAE2C028-D15A-4CF0-A3BC-1F62605BFC8F}" type="presParOf" srcId="{99AA2E17-B089-4B5D-8983-8EC3220918BF}" destId="{795043E8-2AED-4B44-B9C8-B13679D640D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69A7A7-C774-4DE7-A016-C05BE8DBC24B}">
      <dgm:prSet custT="1"/>
      <dgm:spPr/>
      <dgm:t>
        <a:bodyPr/>
        <a:lstStyle/>
        <a:p>
          <a:r>
            <a:rPr lang="hu-HU" sz="28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Módosítások</a:t>
          </a:r>
          <a:r>
            <a:rPr lang="hu-HU" sz="2800" kern="1200" dirty="0"/>
            <a:t> figyelése alapján</a:t>
          </a:r>
        </a:p>
        <a:p>
          <a:r>
            <a:rPr lang="hu-HU" sz="2000" kern="1200" dirty="0"/>
            <a:t>(</a:t>
          </a:r>
          <a:r>
            <a:rPr lang="hu-HU" sz="2000" kern="1200" dirty="0" err="1"/>
            <a:t>create</a:t>
          </a:r>
          <a:r>
            <a:rPr lang="hu-HU" sz="2000" kern="1200" dirty="0"/>
            <a:t>, </a:t>
          </a:r>
          <a:r>
            <a:rPr lang="hu-HU" sz="2000" kern="1200" dirty="0" err="1"/>
            <a:t>delete</a:t>
          </a:r>
          <a:r>
            <a:rPr lang="hu-HU" sz="2000" kern="1200" dirty="0"/>
            <a:t>, update)</a:t>
          </a:r>
        </a:p>
      </dgm:t>
    </dgm:pt>
    <dgm:pt modelId="{4E3DDDB2-28DF-4A0D-82F6-BE1CA2EAC950}" type="parTrans" cxnId="{DEE75F89-1921-49D2-8C36-DDC8D47D4409}">
      <dgm:prSet/>
      <dgm:spPr/>
      <dgm:t>
        <a:bodyPr/>
        <a:lstStyle/>
        <a:p>
          <a:endParaRPr lang="hu-HU"/>
        </a:p>
      </dgm:t>
    </dgm:pt>
    <dgm:pt modelId="{6C767EE9-2837-4727-AA0A-F77F5EF80C3A}" type="sibTrans" cxnId="{DEE75F89-1921-49D2-8C36-DDC8D47D4409}">
      <dgm:prSet/>
      <dgm:spPr/>
      <dgm:t>
        <a:bodyPr/>
        <a:lstStyle/>
        <a:p>
          <a:endParaRPr lang="hu-HU"/>
        </a:p>
      </dgm:t>
    </dgm:pt>
    <dgm:pt modelId="{FC89D342-1C02-41A9-A89C-8F3DE8C26055}">
      <dgm:prSet custT="1"/>
      <dgm:spPr/>
      <dgm:t>
        <a:bodyPr/>
        <a:lstStyle/>
        <a:p>
          <a:r>
            <a:rPr lang="hu-HU" sz="2400" dirty="0" err="1"/>
            <a:t>Validálás</a:t>
          </a:r>
          <a:r>
            <a:rPr lang="hu-HU" sz="2400" dirty="0"/>
            <a:t>: </a:t>
          </a:r>
          <a:br>
            <a:rPr lang="hu-HU" sz="2400" dirty="0"/>
          </a:br>
          <a:r>
            <a:rPr lang="hu-HU" sz="2400" dirty="0" err="1"/>
            <a:t>allow</a:t>
          </a:r>
          <a:r>
            <a:rPr lang="hu-HU" sz="2400" dirty="0"/>
            <a:t> / </a:t>
          </a:r>
          <a:r>
            <a:rPr lang="hu-HU" sz="2400" dirty="0" err="1"/>
            <a:t>deny</a:t>
          </a:r>
          <a:endParaRPr lang="hu-HU" sz="2400" dirty="0"/>
        </a:p>
      </dgm:t>
    </dgm:pt>
    <dgm:pt modelId="{A3C18220-61D2-49FF-88E8-22CD552F5D3C}" type="parTrans" cxnId="{1F1C298C-FB80-42BB-9FB2-AF1C78E9DC27}">
      <dgm:prSet/>
      <dgm:spPr/>
      <dgm:t>
        <a:bodyPr/>
        <a:lstStyle/>
        <a:p>
          <a:endParaRPr lang="hu-HU"/>
        </a:p>
      </dgm:t>
    </dgm:pt>
    <dgm:pt modelId="{8DC43022-BE5A-449C-9D6D-1CECDD097C88}" type="sibTrans" cxnId="{1F1C298C-FB80-42BB-9FB2-AF1C78E9DC27}">
      <dgm:prSet/>
      <dgm:spPr/>
      <dgm:t>
        <a:bodyPr/>
        <a:lstStyle/>
        <a:p>
          <a:endParaRPr lang="hu-HU"/>
        </a:p>
      </dgm:t>
    </dgm:pt>
    <dgm:pt modelId="{FD93CA48-E735-4F06-95FD-5E6816B778B4}">
      <dgm:prSet custT="1"/>
      <dgm:spPr/>
      <dgm:t>
        <a:bodyPr/>
        <a:lstStyle/>
        <a:p>
          <a:r>
            <a:rPr lang="hu-HU" sz="2400" dirty="0"/>
            <a:t>Beavatkozás, módosítás</a:t>
          </a:r>
        </a:p>
      </dgm:t>
    </dgm:pt>
    <dgm:pt modelId="{E5F636D4-A15D-413A-974C-927249D378BB}" type="parTrans" cxnId="{422E1EB0-EE62-4649-89C4-4A525D46FC33}">
      <dgm:prSet/>
      <dgm:spPr/>
      <dgm:t>
        <a:bodyPr/>
        <a:lstStyle/>
        <a:p>
          <a:endParaRPr lang="hu-HU"/>
        </a:p>
      </dgm:t>
    </dgm:pt>
    <dgm:pt modelId="{55DB4D48-CF87-4274-8237-9613CD17C621}" type="sibTrans" cxnId="{422E1EB0-EE62-4649-89C4-4A525D46FC33}">
      <dgm:prSet/>
      <dgm:spPr/>
      <dgm:t>
        <a:bodyPr/>
        <a:lstStyle/>
        <a:p>
          <a:endParaRPr lang="hu-HU"/>
        </a:p>
      </dgm:t>
    </dgm:pt>
    <dgm:pt modelId="{7A677EAA-11B8-4281-9FCC-86C462290CCC}">
      <dgm:prSet custT="1"/>
      <dgm:spPr>
        <a:solidFill>
          <a:srgbClr val="052F61">
            <a:hueOff val="0"/>
            <a:satOff val="0"/>
            <a:lumOff val="0"/>
            <a:alphaOff val="0"/>
          </a:srgbClr>
        </a:solidFill>
        <a:ln w="12700" cap="rnd" cmpd="sng" algn="ctr">
          <a:solidFill>
            <a:srgbClr val="052F6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9136" tIns="113792" rIns="199136" bIns="113792" numCol="1" spcCol="1270" anchor="ctr" anchorCtr="0"/>
        <a:lstStyle/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Állapot vizsgálata alapján</a:t>
          </a:r>
        </a:p>
      </dgm:t>
    </dgm:pt>
    <dgm:pt modelId="{D08909F6-DF71-4C12-9EEC-8B702B3565AE}" type="parTrans" cxnId="{54DE5FD9-6C3E-439A-86CC-DE4EFF99A5D5}">
      <dgm:prSet/>
      <dgm:spPr/>
      <dgm:t>
        <a:bodyPr/>
        <a:lstStyle/>
        <a:p>
          <a:endParaRPr lang="hu-HU"/>
        </a:p>
      </dgm:t>
    </dgm:pt>
    <dgm:pt modelId="{E7DB95ED-B564-4E54-9AE4-ADC52B767F1E}" type="sibTrans" cxnId="{54DE5FD9-6C3E-439A-86CC-DE4EFF99A5D5}">
      <dgm:prSet/>
      <dgm:spPr/>
      <dgm:t>
        <a:bodyPr/>
        <a:lstStyle/>
        <a:p>
          <a:endParaRPr lang="hu-HU"/>
        </a:p>
      </dgm:t>
    </dgm:pt>
    <dgm:pt modelId="{7769AC3A-F75A-42C7-A886-AD4121A7BBD2}">
      <dgm:prSet custT="1"/>
      <dgm:spPr/>
      <dgm:t>
        <a:bodyPr/>
        <a:lstStyle/>
        <a:p>
          <a:r>
            <a:rPr lang="hu-HU" sz="2400" dirty="0"/>
            <a:t>Diagnosztika: jelenlegi állapot vizsgálata</a:t>
          </a:r>
        </a:p>
      </dgm:t>
    </dgm:pt>
    <dgm:pt modelId="{A566BA23-BFA0-47F9-9FE8-038A196283E5}" type="parTrans" cxnId="{BA2A5D62-DBB9-4A61-A41C-EAD41C06E9BC}">
      <dgm:prSet/>
      <dgm:spPr/>
      <dgm:t>
        <a:bodyPr/>
        <a:lstStyle/>
        <a:p>
          <a:endParaRPr lang="hu-HU"/>
        </a:p>
      </dgm:t>
    </dgm:pt>
    <dgm:pt modelId="{A8788FF0-2A63-4D10-AACA-A1B7D71A3B6B}" type="sibTrans" cxnId="{BA2A5D62-DBB9-4A61-A41C-EAD41C06E9BC}">
      <dgm:prSet/>
      <dgm:spPr/>
      <dgm:t>
        <a:bodyPr/>
        <a:lstStyle/>
        <a:p>
          <a:endParaRPr lang="hu-HU"/>
        </a:p>
      </dgm:t>
    </dgm:pt>
    <dgm:pt modelId="{1ECE85AE-EE7C-4FFB-9D96-F297ADDAAFB3}">
      <dgm:prSet custT="1"/>
      <dgm:spPr/>
      <dgm:t>
        <a:bodyPr/>
        <a:lstStyle/>
        <a:p>
          <a:r>
            <a:rPr lang="hu-HU" sz="2400" dirty="0">
              <a:solidFill>
                <a:schemeClr val="accent6">
                  <a:lumMod val="75000"/>
                </a:schemeClr>
              </a:solidFill>
            </a:rPr>
            <a:t>Meglévő erőforrások automatikus módosítása, javítása</a:t>
          </a:r>
        </a:p>
      </dgm:t>
    </dgm:pt>
    <dgm:pt modelId="{ABEBD188-EB41-4516-B333-D693AB70E966}" type="parTrans" cxnId="{15572F3F-4BCB-4E4E-9697-25F33AE33B05}">
      <dgm:prSet/>
      <dgm:spPr/>
      <dgm:t>
        <a:bodyPr/>
        <a:lstStyle/>
        <a:p>
          <a:endParaRPr lang="hu-HU"/>
        </a:p>
      </dgm:t>
    </dgm:pt>
    <dgm:pt modelId="{450B4DDD-F139-4C09-9F0C-FA9D97851A54}" type="sibTrans" cxnId="{15572F3F-4BCB-4E4E-9697-25F33AE33B05}">
      <dgm:prSet/>
      <dgm:spPr/>
      <dgm:t>
        <a:bodyPr/>
        <a:lstStyle/>
        <a:p>
          <a:endParaRPr lang="hu-HU"/>
        </a:p>
      </dgm:t>
    </dgm:pt>
    <dgm:pt modelId="{48D6FE7A-3590-4E46-A0C2-8CE7FFB5D045}" type="pres">
      <dgm:prSet presAssocID="{90FF3307-D54A-4434-A4EB-C1202042FFBC}" presName="Name0" presStyleCnt="0">
        <dgm:presLayoutVars>
          <dgm:dir/>
          <dgm:animLvl val="lvl"/>
          <dgm:resizeHandles val="exact"/>
        </dgm:presLayoutVars>
      </dgm:prSet>
      <dgm:spPr/>
    </dgm:pt>
    <dgm:pt modelId="{D6432A26-4B93-4439-9AFB-4090B02D19B3}" type="pres">
      <dgm:prSet presAssocID="{7A677EAA-11B8-4281-9FCC-86C462290CCC}" presName="composite" presStyleCnt="0"/>
      <dgm:spPr/>
    </dgm:pt>
    <dgm:pt modelId="{FB945BFE-63C5-45D1-8912-E37F54B2254B}" type="pres">
      <dgm:prSet presAssocID="{7A677EAA-11B8-4281-9FCC-86C462290CCC}" presName="parTx" presStyleLbl="alignNode1" presStyleIdx="0" presStyleCnt="2">
        <dgm:presLayoutVars>
          <dgm:chMax val="0"/>
          <dgm:chPref val="0"/>
          <dgm:bulletEnabled val="1"/>
        </dgm:presLayoutVars>
      </dgm:prSet>
      <dgm:spPr>
        <a:xfrm>
          <a:off x="41" y="85640"/>
          <a:ext cx="3933196" cy="1470218"/>
        </a:xfrm>
        <a:prstGeom prst="rect">
          <a:avLst/>
        </a:prstGeom>
      </dgm:spPr>
    </dgm:pt>
    <dgm:pt modelId="{09D8AFAE-CD36-446C-85D4-9DF376DC3A96}" type="pres">
      <dgm:prSet presAssocID="{7A677EAA-11B8-4281-9FCC-86C462290CCC}" presName="desTx" presStyleLbl="alignAccFollowNode1" presStyleIdx="0" presStyleCnt="2">
        <dgm:presLayoutVars>
          <dgm:bulletEnabled val="1"/>
        </dgm:presLayoutVars>
      </dgm:prSet>
      <dgm:spPr/>
    </dgm:pt>
    <dgm:pt modelId="{C84F8C7F-E9C0-4F06-994B-2DA4234E0119}" type="pres">
      <dgm:prSet presAssocID="{E7DB95ED-B564-4E54-9AE4-ADC52B767F1E}" presName="space" presStyleCnt="0"/>
      <dgm:spPr/>
    </dgm:pt>
    <dgm:pt modelId="{940C1459-FA69-4AE2-A186-8652FBDFE536}" type="pres">
      <dgm:prSet presAssocID="{CE69A7A7-C774-4DE7-A016-C05BE8DBC24B}" presName="composite" presStyleCnt="0"/>
      <dgm:spPr/>
    </dgm:pt>
    <dgm:pt modelId="{C3D7BA53-8B14-4F93-BE89-C3BBE66E59D4}" type="pres">
      <dgm:prSet presAssocID="{CE69A7A7-C774-4DE7-A016-C05BE8DBC24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89C477F-6D44-472B-AFE4-3B3CAD5C2967}" type="pres">
      <dgm:prSet presAssocID="{CE69A7A7-C774-4DE7-A016-C05BE8DBC24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E56A20B-E327-426C-8864-626EBF488F39}" type="presOf" srcId="{7A677EAA-11B8-4281-9FCC-86C462290CCC}" destId="{FB945BFE-63C5-45D1-8912-E37F54B2254B}" srcOrd="0" destOrd="0" presId="urn:microsoft.com/office/officeart/2005/8/layout/hList1"/>
    <dgm:cxn modelId="{CBFA9D3A-2B92-4ED1-8866-E84FF301B1D8}" type="presOf" srcId="{FC89D342-1C02-41A9-A89C-8F3DE8C26055}" destId="{889C477F-6D44-472B-AFE4-3B3CAD5C2967}" srcOrd="0" destOrd="0" presId="urn:microsoft.com/office/officeart/2005/8/layout/hList1"/>
    <dgm:cxn modelId="{F709113D-BAE2-4403-AD38-F415AE61DC30}" type="presOf" srcId="{1ECE85AE-EE7C-4FFB-9D96-F297ADDAAFB3}" destId="{09D8AFAE-CD36-446C-85D4-9DF376DC3A96}" srcOrd="0" destOrd="1" presId="urn:microsoft.com/office/officeart/2005/8/layout/hList1"/>
    <dgm:cxn modelId="{15572F3F-4BCB-4E4E-9697-25F33AE33B05}" srcId="{7A677EAA-11B8-4281-9FCC-86C462290CCC}" destId="{1ECE85AE-EE7C-4FFB-9D96-F297ADDAAFB3}" srcOrd="1" destOrd="0" parTransId="{ABEBD188-EB41-4516-B333-D693AB70E966}" sibTransId="{450B4DDD-F139-4C09-9F0C-FA9D97851A54}"/>
    <dgm:cxn modelId="{BA2A5D62-DBB9-4A61-A41C-EAD41C06E9BC}" srcId="{7A677EAA-11B8-4281-9FCC-86C462290CCC}" destId="{7769AC3A-F75A-42C7-A886-AD4121A7BBD2}" srcOrd="0" destOrd="0" parTransId="{A566BA23-BFA0-47F9-9FE8-038A196283E5}" sibTransId="{A8788FF0-2A63-4D10-AACA-A1B7D71A3B6B}"/>
    <dgm:cxn modelId="{5FF49C6F-5C79-4D25-AC4C-2A2E823F3F4A}" type="presOf" srcId="{7769AC3A-F75A-42C7-A886-AD4121A7BBD2}" destId="{09D8AFAE-CD36-446C-85D4-9DF376DC3A96}" srcOrd="0" destOrd="0" presId="urn:microsoft.com/office/officeart/2005/8/layout/hList1"/>
    <dgm:cxn modelId="{8FE47A86-64C6-4FAB-8304-9EDF3457243C}" type="presOf" srcId="{FD93CA48-E735-4F06-95FD-5E6816B778B4}" destId="{889C477F-6D44-472B-AFE4-3B3CAD5C2967}" srcOrd="0" destOrd="1" presId="urn:microsoft.com/office/officeart/2005/8/layout/hList1"/>
    <dgm:cxn modelId="{09C0A788-64DC-439A-A0F3-2995D4B6EE4B}" type="presOf" srcId="{CE69A7A7-C774-4DE7-A016-C05BE8DBC24B}" destId="{C3D7BA53-8B14-4F93-BE89-C3BBE66E59D4}" srcOrd="0" destOrd="0" presId="urn:microsoft.com/office/officeart/2005/8/layout/hList1"/>
    <dgm:cxn modelId="{DEE75F89-1921-49D2-8C36-DDC8D47D4409}" srcId="{90FF3307-D54A-4434-A4EB-C1202042FFBC}" destId="{CE69A7A7-C774-4DE7-A016-C05BE8DBC24B}" srcOrd="1" destOrd="0" parTransId="{4E3DDDB2-28DF-4A0D-82F6-BE1CA2EAC950}" sibTransId="{6C767EE9-2837-4727-AA0A-F77F5EF80C3A}"/>
    <dgm:cxn modelId="{1F1C298C-FB80-42BB-9FB2-AF1C78E9DC27}" srcId="{CE69A7A7-C774-4DE7-A016-C05BE8DBC24B}" destId="{FC89D342-1C02-41A9-A89C-8F3DE8C26055}" srcOrd="0" destOrd="0" parTransId="{A3C18220-61D2-49FF-88E8-22CD552F5D3C}" sibTransId="{8DC43022-BE5A-449C-9D6D-1CECDD097C88}"/>
    <dgm:cxn modelId="{422E1EB0-EE62-4649-89C4-4A525D46FC33}" srcId="{CE69A7A7-C774-4DE7-A016-C05BE8DBC24B}" destId="{FD93CA48-E735-4F06-95FD-5E6816B778B4}" srcOrd="1" destOrd="0" parTransId="{E5F636D4-A15D-413A-974C-927249D378BB}" sibTransId="{55DB4D48-CF87-4274-8237-9613CD17C621}"/>
    <dgm:cxn modelId="{0063C4C0-29B1-4AE3-8792-543D51D89628}" type="presOf" srcId="{90FF3307-D54A-4434-A4EB-C1202042FFBC}" destId="{48D6FE7A-3590-4E46-A0C2-8CE7FFB5D045}" srcOrd="0" destOrd="0" presId="urn:microsoft.com/office/officeart/2005/8/layout/hList1"/>
    <dgm:cxn modelId="{54DE5FD9-6C3E-439A-86CC-DE4EFF99A5D5}" srcId="{90FF3307-D54A-4434-A4EB-C1202042FFBC}" destId="{7A677EAA-11B8-4281-9FCC-86C462290CCC}" srcOrd="0" destOrd="0" parTransId="{D08909F6-DF71-4C12-9EEC-8B702B3565AE}" sibTransId="{E7DB95ED-B564-4E54-9AE4-ADC52B767F1E}"/>
    <dgm:cxn modelId="{D0784A83-7458-4417-85E6-2457FFCE234E}" type="presParOf" srcId="{48D6FE7A-3590-4E46-A0C2-8CE7FFB5D045}" destId="{D6432A26-4B93-4439-9AFB-4090B02D19B3}" srcOrd="0" destOrd="0" presId="urn:microsoft.com/office/officeart/2005/8/layout/hList1"/>
    <dgm:cxn modelId="{4C1A9AAA-D098-40F6-AEBF-02C3E4A9BE51}" type="presParOf" srcId="{D6432A26-4B93-4439-9AFB-4090B02D19B3}" destId="{FB945BFE-63C5-45D1-8912-E37F54B2254B}" srcOrd="0" destOrd="0" presId="urn:microsoft.com/office/officeart/2005/8/layout/hList1"/>
    <dgm:cxn modelId="{B29DD731-FA66-46DE-9A8B-4AA607BF3F2D}" type="presParOf" srcId="{D6432A26-4B93-4439-9AFB-4090B02D19B3}" destId="{09D8AFAE-CD36-446C-85D4-9DF376DC3A96}" srcOrd="1" destOrd="0" presId="urn:microsoft.com/office/officeart/2005/8/layout/hList1"/>
    <dgm:cxn modelId="{8641B060-D219-4408-ABA9-BFF013B2F5CB}" type="presParOf" srcId="{48D6FE7A-3590-4E46-A0C2-8CE7FFB5D045}" destId="{C84F8C7F-E9C0-4F06-994B-2DA4234E0119}" srcOrd="1" destOrd="0" presId="urn:microsoft.com/office/officeart/2005/8/layout/hList1"/>
    <dgm:cxn modelId="{F384C2CA-EEE1-4073-BF3B-0EE2EFCC3A35}" type="presParOf" srcId="{48D6FE7A-3590-4E46-A0C2-8CE7FFB5D045}" destId="{940C1459-FA69-4AE2-A186-8652FBDFE536}" srcOrd="2" destOrd="0" presId="urn:microsoft.com/office/officeart/2005/8/layout/hList1"/>
    <dgm:cxn modelId="{A0EBD6F7-E26C-483C-96D3-656D2A643B9B}" type="presParOf" srcId="{940C1459-FA69-4AE2-A186-8652FBDFE536}" destId="{C3D7BA53-8B14-4F93-BE89-C3BBE66E59D4}" srcOrd="0" destOrd="0" presId="urn:microsoft.com/office/officeart/2005/8/layout/hList1"/>
    <dgm:cxn modelId="{F19EEF62-B565-48D0-B242-2385B83E0864}" type="presParOf" srcId="{940C1459-FA69-4AE2-A186-8652FBDFE536}" destId="{889C477F-6D44-472B-AFE4-3B3CAD5C29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69A7A7-C774-4DE7-A016-C05BE8DBC24B}">
      <dgm:prSet/>
      <dgm:spPr/>
      <dgm:t>
        <a:bodyPr/>
        <a:lstStyle/>
        <a:p>
          <a:r>
            <a:rPr lang="hu-HU" dirty="0" err="1"/>
            <a:t>Agent</a:t>
          </a:r>
          <a:endParaRPr lang="hu-HU" dirty="0"/>
        </a:p>
      </dgm:t>
    </dgm:pt>
    <dgm:pt modelId="{4E3DDDB2-28DF-4A0D-82F6-BE1CA2EAC950}" type="parTrans" cxnId="{DEE75F89-1921-49D2-8C36-DDC8D47D4409}">
      <dgm:prSet/>
      <dgm:spPr/>
      <dgm:t>
        <a:bodyPr/>
        <a:lstStyle/>
        <a:p>
          <a:endParaRPr lang="hu-HU"/>
        </a:p>
      </dgm:t>
    </dgm:pt>
    <dgm:pt modelId="{6C767EE9-2837-4727-AA0A-F77F5EF80C3A}" type="sibTrans" cxnId="{DEE75F89-1921-49D2-8C36-DDC8D47D4409}">
      <dgm:prSet/>
      <dgm:spPr/>
      <dgm:t>
        <a:bodyPr/>
        <a:lstStyle/>
        <a:p>
          <a:endParaRPr lang="hu-HU"/>
        </a:p>
      </dgm:t>
    </dgm:pt>
    <dgm:pt modelId="{7A677EAA-11B8-4281-9FCC-86C462290CCC}">
      <dgm:prSet/>
      <dgm:spPr/>
      <dgm:t>
        <a:bodyPr vert="horz"/>
        <a:lstStyle/>
        <a:p>
          <a:r>
            <a:rPr lang="hu-HU" dirty="0" err="1"/>
            <a:t>Core</a:t>
          </a:r>
          <a:endParaRPr lang="hu-HU" dirty="0"/>
        </a:p>
      </dgm:t>
    </dgm:pt>
    <dgm:pt modelId="{D08909F6-DF71-4C12-9EEC-8B702B3565AE}" type="parTrans" cxnId="{54DE5FD9-6C3E-439A-86CC-DE4EFF99A5D5}">
      <dgm:prSet/>
      <dgm:spPr/>
      <dgm:t>
        <a:bodyPr/>
        <a:lstStyle/>
        <a:p>
          <a:endParaRPr lang="hu-HU"/>
        </a:p>
      </dgm:t>
    </dgm:pt>
    <dgm:pt modelId="{E7DB95ED-B564-4E54-9AE4-ADC52B767F1E}" type="sibTrans" cxnId="{54DE5FD9-6C3E-439A-86CC-DE4EFF99A5D5}">
      <dgm:prSet/>
      <dgm:spPr/>
      <dgm:t>
        <a:bodyPr/>
        <a:lstStyle/>
        <a:p>
          <a:endParaRPr lang="hu-HU"/>
        </a:p>
      </dgm:t>
    </dgm:pt>
    <dgm:pt modelId="{7769AC3A-F75A-42C7-A886-AD4121A7BBD2}">
      <dgm:prSet/>
      <dgm:spPr/>
      <dgm:t>
        <a:bodyPr/>
        <a:lstStyle/>
        <a:p>
          <a:endParaRPr lang="hu-HU" dirty="0"/>
        </a:p>
      </dgm:t>
    </dgm:pt>
    <dgm:pt modelId="{A8788FF0-2A63-4D10-AACA-A1B7D71A3B6B}" type="sibTrans" cxnId="{BA2A5D62-DBB9-4A61-A41C-EAD41C06E9BC}">
      <dgm:prSet/>
      <dgm:spPr/>
      <dgm:t>
        <a:bodyPr/>
        <a:lstStyle/>
        <a:p>
          <a:endParaRPr lang="hu-HU"/>
        </a:p>
      </dgm:t>
    </dgm:pt>
    <dgm:pt modelId="{A566BA23-BFA0-47F9-9FE8-038A196283E5}" type="parTrans" cxnId="{BA2A5D62-DBB9-4A61-A41C-EAD41C06E9BC}">
      <dgm:prSet/>
      <dgm:spPr/>
      <dgm:t>
        <a:bodyPr/>
        <a:lstStyle/>
        <a:p>
          <a:endParaRPr lang="hu-HU"/>
        </a:p>
      </dgm:t>
    </dgm:pt>
    <dgm:pt modelId="{3B1698AC-C9F5-4413-AA23-944D784CFA1C}">
      <dgm:prSet/>
      <dgm:spPr/>
      <dgm:t>
        <a:bodyPr/>
        <a:lstStyle/>
        <a:p>
          <a:endParaRPr lang="hu-HU" dirty="0"/>
        </a:p>
      </dgm:t>
    </dgm:pt>
    <dgm:pt modelId="{7DDBB22D-A244-43C0-8BE8-93D7A51FF197}" type="parTrans" cxnId="{9DDAB331-1A82-407D-8216-73A0D568D960}">
      <dgm:prSet/>
      <dgm:spPr/>
      <dgm:t>
        <a:bodyPr/>
        <a:lstStyle/>
        <a:p>
          <a:endParaRPr lang="hu-HU"/>
        </a:p>
      </dgm:t>
    </dgm:pt>
    <dgm:pt modelId="{0193EAD4-C1B7-44BA-A688-F4C150EC50B2}" type="sibTrans" cxnId="{9DDAB331-1A82-407D-8216-73A0D568D960}">
      <dgm:prSet/>
      <dgm:spPr/>
      <dgm:t>
        <a:bodyPr/>
        <a:lstStyle/>
        <a:p>
          <a:endParaRPr lang="hu-HU"/>
        </a:p>
      </dgm:t>
    </dgm:pt>
    <dgm:pt modelId="{BE9AC508-44D7-4CD3-B5F1-33E3089873D3}">
      <dgm:prSet/>
      <dgm:spPr/>
      <dgm:t>
        <a:bodyPr/>
        <a:lstStyle/>
        <a:p>
          <a:endParaRPr lang="hu-HU" dirty="0"/>
        </a:p>
      </dgm:t>
    </dgm:pt>
    <dgm:pt modelId="{44EAB7B6-8DA6-410D-864A-05FB7D79D14B}" type="parTrans" cxnId="{A56A6CED-0EF0-467A-9BBF-5D2207FDC3BD}">
      <dgm:prSet/>
      <dgm:spPr/>
      <dgm:t>
        <a:bodyPr/>
        <a:lstStyle/>
        <a:p>
          <a:endParaRPr lang="hu-HU"/>
        </a:p>
      </dgm:t>
    </dgm:pt>
    <dgm:pt modelId="{327003D8-AEE6-4EB8-932A-603520186E96}" type="sibTrans" cxnId="{A56A6CED-0EF0-467A-9BBF-5D2207FDC3BD}">
      <dgm:prSet/>
      <dgm:spPr/>
      <dgm:t>
        <a:bodyPr/>
        <a:lstStyle/>
        <a:p>
          <a:endParaRPr lang="hu-HU"/>
        </a:p>
      </dgm:t>
    </dgm:pt>
    <dgm:pt modelId="{94AE590E-7A1A-424C-9301-745259A9DFD7}">
      <dgm:prSet/>
      <dgm:spPr/>
      <dgm:t>
        <a:bodyPr/>
        <a:lstStyle/>
        <a:p>
          <a:endParaRPr lang="hu-HU" dirty="0"/>
        </a:p>
      </dgm:t>
    </dgm:pt>
    <dgm:pt modelId="{C5E4F300-6A4A-4F69-8C22-2FBA5255F967}" type="parTrans" cxnId="{2E0CE146-8E9B-4209-B83B-A98A4ED5E71A}">
      <dgm:prSet/>
      <dgm:spPr/>
      <dgm:t>
        <a:bodyPr/>
        <a:lstStyle/>
        <a:p>
          <a:endParaRPr lang="hu-HU"/>
        </a:p>
      </dgm:t>
    </dgm:pt>
    <dgm:pt modelId="{38F12F90-B1D5-4F8B-83BA-0FD0A6A541EF}" type="sibTrans" cxnId="{2E0CE146-8E9B-4209-B83B-A98A4ED5E71A}">
      <dgm:prSet/>
      <dgm:spPr/>
      <dgm:t>
        <a:bodyPr/>
        <a:lstStyle/>
        <a:p>
          <a:endParaRPr lang="hu-HU"/>
        </a:p>
      </dgm:t>
    </dgm:pt>
    <dgm:pt modelId="{950EE52E-6001-4A19-8F57-35B84B4586D7}">
      <dgm:prSet/>
      <dgm:spPr/>
      <dgm:t>
        <a:bodyPr/>
        <a:lstStyle/>
        <a:p>
          <a:endParaRPr lang="hu-HU" dirty="0"/>
        </a:p>
      </dgm:t>
    </dgm:pt>
    <dgm:pt modelId="{F1527988-6843-4CB0-86B7-1A65713D6106}" type="parTrans" cxnId="{5F6FE4B1-CFD8-4FD4-95FB-1E1F92C82AF7}">
      <dgm:prSet/>
      <dgm:spPr/>
      <dgm:t>
        <a:bodyPr/>
        <a:lstStyle/>
        <a:p>
          <a:endParaRPr lang="hu-HU"/>
        </a:p>
      </dgm:t>
    </dgm:pt>
    <dgm:pt modelId="{1EA05366-21E5-43AC-B638-A320C45C0535}" type="sibTrans" cxnId="{5F6FE4B1-CFD8-4FD4-95FB-1E1F92C82AF7}">
      <dgm:prSet/>
      <dgm:spPr/>
      <dgm:t>
        <a:bodyPr/>
        <a:lstStyle/>
        <a:p>
          <a:endParaRPr lang="hu-HU"/>
        </a:p>
      </dgm:t>
    </dgm:pt>
    <dgm:pt modelId="{B250C30D-66AA-4AD6-9747-47AE61CC1346}">
      <dgm:prSet/>
      <dgm:spPr/>
      <dgm:t>
        <a:bodyPr/>
        <a:lstStyle/>
        <a:p>
          <a:endParaRPr lang="hu-HU" dirty="0"/>
        </a:p>
      </dgm:t>
    </dgm:pt>
    <dgm:pt modelId="{84774845-97E0-4174-96A2-10F7F12EE4F0}" type="parTrans" cxnId="{1DC93EB3-26C4-488B-B4A0-6EF0AD9BE67C}">
      <dgm:prSet/>
      <dgm:spPr/>
      <dgm:t>
        <a:bodyPr/>
        <a:lstStyle/>
        <a:p>
          <a:endParaRPr lang="hu-HU"/>
        </a:p>
      </dgm:t>
    </dgm:pt>
    <dgm:pt modelId="{1597D875-A953-4CAB-B034-FDCEB197C62A}" type="sibTrans" cxnId="{1DC93EB3-26C4-488B-B4A0-6EF0AD9BE67C}">
      <dgm:prSet/>
      <dgm:spPr/>
      <dgm:t>
        <a:bodyPr/>
        <a:lstStyle/>
        <a:p>
          <a:endParaRPr lang="hu-HU"/>
        </a:p>
      </dgm:t>
    </dgm:pt>
    <dgm:pt modelId="{5ECA5A89-F2DE-4551-9BC2-0CB76AD521A7}">
      <dgm:prSet/>
      <dgm:spPr/>
      <dgm:t>
        <a:bodyPr/>
        <a:lstStyle/>
        <a:p>
          <a:endParaRPr lang="hu-HU" dirty="0"/>
        </a:p>
      </dgm:t>
    </dgm:pt>
    <dgm:pt modelId="{6D6BF78C-B88E-47D2-88E4-22AF08449370}" type="parTrans" cxnId="{B48577A6-5932-42A6-AE3B-660FFF1EF64F}">
      <dgm:prSet/>
      <dgm:spPr/>
      <dgm:t>
        <a:bodyPr/>
        <a:lstStyle/>
        <a:p>
          <a:endParaRPr lang="hu-HU"/>
        </a:p>
      </dgm:t>
    </dgm:pt>
    <dgm:pt modelId="{D1243D5F-B730-420C-91BD-A4E8915AE642}" type="sibTrans" cxnId="{B48577A6-5932-42A6-AE3B-660FFF1EF64F}">
      <dgm:prSet/>
      <dgm:spPr/>
      <dgm:t>
        <a:bodyPr/>
        <a:lstStyle/>
        <a:p>
          <a:endParaRPr lang="hu-HU"/>
        </a:p>
      </dgm:t>
    </dgm:pt>
    <dgm:pt modelId="{0FB164A0-AD01-401C-8F7D-A79FDCDAB5B5}">
      <dgm:prSet/>
      <dgm:spPr/>
      <dgm:t>
        <a:bodyPr/>
        <a:lstStyle/>
        <a:p>
          <a:endParaRPr lang="hu-HU" dirty="0"/>
        </a:p>
      </dgm:t>
    </dgm:pt>
    <dgm:pt modelId="{26AA1021-BB0B-472D-B083-408609F8FAB8}" type="parTrans" cxnId="{60689003-3D54-4043-9330-0EFF490A9095}">
      <dgm:prSet/>
      <dgm:spPr/>
      <dgm:t>
        <a:bodyPr/>
        <a:lstStyle/>
        <a:p>
          <a:endParaRPr lang="hu-HU"/>
        </a:p>
      </dgm:t>
    </dgm:pt>
    <dgm:pt modelId="{59F31FE7-CB49-4D80-A313-FFF134140C99}" type="sibTrans" cxnId="{60689003-3D54-4043-9330-0EFF490A9095}">
      <dgm:prSet/>
      <dgm:spPr/>
      <dgm:t>
        <a:bodyPr/>
        <a:lstStyle/>
        <a:p>
          <a:endParaRPr lang="hu-HU"/>
        </a:p>
      </dgm:t>
    </dgm:pt>
    <dgm:pt modelId="{22D9D822-E400-4E86-88C4-E452629FBBC3}">
      <dgm:prSet/>
      <dgm:spPr/>
      <dgm:t>
        <a:bodyPr/>
        <a:lstStyle/>
        <a:p>
          <a:endParaRPr lang="hu-HU" dirty="0"/>
        </a:p>
      </dgm:t>
    </dgm:pt>
    <dgm:pt modelId="{D2F37906-8F56-46B3-AB46-E0ED147F108D}" type="parTrans" cxnId="{264C3052-81A0-445F-9E0E-1802D1E56ED1}">
      <dgm:prSet/>
      <dgm:spPr/>
      <dgm:t>
        <a:bodyPr/>
        <a:lstStyle/>
        <a:p>
          <a:endParaRPr lang="hu-HU"/>
        </a:p>
      </dgm:t>
    </dgm:pt>
    <dgm:pt modelId="{9F8CF622-FD67-4DE9-B32B-2F47EAD9909C}" type="sibTrans" cxnId="{264C3052-81A0-445F-9E0E-1802D1E56ED1}">
      <dgm:prSet/>
      <dgm:spPr/>
      <dgm:t>
        <a:bodyPr/>
        <a:lstStyle/>
        <a:p>
          <a:endParaRPr lang="hu-HU"/>
        </a:p>
      </dgm:t>
    </dgm:pt>
    <dgm:pt modelId="{85B591BC-1FA4-430E-B038-170139AD9C57}">
      <dgm:prSet/>
      <dgm:spPr/>
      <dgm:t>
        <a:bodyPr/>
        <a:lstStyle/>
        <a:p>
          <a:endParaRPr lang="hu-HU" dirty="0"/>
        </a:p>
      </dgm:t>
    </dgm:pt>
    <dgm:pt modelId="{795B2861-7A4F-491C-A2DA-A5E18E5EAA00}" type="parTrans" cxnId="{4B1E9B7D-76B1-4A4F-AFDE-84ABFF5975F6}">
      <dgm:prSet/>
      <dgm:spPr/>
      <dgm:t>
        <a:bodyPr/>
        <a:lstStyle/>
        <a:p>
          <a:endParaRPr lang="hu-HU"/>
        </a:p>
      </dgm:t>
    </dgm:pt>
    <dgm:pt modelId="{C66E7559-A4AA-4A1F-B217-09ADF37937C2}" type="sibTrans" cxnId="{4B1E9B7D-76B1-4A4F-AFDE-84ABFF5975F6}">
      <dgm:prSet/>
      <dgm:spPr/>
      <dgm:t>
        <a:bodyPr/>
        <a:lstStyle/>
        <a:p>
          <a:endParaRPr lang="hu-HU"/>
        </a:p>
      </dgm:t>
    </dgm:pt>
    <dgm:pt modelId="{0DFC7585-4A0F-4647-A90D-ED42F524EDE0}">
      <dgm:prSet/>
      <dgm:spPr/>
      <dgm:t>
        <a:bodyPr/>
        <a:lstStyle/>
        <a:p>
          <a:endParaRPr lang="hu-HU" dirty="0"/>
        </a:p>
      </dgm:t>
    </dgm:pt>
    <dgm:pt modelId="{513A9036-FC16-4967-9F3C-2BA66BBE4FFA}" type="parTrans" cxnId="{7A239CC1-0C0F-4E43-B265-C6E35DBCEF68}">
      <dgm:prSet/>
      <dgm:spPr/>
      <dgm:t>
        <a:bodyPr/>
        <a:lstStyle/>
        <a:p>
          <a:endParaRPr lang="hu-HU"/>
        </a:p>
      </dgm:t>
    </dgm:pt>
    <dgm:pt modelId="{AF3BEE93-2810-4C1A-BEC4-F8A1CF67FC10}" type="sibTrans" cxnId="{7A239CC1-0C0F-4E43-B265-C6E35DBCEF68}">
      <dgm:prSet/>
      <dgm:spPr/>
      <dgm:t>
        <a:bodyPr/>
        <a:lstStyle/>
        <a:p>
          <a:endParaRPr lang="hu-HU"/>
        </a:p>
      </dgm:t>
    </dgm:pt>
    <dgm:pt modelId="{184EAA0E-12A4-429B-B5BF-428B59773958}">
      <dgm:prSet/>
      <dgm:spPr/>
      <dgm:t>
        <a:bodyPr/>
        <a:lstStyle/>
        <a:p>
          <a:endParaRPr lang="hu-HU" dirty="0"/>
        </a:p>
      </dgm:t>
    </dgm:pt>
    <dgm:pt modelId="{698C471A-5BF5-4C05-92E4-2D91FFFE55D8}" type="parTrans" cxnId="{693FBB35-D128-4AA4-9C01-CBB857F2BC73}">
      <dgm:prSet/>
      <dgm:spPr/>
      <dgm:t>
        <a:bodyPr/>
        <a:lstStyle/>
        <a:p>
          <a:endParaRPr lang="hu-HU"/>
        </a:p>
      </dgm:t>
    </dgm:pt>
    <dgm:pt modelId="{A1EDA87E-E1E9-46F0-9A7D-401E78C86629}" type="sibTrans" cxnId="{693FBB35-D128-4AA4-9C01-CBB857F2BC73}">
      <dgm:prSet/>
      <dgm:spPr/>
      <dgm:t>
        <a:bodyPr/>
        <a:lstStyle/>
        <a:p>
          <a:endParaRPr lang="hu-HU"/>
        </a:p>
      </dgm:t>
    </dgm:pt>
    <dgm:pt modelId="{48D6FE7A-3590-4E46-A0C2-8CE7FFB5D045}" type="pres">
      <dgm:prSet presAssocID="{90FF3307-D54A-4434-A4EB-C1202042FFBC}" presName="Name0" presStyleCnt="0">
        <dgm:presLayoutVars>
          <dgm:dir/>
          <dgm:animLvl val="lvl"/>
          <dgm:resizeHandles val="exact"/>
        </dgm:presLayoutVars>
      </dgm:prSet>
      <dgm:spPr/>
    </dgm:pt>
    <dgm:pt modelId="{D6432A26-4B93-4439-9AFB-4090B02D19B3}" type="pres">
      <dgm:prSet presAssocID="{7A677EAA-11B8-4281-9FCC-86C462290CCC}" presName="composite" presStyleCnt="0"/>
      <dgm:spPr/>
    </dgm:pt>
    <dgm:pt modelId="{FB945BFE-63C5-45D1-8912-E37F54B2254B}" type="pres">
      <dgm:prSet presAssocID="{7A677EAA-11B8-4281-9FCC-86C462290CCC}" presName="parTx" presStyleLbl="alignNode1" presStyleIdx="0" presStyleCnt="2">
        <dgm:presLayoutVars>
          <dgm:chMax val="0"/>
          <dgm:chPref val="0"/>
          <dgm:bulletEnabled val="1"/>
        </dgm:presLayoutVars>
      </dgm:prSet>
      <dgm:spPr>
        <a:xfrm>
          <a:off x="41" y="85640"/>
          <a:ext cx="3933196" cy="1470218"/>
        </a:xfrm>
      </dgm:spPr>
    </dgm:pt>
    <dgm:pt modelId="{09D8AFAE-CD36-446C-85D4-9DF376DC3A96}" type="pres">
      <dgm:prSet presAssocID="{7A677EAA-11B8-4281-9FCC-86C462290CCC}" presName="desTx" presStyleLbl="alignAccFollowNode1" presStyleIdx="0" presStyleCnt="2">
        <dgm:presLayoutVars>
          <dgm:bulletEnabled val="1"/>
        </dgm:presLayoutVars>
      </dgm:prSet>
      <dgm:spPr/>
    </dgm:pt>
    <dgm:pt modelId="{C84F8C7F-E9C0-4F06-994B-2DA4234E0119}" type="pres">
      <dgm:prSet presAssocID="{E7DB95ED-B564-4E54-9AE4-ADC52B767F1E}" presName="space" presStyleCnt="0"/>
      <dgm:spPr/>
    </dgm:pt>
    <dgm:pt modelId="{940C1459-FA69-4AE2-A186-8652FBDFE536}" type="pres">
      <dgm:prSet presAssocID="{CE69A7A7-C774-4DE7-A016-C05BE8DBC24B}" presName="composite" presStyleCnt="0"/>
      <dgm:spPr/>
    </dgm:pt>
    <dgm:pt modelId="{C3D7BA53-8B14-4F93-BE89-C3BBE66E59D4}" type="pres">
      <dgm:prSet presAssocID="{CE69A7A7-C774-4DE7-A016-C05BE8DBC24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89C477F-6D44-472B-AFE4-3B3CAD5C2967}" type="pres">
      <dgm:prSet presAssocID="{CE69A7A7-C774-4DE7-A016-C05BE8DBC24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A386A01-B32C-40D1-9099-4A8BE867C2DD}" type="presOf" srcId="{94AE590E-7A1A-424C-9301-745259A9DFD7}" destId="{09D8AFAE-CD36-446C-85D4-9DF376DC3A96}" srcOrd="0" destOrd="2" presId="urn:microsoft.com/office/officeart/2005/8/layout/hList1"/>
    <dgm:cxn modelId="{4FFA0903-0003-49D7-A00F-61558A4D1FEB}" type="presOf" srcId="{22D9D822-E400-4E86-88C4-E452629FBBC3}" destId="{09D8AFAE-CD36-446C-85D4-9DF376DC3A96}" srcOrd="0" destOrd="10" presId="urn:microsoft.com/office/officeart/2005/8/layout/hList1"/>
    <dgm:cxn modelId="{60689003-3D54-4043-9330-0EFF490A9095}" srcId="{7A677EAA-11B8-4281-9FCC-86C462290CCC}" destId="{0FB164A0-AD01-401C-8F7D-A79FDCDAB5B5}" srcOrd="6" destOrd="0" parTransId="{26AA1021-BB0B-472D-B083-408609F8FAB8}" sibTransId="{59F31FE7-CB49-4D80-A313-FFF134140C99}"/>
    <dgm:cxn modelId="{8E56A20B-E327-426C-8864-626EBF488F39}" type="presOf" srcId="{7A677EAA-11B8-4281-9FCC-86C462290CCC}" destId="{FB945BFE-63C5-45D1-8912-E37F54B2254B}" srcOrd="0" destOrd="0" presId="urn:microsoft.com/office/officeart/2005/8/layout/hList1"/>
    <dgm:cxn modelId="{D2440919-F128-4B3A-A8EC-8A3747D239E3}" type="presOf" srcId="{BE9AC508-44D7-4CD3-B5F1-33E3089873D3}" destId="{09D8AFAE-CD36-446C-85D4-9DF376DC3A96}" srcOrd="0" destOrd="1" presId="urn:microsoft.com/office/officeart/2005/8/layout/hList1"/>
    <dgm:cxn modelId="{CC852230-F390-40E6-A339-5769314681EF}" type="presOf" srcId="{85B591BC-1FA4-430E-B038-170139AD9C57}" destId="{09D8AFAE-CD36-446C-85D4-9DF376DC3A96}" srcOrd="0" destOrd="7" presId="urn:microsoft.com/office/officeart/2005/8/layout/hList1"/>
    <dgm:cxn modelId="{9DDAB331-1A82-407D-8216-73A0D568D960}" srcId="{7A677EAA-11B8-4281-9FCC-86C462290CCC}" destId="{3B1698AC-C9F5-4413-AA23-944D784CFA1C}" srcOrd="0" destOrd="0" parTransId="{7DDBB22D-A244-43C0-8BE8-93D7A51FF197}" sibTransId="{0193EAD4-C1B7-44BA-A688-F4C150EC50B2}"/>
    <dgm:cxn modelId="{693FBB35-D128-4AA4-9C01-CBB857F2BC73}" srcId="{7A677EAA-11B8-4281-9FCC-86C462290CCC}" destId="{184EAA0E-12A4-429B-B5BF-428B59773958}" srcOrd="9" destOrd="0" parTransId="{698C471A-5BF5-4C05-92E4-2D91FFFE55D8}" sibTransId="{A1EDA87E-E1E9-46F0-9A7D-401E78C86629}"/>
    <dgm:cxn modelId="{BAACEC3A-0B6E-4C0A-B396-9AAB04EF7E85}" type="presOf" srcId="{184EAA0E-12A4-429B-B5BF-428B59773958}" destId="{09D8AFAE-CD36-446C-85D4-9DF376DC3A96}" srcOrd="0" destOrd="9" presId="urn:microsoft.com/office/officeart/2005/8/layout/hList1"/>
    <dgm:cxn modelId="{BA2A5D62-DBB9-4A61-A41C-EAD41C06E9BC}" srcId="{7A677EAA-11B8-4281-9FCC-86C462290CCC}" destId="{7769AC3A-F75A-42C7-A886-AD4121A7BBD2}" srcOrd="11" destOrd="0" parTransId="{A566BA23-BFA0-47F9-9FE8-038A196283E5}" sibTransId="{A8788FF0-2A63-4D10-AACA-A1B7D71A3B6B}"/>
    <dgm:cxn modelId="{1439C244-29CE-4AFF-A27F-634136565069}" type="presOf" srcId="{B250C30D-66AA-4AD6-9747-47AE61CC1346}" destId="{09D8AFAE-CD36-446C-85D4-9DF376DC3A96}" srcOrd="0" destOrd="4" presId="urn:microsoft.com/office/officeart/2005/8/layout/hList1"/>
    <dgm:cxn modelId="{C470B365-E739-47C3-8D6B-CDDA2906F433}" type="presOf" srcId="{3B1698AC-C9F5-4413-AA23-944D784CFA1C}" destId="{09D8AFAE-CD36-446C-85D4-9DF376DC3A96}" srcOrd="0" destOrd="0" presId="urn:microsoft.com/office/officeart/2005/8/layout/hList1"/>
    <dgm:cxn modelId="{615B3866-2C40-422C-8D5C-414A83199584}" type="presOf" srcId="{5ECA5A89-F2DE-4551-9BC2-0CB76AD521A7}" destId="{09D8AFAE-CD36-446C-85D4-9DF376DC3A96}" srcOrd="0" destOrd="5" presId="urn:microsoft.com/office/officeart/2005/8/layout/hList1"/>
    <dgm:cxn modelId="{2E0CE146-8E9B-4209-B83B-A98A4ED5E71A}" srcId="{7A677EAA-11B8-4281-9FCC-86C462290CCC}" destId="{94AE590E-7A1A-424C-9301-745259A9DFD7}" srcOrd="2" destOrd="0" parTransId="{C5E4F300-6A4A-4F69-8C22-2FBA5255F967}" sibTransId="{38F12F90-B1D5-4F8B-83BA-0FD0A6A541EF}"/>
    <dgm:cxn modelId="{5FF49C6F-5C79-4D25-AC4C-2A2E823F3F4A}" type="presOf" srcId="{7769AC3A-F75A-42C7-A886-AD4121A7BBD2}" destId="{09D8AFAE-CD36-446C-85D4-9DF376DC3A96}" srcOrd="0" destOrd="11" presId="urn:microsoft.com/office/officeart/2005/8/layout/hList1"/>
    <dgm:cxn modelId="{264C3052-81A0-445F-9E0E-1802D1E56ED1}" srcId="{7A677EAA-11B8-4281-9FCC-86C462290CCC}" destId="{22D9D822-E400-4E86-88C4-E452629FBBC3}" srcOrd="10" destOrd="0" parTransId="{D2F37906-8F56-46B3-AB46-E0ED147F108D}" sibTransId="{9F8CF622-FD67-4DE9-B32B-2F47EAD9909C}"/>
    <dgm:cxn modelId="{4B1E9B7D-76B1-4A4F-AFDE-84ABFF5975F6}" srcId="{7A677EAA-11B8-4281-9FCC-86C462290CCC}" destId="{85B591BC-1FA4-430E-B038-170139AD9C57}" srcOrd="7" destOrd="0" parTransId="{795B2861-7A4F-491C-A2DA-A5E18E5EAA00}" sibTransId="{C66E7559-A4AA-4A1F-B217-09ADF37937C2}"/>
    <dgm:cxn modelId="{09C0A788-64DC-439A-A0F3-2995D4B6EE4B}" type="presOf" srcId="{CE69A7A7-C774-4DE7-A016-C05BE8DBC24B}" destId="{C3D7BA53-8B14-4F93-BE89-C3BBE66E59D4}" srcOrd="0" destOrd="0" presId="urn:microsoft.com/office/officeart/2005/8/layout/hList1"/>
    <dgm:cxn modelId="{DEE75F89-1921-49D2-8C36-DDC8D47D4409}" srcId="{90FF3307-D54A-4434-A4EB-C1202042FFBC}" destId="{CE69A7A7-C774-4DE7-A016-C05BE8DBC24B}" srcOrd="1" destOrd="0" parTransId="{4E3DDDB2-28DF-4A0D-82F6-BE1CA2EAC950}" sibTransId="{6C767EE9-2837-4727-AA0A-F77F5EF80C3A}"/>
    <dgm:cxn modelId="{941C9B92-6FED-4ECF-BB2D-B398E9D410B3}" type="presOf" srcId="{0FB164A0-AD01-401C-8F7D-A79FDCDAB5B5}" destId="{09D8AFAE-CD36-446C-85D4-9DF376DC3A96}" srcOrd="0" destOrd="6" presId="urn:microsoft.com/office/officeart/2005/8/layout/hList1"/>
    <dgm:cxn modelId="{0C4BB0A1-B6F9-4F2F-B61A-E21CDC49103E}" type="presOf" srcId="{0DFC7585-4A0F-4647-A90D-ED42F524EDE0}" destId="{09D8AFAE-CD36-446C-85D4-9DF376DC3A96}" srcOrd="0" destOrd="8" presId="urn:microsoft.com/office/officeart/2005/8/layout/hList1"/>
    <dgm:cxn modelId="{B48577A6-5932-42A6-AE3B-660FFF1EF64F}" srcId="{7A677EAA-11B8-4281-9FCC-86C462290CCC}" destId="{5ECA5A89-F2DE-4551-9BC2-0CB76AD521A7}" srcOrd="5" destOrd="0" parTransId="{6D6BF78C-B88E-47D2-88E4-22AF08449370}" sibTransId="{D1243D5F-B730-420C-91BD-A4E8915AE642}"/>
    <dgm:cxn modelId="{5F6FE4B1-CFD8-4FD4-95FB-1E1F92C82AF7}" srcId="{7A677EAA-11B8-4281-9FCC-86C462290CCC}" destId="{950EE52E-6001-4A19-8F57-35B84B4586D7}" srcOrd="3" destOrd="0" parTransId="{F1527988-6843-4CB0-86B7-1A65713D6106}" sibTransId="{1EA05366-21E5-43AC-B638-A320C45C0535}"/>
    <dgm:cxn modelId="{1DC93EB3-26C4-488B-B4A0-6EF0AD9BE67C}" srcId="{7A677EAA-11B8-4281-9FCC-86C462290CCC}" destId="{B250C30D-66AA-4AD6-9747-47AE61CC1346}" srcOrd="4" destOrd="0" parTransId="{84774845-97E0-4174-96A2-10F7F12EE4F0}" sibTransId="{1597D875-A953-4CAB-B034-FDCEB197C62A}"/>
    <dgm:cxn modelId="{0063C4C0-29B1-4AE3-8792-543D51D89628}" type="presOf" srcId="{90FF3307-D54A-4434-A4EB-C1202042FFBC}" destId="{48D6FE7A-3590-4E46-A0C2-8CE7FFB5D045}" srcOrd="0" destOrd="0" presId="urn:microsoft.com/office/officeart/2005/8/layout/hList1"/>
    <dgm:cxn modelId="{7A239CC1-0C0F-4E43-B265-C6E35DBCEF68}" srcId="{7A677EAA-11B8-4281-9FCC-86C462290CCC}" destId="{0DFC7585-4A0F-4647-A90D-ED42F524EDE0}" srcOrd="8" destOrd="0" parTransId="{513A9036-FC16-4967-9F3C-2BA66BBE4FFA}" sibTransId="{AF3BEE93-2810-4C1A-BEC4-F8A1CF67FC10}"/>
    <dgm:cxn modelId="{54DE5FD9-6C3E-439A-86CC-DE4EFF99A5D5}" srcId="{90FF3307-D54A-4434-A4EB-C1202042FFBC}" destId="{7A677EAA-11B8-4281-9FCC-86C462290CCC}" srcOrd="0" destOrd="0" parTransId="{D08909F6-DF71-4C12-9EEC-8B702B3565AE}" sibTransId="{E7DB95ED-B564-4E54-9AE4-ADC52B767F1E}"/>
    <dgm:cxn modelId="{A56A6CED-0EF0-467A-9BBF-5D2207FDC3BD}" srcId="{7A677EAA-11B8-4281-9FCC-86C462290CCC}" destId="{BE9AC508-44D7-4CD3-B5F1-33E3089873D3}" srcOrd="1" destOrd="0" parTransId="{44EAB7B6-8DA6-410D-864A-05FB7D79D14B}" sibTransId="{327003D8-AEE6-4EB8-932A-603520186E96}"/>
    <dgm:cxn modelId="{B56E6DF5-1868-409F-A819-95E033319682}" type="presOf" srcId="{950EE52E-6001-4A19-8F57-35B84B4586D7}" destId="{09D8AFAE-CD36-446C-85D4-9DF376DC3A96}" srcOrd="0" destOrd="3" presId="urn:microsoft.com/office/officeart/2005/8/layout/hList1"/>
    <dgm:cxn modelId="{D0784A83-7458-4417-85E6-2457FFCE234E}" type="presParOf" srcId="{48D6FE7A-3590-4E46-A0C2-8CE7FFB5D045}" destId="{D6432A26-4B93-4439-9AFB-4090B02D19B3}" srcOrd="0" destOrd="0" presId="urn:microsoft.com/office/officeart/2005/8/layout/hList1"/>
    <dgm:cxn modelId="{4C1A9AAA-D098-40F6-AEBF-02C3E4A9BE51}" type="presParOf" srcId="{D6432A26-4B93-4439-9AFB-4090B02D19B3}" destId="{FB945BFE-63C5-45D1-8912-E37F54B2254B}" srcOrd="0" destOrd="0" presId="urn:microsoft.com/office/officeart/2005/8/layout/hList1"/>
    <dgm:cxn modelId="{B29DD731-FA66-46DE-9A8B-4AA607BF3F2D}" type="presParOf" srcId="{D6432A26-4B93-4439-9AFB-4090B02D19B3}" destId="{09D8AFAE-CD36-446C-85D4-9DF376DC3A96}" srcOrd="1" destOrd="0" presId="urn:microsoft.com/office/officeart/2005/8/layout/hList1"/>
    <dgm:cxn modelId="{8641B060-D219-4408-ABA9-BFF013B2F5CB}" type="presParOf" srcId="{48D6FE7A-3590-4E46-A0C2-8CE7FFB5D045}" destId="{C84F8C7F-E9C0-4F06-994B-2DA4234E0119}" srcOrd="1" destOrd="0" presId="urn:microsoft.com/office/officeart/2005/8/layout/hList1"/>
    <dgm:cxn modelId="{F384C2CA-EEE1-4073-BF3B-0EE2EFCC3A35}" type="presParOf" srcId="{48D6FE7A-3590-4E46-A0C2-8CE7FFB5D045}" destId="{940C1459-FA69-4AE2-A186-8652FBDFE536}" srcOrd="2" destOrd="0" presId="urn:microsoft.com/office/officeart/2005/8/layout/hList1"/>
    <dgm:cxn modelId="{A0EBD6F7-E26C-483C-96D3-656D2A643B9B}" type="presParOf" srcId="{940C1459-FA69-4AE2-A186-8652FBDFE536}" destId="{C3D7BA53-8B14-4F93-BE89-C3BBE66E59D4}" srcOrd="0" destOrd="0" presId="urn:microsoft.com/office/officeart/2005/8/layout/hList1"/>
    <dgm:cxn modelId="{F19EEF62-B565-48D0-B242-2385B83E0864}" type="presParOf" srcId="{940C1459-FA69-4AE2-A186-8652FBDFE536}" destId="{889C477F-6D44-472B-AFE4-3B3CAD5C29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7EBE8B-22A0-40F2-948C-75BA8AC915B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B58122C-BF9C-4164-8BF0-65E929838518}">
      <dgm:prSet phldrT="[Szöveg]"/>
      <dgm:spPr/>
      <dgm:t>
        <a:bodyPr/>
        <a:lstStyle/>
        <a:p>
          <a:r>
            <a:rPr lang="hu-HU" dirty="0"/>
            <a:t>Beolvassa az agent.jar fájlból a Server objektumot</a:t>
          </a:r>
        </a:p>
      </dgm:t>
    </dgm:pt>
    <dgm:pt modelId="{BFD4D4B4-EEFA-4D61-ACAA-BB2FB6721EE2}" type="parTrans" cxnId="{4D80AAED-7E0B-49AE-9224-E54E575ADB8B}">
      <dgm:prSet/>
      <dgm:spPr/>
      <dgm:t>
        <a:bodyPr/>
        <a:lstStyle/>
        <a:p>
          <a:endParaRPr lang="hu-HU"/>
        </a:p>
      </dgm:t>
    </dgm:pt>
    <dgm:pt modelId="{ABB17180-8DAA-46E8-A780-69653E83C1A2}" type="sibTrans" cxnId="{4D80AAED-7E0B-49AE-9224-E54E575ADB8B}">
      <dgm:prSet/>
      <dgm:spPr/>
      <dgm:t>
        <a:bodyPr/>
        <a:lstStyle/>
        <a:p>
          <a:endParaRPr lang="hu-HU"/>
        </a:p>
      </dgm:t>
    </dgm:pt>
    <dgm:pt modelId="{2D245B24-09B6-4527-BE4E-1C50F4AEF218}">
      <dgm:prSet/>
      <dgm:spPr/>
      <dgm:t>
        <a:bodyPr/>
        <a:lstStyle/>
        <a:p>
          <a:r>
            <a:rPr lang="hu-HU"/>
            <a:t>Létrehozza az ágens konténerét</a:t>
          </a:r>
          <a:endParaRPr lang="hu-HU" dirty="0"/>
        </a:p>
      </dgm:t>
    </dgm:pt>
    <dgm:pt modelId="{E8833958-9FFF-4E60-80B8-D9329FB06A0E}" type="parTrans" cxnId="{19FEF737-0955-4C2E-9CA7-C816C79D1CAD}">
      <dgm:prSet/>
      <dgm:spPr/>
      <dgm:t>
        <a:bodyPr/>
        <a:lstStyle/>
        <a:p>
          <a:endParaRPr lang="hu-HU"/>
        </a:p>
      </dgm:t>
    </dgm:pt>
    <dgm:pt modelId="{B064BF1B-8EDC-4E2A-BCBF-D86A3DDFB633}" type="sibTrans" cxnId="{19FEF737-0955-4C2E-9CA7-C816C79D1CAD}">
      <dgm:prSet/>
      <dgm:spPr/>
      <dgm:t>
        <a:bodyPr/>
        <a:lstStyle/>
        <a:p>
          <a:endParaRPr lang="hu-HU"/>
        </a:p>
      </dgm:t>
    </dgm:pt>
    <dgm:pt modelId="{6E0D7611-74A6-4B36-AE9B-8E942EFD528D}">
      <dgm:prSet/>
      <dgm:spPr/>
      <dgm:t>
        <a:bodyPr/>
        <a:lstStyle/>
        <a:p>
          <a:r>
            <a:rPr lang="hu-HU"/>
            <a:t>Megvárja az ágens sikeres indulását</a:t>
          </a:r>
          <a:endParaRPr lang="hu-HU" dirty="0"/>
        </a:p>
      </dgm:t>
    </dgm:pt>
    <dgm:pt modelId="{A708CC87-B2AC-432E-A942-96E67A39030E}" type="parTrans" cxnId="{D1B5762B-AF67-4B5D-8806-9A0B934FF17E}">
      <dgm:prSet/>
      <dgm:spPr/>
      <dgm:t>
        <a:bodyPr/>
        <a:lstStyle/>
        <a:p>
          <a:endParaRPr lang="hu-HU"/>
        </a:p>
      </dgm:t>
    </dgm:pt>
    <dgm:pt modelId="{4D2AAE00-9F02-4851-BBB2-921A2F5C7A44}" type="sibTrans" cxnId="{D1B5762B-AF67-4B5D-8806-9A0B934FF17E}">
      <dgm:prSet/>
      <dgm:spPr/>
      <dgm:t>
        <a:bodyPr/>
        <a:lstStyle/>
        <a:p>
          <a:endParaRPr lang="hu-HU"/>
        </a:p>
      </dgm:t>
    </dgm:pt>
    <dgm:pt modelId="{37520EBF-BCDF-4A7B-B731-259D80357CB6}">
      <dgm:prSet/>
      <dgm:spPr/>
      <dgm:t>
        <a:bodyPr/>
        <a:lstStyle/>
        <a:p>
          <a:r>
            <a:rPr lang="hu-HU"/>
            <a:t>Létrehozza a webhook konfigurációt</a:t>
          </a:r>
          <a:endParaRPr lang="hu-HU" dirty="0"/>
        </a:p>
      </dgm:t>
    </dgm:pt>
    <dgm:pt modelId="{41DB312B-C9F5-4FD6-A81E-9316934B4776}" type="parTrans" cxnId="{4662E8FB-99CD-4446-A8DA-74B07020212A}">
      <dgm:prSet/>
      <dgm:spPr/>
      <dgm:t>
        <a:bodyPr/>
        <a:lstStyle/>
        <a:p>
          <a:endParaRPr lang="hu-HU"/>
        </a:p>
      </dgm:t>
    </dgm:pt>
    <dgm:pt modelId="{065F8499-A129-48BC-96C6-2FEEE0F65ED2}" type="sibTrans" cxnId="{4662E8FB-99CD-4446-A8DA-74B07020212A}">
      <dgm:prSet/>
      <dgm:spPr/>
      <dgm:t>
        <a:bodyPr/>
        <a:lstStyle/>
        <a:p>
          <a:endParaRPr lang="hu-HU"/>
        </a:p>
      </dgm:t>
    </dgm:pt>
    <dgm:pt modelId="{2BE7773D-74C4-4C5E-B0F0-206E42405181}">
      <dgm:prSet/>
      <dgm:spPr/>
      <dgm:t>
        <a:bodyPr/>
        <a:lstStyle/>
        <a:p>
          <a:r>
            <a:rPr lang="hu-HU"/>
            <a:t>Elmenti adatbázisba, hogy fut az ágens</a:t>
          </a:r>
          <a:endParaRPr lang="hu-HU" dirty="0"/>
        </a:p>
      </dgm:t>
    </dgm:pt>
    <dgm:pt modelId="{4E2B37C2-8F11-408E-8190-B8BA71617561}" type="parTrans" cxnId="{6958BE9F-AF1E-4CBF-A8A8-BA28EC81BBFA}">
      <dgm:prSet/>
      <dgm:spPr/>
      <dgm:t>
        <a:bodyPr/>
        <a:lstStyle/>
        <a:p>
          <a:endParaRPr lang="hu-HU"/>
        </a:p>
      </dgm:t>
    </dgm:pt>
    <dgm:pt modelId="{EF12A47C-9EE7-4D36-84F1-A613094A282D}" type="sibTrans" cxnId="{6958BE9F-AF1E-4CBF-A8A8-BA28EC81BBFA}">
      <dgm:prSet/>
      <dgm:spPr/>
      <dgm:t>
        <a:bodyPr/>
        <a:lstStyle/>
        <a:p>
          <a:endParaRPr lang="hu-HU"/>
        </a:p>
      </dgm:t>
    </dgm:pt>
    <dgm:pt modelId="{1C8468DA-8A49-4380-A139-62161608B0FC}" type="pres">
      <dgm:prSet presAssocID="{577EBE8B-22A0-40F2-948C-75BA8AC915BF}" presName="linearFlow" presStyleCnt="0">
        <dgm:presLayoutVars>
          <dgm:resizeHandles val="exact"/>
        </dgm:presLayoutVars>
      </dgm:prSet>
      <dgm:spPr/>
    </dgm:pt>
    <dgm:pt modelId="{AAC6E647-6B48-4CCD-B222-6B2F0A64C616}" type="pres">
      <dgm:prSet presAssocID="{1B58122C-BF9C-4164-8BF0-65E929838518}" presName="node" presStyleLbl="node1" presStyleIdx="0" presStyleCnt="5">
        <dgm:presLayoutVars>
          <dgm:bulletEnabled val="1"/>
        </dgm:presLayoutVars>
      </dgm:prSet>
      <dgm:spPr/>
    </dgm:pt>
    <dgm:pt modelId="{958B0142-0E8C-4907-AAC7-763969B26456}" type="pres">
      <dgm:prSet presAssocID="{ABB17180-8DAA-46E8-A780-69653E83C1A2}" presName="sibTrans" presStyleLbl="sibTrans2D1" presStyleIdx="0" presStyleCnt="4"/>
      <dgm:spPr/>
    </dgm:pt>
    <dgm:pt modelId="{51F69BD3-7F63-4D8D-AFB9-0AA7201AA850}" type="pres">
      <dgm:prSet presAssocID="{ABB17180-8DAA-46E8-A780-69653E83C1A2}" presName="connectorText" presStyleLbl="sibTrans2D1" presStyleIdx="0" presStyleCnt="4"/>
      <dgm:spPr/>
    </dgm:pt>
    <dgm:pt modelId="{2E4A121C-F015-400E-BA20-E3F733B6CDC7}" type="pres">
      <dgm:prSet presAssocID="{2D245B24-09B6-4527-BE4E-1C50F4AEF218}" presName="node" presStyleLbl="node1" presStyleIdx="1" presStyleCnt="5">
        <dgm:presLayoutVars>
          <dgm:bulletEnabled val="1"/>
        </dgm:presLayoutVars>
      </dgm:prSet>
      <dgm:spPr/>
    </dgm:pt>
    <dgm:pt modelId="{373197D5-885F-431E-A4D5-CC2A6749D13F}" type="pres">
      <dgm:prSet presAssocID="{B064BF1B-8EDC-4E2A-BCBF-D86A3DDFB633}" presName="sibTrans" presStyleLbl="sibTrans2D1" presStyleIdx="1" presStyleCnt="4"/>
      <dgm:spPr/>
    </dgm:pt>
    <dgm:pt modelId="{0148D4B0-F123-4593-AF94-1A908E646AAE}" type="pres">
      <dgm:prSet presAssocID="{B064BF1B-8EDC-4E2A-BCBF-D86A3DDFB633}" presName="connectorText" presStyleLbl="sibTrans2D1" presStyleIdx="1" presStyleCnt="4"/>
      <dgm:spPr/>
    </dgm:pt>
    <dgm:pt modelId="{FE214FEF-9D80-42AE-98E9-B944AFF1A12F}" type="pres">
      <dgm:prSet presAssocID="{6E0D7611-74A6-4B36-AE9B-8E942EFD528D}" presName="node" presStyleLbl="node1" presStyleIdx="2" presStyleCnt="5">
        <dgm:presLayoutVars>
          <dgm:bulletEnabled val="1"/>
        </dgm:presLayoutVars>
      </dgm:prSet>
      <dgm:spPr/>
    </dgm:pt>
    <dgm:pt modelId="{F621BEC1-46B5-426B-990F-0B1FA7089D87}" type="pres">
      <dgm:prSet presAssocID="{4D2AAE00-9F02-4851-BBB2-921A2F5C7A44}" presName="sibTrans" presStyleLbl="sibTrans2D1" presStyleIdx="2" presStyleCnt="4"/>
      <dgm:spPr/>
    </dgm:pt>
    <dgm:pt modelId="{45A98A94-D67B-413C-91B7-AA196E979674}" type="pres">
      <dgm:prSet presAssocID="{4D2AAE00-9F02-4851-BBB2-921A2F5C7A44}" presName="connectorText" presStyleLbl="sibTrans2D1" presStyleIdx="2" presStyleCnt="4"/>
      <dgm:spPr/>
    </dgm:pt>
    <dgm:pt modelId="{83EAD74A-039A-41CF-A929-AE79FB1E5C3E}" type="pres">
      <dgm:prSet presAssocID="{37520EBF-BCDF-4A7B-B731-259D80357CB6}" presName="node" presStyleLbl="node1" presStyleIdx="3" presStyleCnt="5">
        <dgm:presLayoutVars>
          <dgm:bulletEnabled val="1"/>
        </dgm:presLayoutVars>
      </dgm:prSet>
      <dgm:spPr/>
    </dgm:pt>
    <dgm:pt modelId="{F26F4562-9A1E-4180-81D2-5BAF1D21C2FD}" type="pres">
      <dgm:prSet presAssocID="{065F8499-A129-48BC-96C6-2FEEE0F65ED2}" presName="sibTrans" presStyleLbl="sibTrans2D1" presStyleIdx="3" presStyleCnt="4"/>
      <dgm:spPr/>
    </dgm:pt>
    <dgm:pt modelId="{08D5CB57-718A-430A-93EF-88621781CC5C}" type="pres">
      <dgm:prSet presAssocID="{065F8499-A129-48BC-96C6-2FEEE0F65ED2}" presName="connectorText" presStyleLbl="sibTrans2D1" presStyleIdx="3" presStyleCnt="4"/>
      <dgm:spPr/>
    </dgm:pt>
    <dgm:pt modelId="{275F18C9-77BE-4A50-B209-1E41EA0C6A37}" type="pres">
      <dgm:prSet presAssocID="{2BE7773D-74C4-4C5E-B0F0-206E42405181}" presName="node" presStyleLbl="node1" presStyleIdx="4" presStyleCnt="5">
        <dgm:presLayoutVars>
          <dgm:bulletEnabled val="1"/>
        </dgm:presLayoutVars>
      </dgm:prSet>
      <dgm:spPr/>
    </dgm:pt>
  </dgm:ptLst>
  <dgm:cxnLst>
    <dgm:cxn modelId="{F7BF9415-549C-452A-A104-3A3B34754DFF}" type="presOf" srcId="{1B58122C-BF9C-4164-8BF0-65E929838518}" destId="{AAC6E647-6B48-4CCD-B222-6B2F0A64C616}" srcOrd="0" destOrd="0" presId="urn:microsoft.com/office/officeart/2005/8/layout/process2"/>
    <dgm:cxn modelId="{4CA9AD17-5222-4164-AF4F-6A90BC05CA4F}" type="presOf" srcId="{065F8499-A129-48BC-96C6-2FEEE0F65ED2}" destId="{08D5CB57-718A-430A-93EF-88621781CC5C}" srcOrd="1" destOrd="0" presId="urn:microsoft.com/office/officeart/2005/8/layout/process2"/>
    <dgm:cxn modelId="{9417E81F-1296-4FDA-BCA9-AD4DA2ACCCAA}" type="presOf" srcId="{ABB17180-8DAA-46E8-A780-69653E83C1A2}" destId="{51F69BD3-7F63-4D8D-AFB9-0AA7201AA850}" srcOrd="1" destOrd="0" presId="urn:microsoft.com/office/officeart/2005/8/layout/process2"/>
    <dgm:cxn modelId="{B4CF5123-1D7B-461E-8D28-5783310139F3}" type="presOf" srcId="{065F8499-A129-48BC-96C6-2FEEE0F65ED2}" destId="{F26F4562-9A1E-4180-81D2-5BAF1D21C2FD}" srcOrd="0" destOrd="0" presId="urn:microsoft.com/office/officeart/2005/8/layout/process2"/>
    <dgm:cxn modelId="{BD84A524-0992-4A29-AA27-78C7B3B9D832}" type="presOf" srcId="{2D245B24-09B6-4527-BE4E-1C50F4AEF218}" destId="{2E4A121C-F015-400E-BA20-E3F733B6CDC7}" srcOrd="0" destOrd="0" presId="urn:microsoft.com/office/officeart/2005/8/layout/process2"/>
    <dgm:cxn modelId="{D1B5762B-AF67-4B5D-8806-9A0B934FF17E}" srcId="{577EBE8B-22A0-40F2-948C-75BA8AC915BF}" destId="{6E0D7611-74A6-4B36-AE9B-8E942EFD528D}" srcOrd="2" destOrd="0" parTransId="{A708CC87-B2AC-432E-A942-96E67A39030E}" sibTransId="{4D2AAE00-9F02-4851-BBB2-921A2F5C7A44}"/>
    <dgm:cxn modelId="{19FEF737-0955-4C2E-9CA7-C816C79D1CAD}" srcId="{577EBE8B-22A0-40F2-948C-75BA8AC915BF}" destId="{2D245B24-09B6-4527-BE4E-1C50F4AEF218}" srcOrd="1" destOrd="0" parTransId="{E8833958-9FFF-4E60-80B8-D9329FB06A0E}" sibTransId="{B064BF1B-8EDC-4E2A-BCBF-D86A3DDFB633}"/>
    <dgm:cxn modelId="{C6F2333C-9EB3-4E26-AA76-DD21B3FC28CE}" type="presOf" srcId="{37520EBF-BCDF-4A7B-B731-259D80357CB6}" destId="{83EAD74A-039A-41CF-A929-AE79FB1E5C3E}" srcOrd="0" destOrd="0" presId="urn:microsoft.com/office/officeart/2005/8/layout/process2"/>
    <dgm:cxn modelId="{67F31149-C20E-4FD1-BB21-76C372438BC3}" type="presOf" srcId="{4D2AAE00-9F02-4851-BBB2-921A2F5C7A44}" destId="{F621BEC1-46B5-426B-990F-0B1FA7089D87}" srcOrd="0" destOrd="0" presId="urn:microsoft.com/office/officeart/2005/8/layout/process2"/>
    <dgm:cxn modelId="{59ADDA89-D38C-4284-BF05-AE39D1712EF1}" type="presOf" srcId="{577EBE8B-22A0-40F2-948C-75BA8AC915BF}" destId="{1C8468DA-8A49-4380-A139-62161608B0FC}" srcOrd="0" destOrd="0" presId="urn:microsoft.com/office/officeart/2005/8/layout/process2"/>
    <dgm:cxn modelId="{5124B49D-1DA3-4755-A4B5-3E1C276E7C16}" type="presOf" srcId="{4D2AAE00-9F02-4851-BBB2-921A2F5C7A44}" destId="{45A98A94-D67B-413C-91B7-AA196E979674}" srcOrd="1" destOrd="0" presId="urn:microsoft.com/office/officeart/2005/8/layout/process2"/>
    <dgm:cxn modelId="{6958BE9F-AF1E-4CBF-A8A8-BA28EC81BBFA}" srcId="{577EBE8B-22A0-40F2-948C-75BA8AC915BF}" destId="{2BE7773D-74C4-4C5E-B0F0-206E42405181}" srcOrd="4" destOrd="0" parTransId="{4E2B37C2-8F11-408E-8190-B8BA71617561}" sibTransId="{EF12A47C-9EE7-4D36-84F1-A613094A282D}"/>
    <dgm:cxn modelId="{4CF563A2-A2F3-4909-8DF1-5AD65C411F20}" type="presOf" srcId="{B064BF1B-8EDC-4E2A-BCBF-D86A3DDFB633}" destId="{0148D4B0-F123-4593-AF94-1A908E646AAE}" srcOrd="1" destOrd="0" presId="urn:microsoft.com/office/officeart/2005/8/layout/process2"/>
    <dgm:cxn modelId="{34ABBABA-035B-47AD-AC39-E9B47DF0EDC2}" type="presOf" srcId="{ABB17180-8DAA-46E8-A780-69653E83C1A2}" destId="{958B0142-0E8C-4907-AAC7-763969B26456}" srcOrd="0" destOrd="0" presId="urn:microsoft.com/office/officeart/2005/8/layout/process2"/>
    <dgm:cxn modelId="{016B6DCA-E465-461A-B7C5-987BF9AA38C6}" type="presOf" srcId="{B064BF1B-8EDC-4E2A-BCBF-D86A3DDFB633}" destId="{373197D5-885F-431E-A4D5-CC2A6749D13F}" srcOrd="0" destOrd="0" presId="urn:microsoft.com/office/officeart/2005/8/layout/process2"/>
    <dgm:cxn modelId="{4D80AAED-7E0B-49AE-9224-E54E575ADB8B}" srcId="{577EBE8B-22A0-40F2-948C-75BA8AC915BF}" destId="{1B58122C-BF9C-4164-8BF0-65E929838518}" srcOrd="0" destOrd="0" parTransId="{BFD4D4B4-EEFA-4D61-ACAA-BB2FB6721EE2}" sibTransId="{ABB17180-8DAA-46E8-A780-69653E83C1A2}"/>
    <dgm:cxn modelId="{ACDC25EE-AABF-4FB4-AE58-4D1ABDD39836}" type="presOf" srcId="{6E0D7611-74A6-4B36-AE9B-8E942EFD528D}" destId="{FE214FEF-9D80-42AE-98E9-B944AFF1A12F}" srcOrd="0" destOrd="0" presId="urn:microsoft.com/office/officeart/2005/8/layout/process2"/>
    <dgm:cxn modelId="{9EC345F7-A344-40A0-BBC9-3712B8A331F2}" type="presOf" srcId="{2BE7773D-74C4-4C5E-B0F0-206E42405181}" destId="{275F18C9-77BE-4A50-B209-1E41EA0C6A37}" srcOrd="0" destOrd="0" presId="urn:microsoft.com/office/officeart/2005/8/layout/process2"/>
    <dgm:cxn modelId="{4662E8FB-99CD-4446-A8DA-74B07020212A}" srcId="{577EBE8B-22A0-40F2-948C-75BA8AC915BF}" destId="{37520EBF-BCDF-4A7B-B731-259D80357CB6}" srcOrd="3" destOrd="0" parTransId="{41DB312B-C9F5-4FD6-A81E-9316934B4776}" sibTransId="{065F8499-A129-48BC-96C6-2FEEE0F65ED2}"/>
    <dgm:cxn modelId="{2DF3C942-CC28-487B-9F5D-DF19DE326075}" type="presParOf" srcId="{1C8468DA-8A49-4380-A139-62161608B0FC}" destId="{AAC6E647-6B48-4CCD-B222-6B2F0A64C616}" srcOrd="0" destOrd="0" presId="urn:microsoft.com/office/officeart/2005/8/layout/process2"/>
    <dgm:cxn modelId="{87FA8E9F-C5B4-460D-9369-0187ABD5E8E4}" type="presParOf" srcId="{1C8468DA-8A49-4380-A139-62161608B0FC}" destId="{958B0142-0E8C-4907-AAC7-763969B26456}" srcOrd="1" destOrd="0" presId="urn:microsoft.com/office/officeart/2005/8/layout/process2"/>
    <dgm:cxn modelId="{73AABF49-736B-40DC-94DC-E784D38D4742}" type="presParOf" srcId="{958B0142-0E8C-4907-AAC7-763969B26456}" destId="{51F69BD3-7F63-4D8D-AFB9-0AA7201AA850}" srcOrd="0" destOrd="0" presId="urn:microsoft.com/office/officeart/2005/8/layout/process2"/>
    <dgm:cxn modelId="{390028A3-9DE0-433F-88D7-07046DB83481}" type="presParOf" srcId="{1C8468DA-8A49-4380-A139-62161608B0FC}" destId="{2E4A121C-F015-400E-BA20-E3F733B6CDC7}" srcOrd="2" destOrd="0" presId="urn:microsoft.com/office/officeart/2005/8/layout/process2"/>
    <dgm:cxn modelId="{D8C37B52-18BA-4E5E-9FA2-CA001D7327DD}" type="presParOf" srcId="{1C8468DA-8A49-4380-A139-62161608B0FC}" destId="{373197D5-885F-431E-A4D5-CC2A6749D13F}" srcOrd="3" destOrd="0" presId="urn:microsoft.com/office/officeart/2005/8/layout/process2"/>
    <dgm:cxn modelId="{CDCFA83E-F120-461F-B18B-0114216F660E}" type="presParOf" srcId="{373197D5-885F-431E-A4D5-CC2A6749D13F}" destId="{0148D4B0-F123-4593-AF94-1A908E646AAE}" srcOrd="0" destOrd="0" presId="urn:microsoft.com/office/officeart/2005/8/layout/process2"/>
    <dgm:cxn modelId="{BE997B5C-4B95-45E9-A0F5-5D18E5555531}" type="presParOf" srcId="{1C8468DA-8A49-4380-A139-62161608B0FC}" destId="{FE214FEF-9D80-42AE-98E9-B944AFF1A12F}" srcOrd="4" destOrd="0" presId="urn:microsoft.com/office/officeart/2005/8/layout/process2"/>
    <dgm:cxn modelId="{6B5265C4-55DB-46D3-9629-007910CEF71D}" type="presParOf" srcId="{1C8468DA-8A49-4380-A139-62161608B0FC}" destId="{F621BEC1-46B5-426B-990F-0B1FA7089D87}" srcOrd="5" destOrd="0" presId="urn:microsoft.com/office/officeart/2005/8/layout/process2"/>
    <dgm:cxn modelId="{A16000B9-3D4C-405C-A639-A53E9B5426D2}" type="presParOf" srcId="{F621BEC1-46B5-426B-990F-0B1FA7089D87}" destId="{45A98A94-D67B-413C-91B7-AA196E979674}" srcOrd="0" destOrd="0" presId="urn:microsoft.com/office/officeart/2005/8/layout/process2"/>
    <dgm:cxn modelId="{C3F8998B-2856-480A-B03C-945C5160B597}" type="presParOf" srcId="{1C8468DA-8A49-4380-A139-62161608B0FC}" destId="{83EAD74A-039A-41CF-A929-AE79FB1E5C3E}" srcOrd="6" destOrd="0" presId="urn:microsoft.com/office/officeart/2005/8/layout/process2"/>
    <dgm:cxn modelId="{BBA65B13-5C81-4FCF-9A35-6EDA57AC09D4}" type="presParOf" srcId="{1C8468DA-8A49-4380-A139-62161608B0FC}" destId="{F26F4562-9A1E-4180-81D2-5BAF1D21C2FD}" srcOrd="7" destOrd="0" presId="urn:microsoft.com/office/officeart/2005/8/layout/process2"/>
    <dgm:cxn modelId="{0A601264-DDD7-4F6A-9B68-34D9BCB5C2E7}" type="presParOf" srcId="{F26F4562-9A1E-4180-81D2-5BAF1D21C2FD}" destId="{08D5CB57-718A-430A-93EF-88621781CC5C}" srcOrd="0" destOrd="0" presId="urn:microsoft.com/office/officeart/2005/8/layout/process2"/>
    <dgm:cxn modelId="{C8690B59-2C79-495B-A750-0D7622334CF9}" type="presParOf" srcId="{1C8468DA-8A49-4380-A139-62161608B0FC}" destId="{275F18C9-77BE-4A50-B209-1E41EA0C6A3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7EBE8B-22A0-40F2-948C-75BA8AC915B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B58122C-BF9C-4164-8BF0-65E929838518}">
      <dgm:prSet phldrT="[Szöveg]" custT="1"/>
      <dgm:spPr/>
      <dgm:t>
        <a:bodyPr/>
        <a:lstStyle/>
        <a:p>
          <a:r>
            <a:rPr lang="hu-HU" sz="1300" dirty="0"/>
            <a:t>Beolvassa az agent.jar fájlból a Server objektumot</a:t>
          </a:r>
        </a:p>
      </dgm:t>
    </dgm:pt>
    <dgm:pt modelId="{BFD4D4B4-EEFA-4D61-ACAA-BB2FB6721EE2}" type="parTrans" cxnId="{4D80AAED-7E0B-49AE-9224-E54E575ADB8B}">
      <dgm:prSet/>
      <dgm:spPr/>
      <dgm:t>
        <a:bodyPr/>
        <a:lstStyle/>
        <a:p>
          <a:endParaRPr lang="hu-HU"/>
        </a:p>
      </dgm:t>
    </dgm:pt>
    <dgm:pt modelId="{ABB17180-8DAA-46E8-A780-69653E83C1A2}" type="sibTrans" cxnId="{4D80AAED-7E0B-49AE-9224-E54E575ADB8B}">
      <dgm:prSet/>
      <dgm:spPr/>
      <dgm:t>
        <a:bodyPr/>
        <a:lstStyle/>
        <a:p>
          <a:endParaRPr lang="hu-HU"/>
        </a:p>
      </dgm:t>
    </dgm:pt>
    <dgm:pt modelId="{2D245B24-09B6-4527-BE4E-1C50F4AEF218}">
      <dgm:prSet custT="1"/>
      <dgm:spPr/>
      <dgm:t>
        <a:bodyPr/>
        <a:lstStyle/>
        <a:p>
          <a:r>
            <a:rPr lang="hu-HU" sz="1300" dirty="0"/>
            <a:t>Bekonfigurálja magát</a:t>
          </a:r>
        </a:p>
      </dgm:t>
    </dgm:pt>
    <dgm:pt modelId="{E8833958-9FFF-4E60-80B8-D9329FB06A0E}" type="parTrans" cxnId="{19FEF737-0955-4C2E-9CA7-C816C79D1CAD}">
      <dgm:prSet/>
      <dgm:spPr/>
      <dgm:t>
        <a:bodyPr/>
        <a:lstStyle/>
        <a:p>
          <a:endParaRPr lang="hu-HU"/>
        </a:p>
      </dgm:t>
    </dgm:pt>
    <dgm:pt modelId="{B064BF1B-8EDC-4E2A-BCBF-D86A3DDFB633}" type="sibTrans" cxnId="{19FEF737-0955-4C2E-9CA7-C816C79D1CAD}">
      <dgm:prSet/>
      <dgm:spPr/>
      <dgm:t>
        <a:bodyPr/>
        <a:lstStyle/>
        <a:p>
          <a:endParaRPr lang="hu-HU"/>
        </a:p>
      </dgm:t>
    </dgm:pt>
    <dgm:pt modelId="{6DAD507D-251A-4074-B8DF-8DEA86003205}">
      <dgm:prSet/>
      <dgm:spPr/>
      <dgm:t>
        <a:bodyPr/>
        <a:lstStyle/>
        <a:p>
          <a:r>
            <a:rPr lang="hu-HU" dirty="0"/>
            <a:t>Kiszolgálja a </a:t>
          </a:r>
          <a:r>
            <a:rPr lang="hu-HU" dirty="0" err="1"/>
            <a:t>webhook</a:t>
          </a:r>
          <a:r>
            <a:rPr lang="hu-HU" dirty="0"/>
            <a:t> kéréseket és jelentés kéréseket</a:t>
          </a:r>
        </a:p>
      </dgm:t>
    </dgm:pt>
    <dgm:pt modelId="{0B8779AB-E0AD-4CFB-85F6-CA80AFBDE277}" type="parTrans" cxnId="{885C593C-38D1-4A4A-BA2F-4A00DA782163}">
      <dgm:prSet/>
      <dgm:spPr/>
      <dgm:t>
        <a:bodyPr/>
        <a:lstStyle/>
        <a:p>
          <a:endParaRPr lang="hu-HU"/>
        </a:p>
      </dgm:t>
    </dgm:pt>
    <dgm:pt modelId="{16A113E8-5FF3-4073-B7BC-723C3A1FCDA8}" type="sibTrans" cxnId="{885C593C-38D1-4A4A-BA2F-4A00DA782163}">
      <dgm:prSet/>
      <dgm:spPr/>
      <dgm:t>
        <a:bodyPr/>
        <a:lstStyle/>
        <a:p>
          <a:endParaRPr lang="hu-HU"/>
        </a:p>
      </dgm:t>
    </dgm:pt>
    <dgm:pt modelId="{1C8468DA-8A49-4380-A139-62161608B0FC}" type="pres">
      <dgm:prSet presAssocID="{577EBE8B-22A0-40F2-948C-75BA8AC915BF}" presName="linearFlow" presStyleCnt="0">
        <dgm:presLayoutVars>
          <dgm:resizeHandles val="exact"/>
        </dgm:presLayoutVars>
      </dgm:prSet>
      <dgm:spPr/>
    </dgm:pt>
    <dgm:pt modelId="{AAC6E647-6B48-4CCD-B222-6B2F0A64C616}" type="pres">
      <dgm:prSet presAssocID="{1B58122C-BF9C-4164-8BF0-65E929838518}" presName="node" presStyleLbl="node1" presStyleIdx="0" presStyleCnt="3" custScaleX="140261">
        <dgm:presLayoutVars>
          <dgm:bulletEnabled val="1"/>
        </dgm:presLayoutVars>
      </dgm:prSet>
      <dgm:spPr/>
    </dgm:pt>
    <dgm:pt modelId="{958B0142-0E8C-4907-AAC7-763969B26456}" type="pres">
      <dgm:prSet presAssocID="{ABB17180-8DAA-46E8-A780-69653E83C1A2}" presName="sibTrans" presStyleLbl="sibTrans2D1" presStyleIdx="0" presStyleCnt="2"/>
      <dgm:spPr/>
    </dgm:pt>
    <dgm:pt modelId="{51F69BD3-7F63-4D8D-AFB9-0AA7201AA850}" type="pres">
      <dgm:prSet presAssocID="{ABB17180-8DAA-46E8-A780-69653E83C1A2}" presName="connectorText" presStyleLbl="sibTrans2D1" presStyleIdx="0" presStyleCnt="2"/>
      <dgm:spPr/>
    </dgm:pt>
    <dgm:pt modelId="{2E4A121C-F015-400E-BA20-E3F733B6CDC7}" type="pres">
      <dgm:prSet presAssocID="{2D245B24-09B6-4527-BE4E-1C50F4AEF218}" presName="node" presStyleLbl="node1" presStyleIdx="1" presStyleCnt="3" custScaleX="140261">
        <dgm:presLayoutVars>
          <dgm:bulletEnabled val="1"/>
        </dgm:presLayoutVars>
      </dgm:prSet>
      <dgm:spPr/>
    </dgm:pt>
    <dgm:pt modelId="{D82914D9-CCF5-412F-BC68-49A0E4789D12}" type="pres">
      <dgm:prSet presAssocID="{B064BF1B-8EDC-4E2A-BCBF-D86A3DDFB633}" presName="sibTrans" presStyleLbl="sibTrans2D1" presStyleIdx="1" presStyleCnt="2"/>
      <dgm:spPr/>
    </dgm:pt>
    <dgm:pt modelId="{14DB8657-311F-4066-A67A-EDF9B11E76B1}" type="pres">
      <dgm:prSet presAssocID="{B064BF1B-8EDC-4E2A-BCBF-D86A3DDFB633}" presName="connectorText" presStyleLbl="sibTrans2D1" presStyleIdx="1" presStyleCnt="2"/>
      <dgm:spPr/>
    </dgm:pt>
    <dgm:pt modelId="{BC497B49-D97B-4DFE-8BCB-2C4A23AFBF43}" type="pres">
      <dgm:prSet presAssocID="{6DAD507D-251A-4074-B8DF-8DEA86003205}" presName="node" presStyleLbl="node1" presStyleIdx="2" presStyleCnt="3" custScaleX="140261">
        <dgm:presLayoutVars>
          <dgm:bulletEnabled val="1"/>
        </dgm:presLayoutVars>
      </dgm:prSet>
      <dgm:spPr/>
    </dgm:pt>
  </dgm:ptLst>
  <dgm:cxnLst>
    <dgm:cxn modelId="{F7BF9415-549C-452A-A104-3A3B34754DFF}" type="presOf" srcId="{1B58122C-BF9C-4164-8BF0-65E929838518}" destId="{AAC6E647-6B48-4CCD-B222-6B2F0A64C616}" srcOrd="0" destOrd="0" presId="urn:microsoft.com/office/officeart/2005/8/layout/process2"/>
    <dgm:cxn modelId="{9417E81F-1296-4FDA-BCA9-AD4DA2ACCCAA}" type="presOf" srcId="{ABB17180-8DAA-46E8-A780-69653E83C1A2}" destId="{51F69BD3-7F63-4D8D-AFB9-0AA7201AA850}" srcOrd="1" destOrd="0" presId="urn:microsoft.com/office/officeart/2005/8/layout/process2"/>
    <dgm:cxn modelId="{BD84A524-0992-4A29-AA27-78C7B3B9D832}" type="presOf" srcId="{2D245B24-09B6-4527-BE4E-1C50F4AEF218}" destId="{2E4A121C-F015-400E-BA20-E3F733B6CDC7}" srcOrd="0" destOrd="0" presId="urn:microsoft.com/office/officeart/2005/8/layout/process2"/>
    <dgm:cxn modelId="{19FEF737-0955-4C2E-9CA7-C816C79D1CAD}" srcId="{577EBE8B-22A0-40F2-948C-75BA8AC915BF}" destId="{2D245B24-09B6-4527-BE4E-1C50F4AEF218}" srcOrd="1" destOrd="0" parTransId="{E8833958-9FFF-4E60-80B8-D9329FB06A0E}" sibTransId="{B064BF1B-8EDC-4E2A-BCBF-D86A3DDFB633}"/>
    <dgm:cxn modelId="{885C593C-38D1-4A4A-BA2F-4A00DA782163}" srcId="{577EBE8B-22A0-40F2-948C-75BA8AC915BF}" destId="{6DAD507D-251A-4074-B8DF-8DEA86003205}" srcOrd="2" destOrd="0" parTransId="{0B8779AB-E0AD-4CFB-85F6-CA80AFBDE277}" sibTransId="{16A113E8-5FF3-4073-B7BC-723C3A1FCDA8}"/>
    <dgm:cxn modelId="{CF036474-79E8-4819-AADE-4CE3181EA015}" type="presOf" srcId="{B064BF1B-8EDC-4E2A-BCBF-D86A3DDFB633}" destId="{14DB8657-311F-4066-A67A-EDF9B11E76B1}" srcOrd="1" destOrd="0" presId="urn:microsoft.com/office/officeart/2005/8/layout/process2"/>
    <dgm:cxn modelId="{000B387C-D198-431B-BCC6-C2697FAB9316}" type="presOf" srcId="{6DAD507D-251A-4074-B8DF-8DEA86003205}" destId="{BC497B49-D97B-4DFE-8BCB-2C4A23AFBF43}" srcOrd="0" destOrd="0" presId="urn:microsoft.com/office/officeart/2005/8/layout/process2"/>
    <dgm:cxn modelId="{59ADDA89-D38C-4284-BF05-AE39D1712EF1}" type="presOf" srcId="{577EBE8B-22A0-40F2-948C-75BA8AC915BF}" destId="{1C8468DA-8A49-4380-A139-62161608B0FC}" srcOrd="0" destOrd="0" presId="urn:microsoft.com/office/officeart/2005/8/layout/process2"/>
    <dgm:cxn modelId="{B7DB0D97-1F26-48FA-9E66-03F0FCB85B34}" type="presOf" srcId="{B064BF1B-8EDC-4E2A-BCBF-D86A3DDFB633}" destId="{D82914D9-CCF5-412F-BC68-49A0E4789D12}" srcOrd="0" destOrd="0" presId="urn:microsoft.com/office/officeart/2005/8/layout/process2"/>
    <dgm:cxn modelId="{34ABBABA-035B-47AD-AC39-E9B47DF0EDC2}" type="presOf" srcId="{ABB17180-8DAA-46E8-A780-69653E83C1A2}" destId="{958B0142-0E8C-4907-AAC7-763969B26456}" srcOrd="0" destOrd="0" presId="urn:microsoft.com/office/officeart/2005/8/layout/process2"/>
    <dgm:cxn modelId="{4D80AAED-7E0B-49AE-9224-E54E575ADB8B}" srcId="{577EBE8B-22A0-40F2-948C-75BA8AC915BF}" destId="{1B58122C-BF9C-4164-8BF0-65E929838518}" srcOrd="0" destOrd="0" parTransId="{BFD4D4B4-EEFA-4D61-ACAA-BB2FB6721EE2}" sibTransId="{ABB17180-8DAA-46E8-A780-69653E83C1A2}"/>
    <dgm:cxn modelId="{2DF3C942-CC28-487B-9F5D-DF19DE326075}" type="presParOf" srcId="{1C8468DA-8A49-4380-A139-62161608B0FC}" destId="{AAC6E647-6B48-4CCD-B222-6B2F0A64C616}" srcOrd="0" destOrd="0" presId="urn:microsoft.com/office/officeart/2005/8/layout/process2"/>
    <dgm:cxn modelId="{87FA8E9F-C5B4-460D-9369-0187ABD5E8E4}" type="presParOf" srcId="{1C8468DA-8A49-4380-A139-62161608B0FC}" destId="{958B0142-0E8C-4907-AAC7-763969B26456}" srcOrd="1" destOrd="0" presId="urn:microsoft.com/office/officeart/2005/8/layout/process2"/>
    <dgm:cxn modelId="{73AABF49-736B-40DC-94DC-E784D38D4742}" type="presParOf" srcId="{958B0142-0E8C-4907-AAC7-763969B26456}" destId="{51F69BD3-7F63-4D8D-AFB9-0AA7201AA850}" srcOrd="0" destOrd="0" presId="urn:microsoft.com/office/officeart/2005/8/layout/process2"/>
    <dgm:cxn modelId="{390028A3-9DE0-433F-88D7-07046DB83481}" type="presParOf" srcId="{1C8468DA-8A49-4380-A139-62161608B0FC}" destId="{2E4A121C-F015-400E-BA20-E3F733B6CDC7}" srcOrd="2" destOrd="0" presId="urn:microsoft.com/office/officeart/2005/8/layout/process2"/>
    <dgm:cxn modelId="{4AE26740-0763-4B80-A147-15283688FB2F}" type="presParOf" srcId="{1C8468DA-8A49-4380-A139-62161608B0FC}" destId="{D82914D9-CCF5-412F-BC68-49A0E4789D12}" srcOrd="3" destOrd="0" presId="urn:microsoft.com/office/officeart/2005/8/layout/process2"/>
    <dgm:cxn modelId="{F8DDF37D-1277-4B29-8D99-620F164E38A1}" type="presParOf" srcId="{D82914D9-CCF5-412F-BC68-49A0E4789D12}" destId="{14DB8657-311F-4066-A67A-EDF9B11E76B1}" srcOrd="0" destOrd="0" presId="urn:microsoft.com/office/officeart/2005/8/layout/process2"/>
    <dgm:cxn modelId="{DE93DADC-CDD7-41EF-82B9-8841FF516622}" type="presParOf" srcId="{1C8468DA-8A49-4380-A139-62161608B0FC}" destId="{BC497B49-D97B-4DFE-8BCB-2C4A23AFBF4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F6FE77-FC8D-421A-B791-67338F7502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D9AF317-3D91-4C63-808E-6930759FFAA1}">
      <dgm:prSet phldrT="[Szöveg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 sz="1800"/>
            <a:t>Service</a:t>
          </a:r>
          <a:endParaRPr lang="hu-HU" sz="1800" dirty="0"/>
        </a:p>
      </dgm:t>
    </dgm:pt>
    <dgm:pt modelId="{705E7D8F-99B5-4D9D-9632-EAA43D5F8C69}" type="parTrans" cxnId="{F72C001C-E259-48ED-B505-BCC85FD75092}">
      <dgm:prSet/>
      <dgm:spPr/>
      <dgm:t>
        <a:bodyPr/>
        <a:lstStyle/>
        <a:p>
          <a:endParaRPr lang="hu-HU" sz="3200"/>
        </a:p>
      </dgm:t>
    </dgm:pt>
    <dgm:pt modelId="{655028FC-9FD9-416A-896C-7540D55CCC9C}" type="sibTrans" cxnId="{F72C001C-E259-48ED-B505-BCC85FD75092}">
      <dgm:prSet/>
      <dgm:spPr/>
      <dgm:t>
        <a:bodyPr/>
        <a:lstStyle/>
        <a:p>
          <a:endParaRPr lang="hu-HU" sz="3200"/>
        </a:p>
      </dgm:t>
    </dgm:pt>
    <dgm:pt modelId="{C411209C-B393-43AE-B222-F04F5D4F2398}">
      <dgm:prSet custT="1"/>
      <dgm:spPr/>
      <dgm:t>
        <a:bodyPr/>
        <a:lstStyle/>
        <a:p>
          <a:r>
            <a:rPr lang="hu-HU" sz="1800" dirty="0"/>
            <a:t>Nincs mögötte </a:t>
          </a:r>
          <a:r>
            <a:rPr lang="hu-HU" sz="1800" dirty="0" err="1"/>
            <a:t>pod</a:t>
          </a:r>
          <a:endParaRPr lang="hu-HU" sz="1800" dirty="0"/>
        </a:p>
      </dgm:t>
    </dgm:pt>
    <dgm:pt modelId="{055EC76A-B768-4754-8CD6-2CD52CC8C4F5}" type="parTrans" cxnId="{313C3245-A8F6-409F-911D-708BD62A0995}">
      <dgm:prSet/>
      <dgm:spPr/>
      <dgm:t>
        <a:bodyPr/>
        <a:lstStyle/>
        <a:p>
          <a:endParaRPr lang="hu-HU" sz="3200"/>
        </a:p>
      </dgm:t>
    </dgm:pt>
    <dgm:pt modelId="{1AE70296-632E-4012-A69D-F039FFC154F1}" type="sibTrans" cxnId="{313C3245-A8F6-409F-911D-708BD62A0995}">
      <dgm:prSet/>
      <dgm:spPr/>
      <dgm:t>
        <a:bodyPr/>
        <a:lstStyle/>
        <a:p>
          <a:endParaRPr lang="hu-HU" sz="3200"/>
        </a:p>
      </dgm:t>
    </dgm:pt>
    <dgm:pt modelId="{5D7E87D8-1B90-4EF1-95AB-40130D91FC16}">
      <dgm:prSet custT="1"/>
      <dgm:spPr/>
      <dgm:t>
        <a:bodyPr/>
        <a:lstStyle/>
        <a:p>
          <a:r>
            <a:rPr lang="hu-HU" sz="1800"/>
            <a:t>Pod</a:t>
          </a:r>
          <a:endParaRPr lang="hu-HU" sz="1800" dirty="0"/>
        </a:p>
      </dgm:t>
    </dgm:pt>
    <dgm:pt modelId="{12F6232B-0458-49B4-9D85-D752C0A9B609}" type="parTrans" cxnId="{4B8FAA27-B5EC-40DB-AAD5-2A7E56167F6B}">
      <dgm:prSet/>
      <dgm:spPr/>
      <dgm:t>
        <a:bodyPr/>
        <a:lstStyle/>
        <a:p>
          <a:endParaRPr lang="hu-HU" sz="3200"/>
        </a:p>
      </dgm:t>
    </dgm:pt>
    <dgm:pt modelId="{9B53F25C-FA7C-46E5-9C86-B43351F4FBDB}" type="sibTrans" cxnId="{4B8FAA27-B5EC-40DB-AAD5-2A7E56167F6B}">
      <dgm:prSet/>
      <dgm:spPr/>
      <dgm:t>
        <a:bodyPr/>
        <a:lstStyle/>
        <a:p>
          <a:endParaRPr lang="hu-HU" sz="3200"/>
        </a:p>
      </dgm:t>
    </dgm:pt>
    <dgm:pt modelId="{11B2C7A2-7509-4209-AC4D-7F721714CB7A}">
      <dgm:prSet custT="1"/>
      <dgm:spPr/>
      <dgm:t>
        <a:bodyPr/>
        <a:lstStyle/>
        <a:p>
          <a:r>
            <a:rPr lang="hu-HU" sz="1800" dirty="0"/>
            <a:t>Nincs hozzá vezérlő erőforrás</a:t>
          </a:r>
        </a:p>
      </dgm:t>
    </dgm:pt>
    <dgm:pt modelId="{12578794-49F2-4FBC-9D72-2DF68EDA4DFD}" type="parTrans" cxnId="{E6A1DDE9-84F1-43C3-993A-720593C315AB}">
      <dgm:prSet/>
      <dgm:spPr/>
      <dgm:t>
        <a:bodyPr/>
        <a:lstStyle/>
        <a:p>
          <a:endParaRPr lang="hu-HU" sz="3200"/>
        </a:p>
      </dgm:t>
    </dgm:pt>
    <dgm:pt modelId="{6FEFD62F-2496-4D77-BB3C-5EDD22D70CEA}" type="sibTrans" cxnId="{E6A1DDE9-84F1-43C3-993A-720593C315AB}">
      <dgm:prSet/>
      <dgm:spPr/>
      <dgm:t>
        <a:bodyPr/>
        <a:lstStyle/>
        <a:p>
          <a:endParaRPr lang="hu-HU" sz="3200"/>
        </a:p>
      </dgm:t>
    </dgm:pt>
    <dgm:pt modelId="{461B9FD0-7547-4918-AED8-15AEB42E7711}">
      <dgm:prSet custT="1"/>
      <dgm:spPr/>
      <dgm:t>
        <a:bodyPr/>
        <a:lstStyle/>
        <a:p>
          <a:r>
            <a:rPr lang="hu-HU" sz="1800" dirty="0"/>
            <a:t>Nem fut</a:t>
          </a:r>
        </a:p>
      </dgm:t>
    </dgm:pt>
    <dgm:pt modelId="{E7F5DC0B-AE0A-4451-9FCC-89D9B1330D70}" type="parTrans" cxnId="{227EC04C-ABC8-415C-B891-40322DDC7433}">
      <dgm:prSet/>
      <dgm:spPr/>
      <dgm:t>
        <a:bodyPr/>
        <a:lstStyle/>
        <a:p>
          <a:endParaRPr lang="hu-HU" sz="3200"/>
        </a:p>
      </dgm:t>
    </dgm:pt>
    <dgm:pt modelId="{6A2B53EB-8A4D-42AC-B5D3-C131652B7A8F}" type="sibTrans" cxnId="{227EC04C-ABC8-415C-B891-40322DDC7433}">
      <dgm:prSet/>
      <dgm:spPr/>
      <dgm:t>
        <a:bodyPr/>
        <a:lstStyle/>
        <a:p>
          <a:endParaRPr lang="hu-HU" sz="3200"/>
        </a:p>
      </dgm:t>
    </dgm:pt>
    <dgm:pt modelId="{6CCEB67F-84E3-4317-8E1E-F2621FA986A6}">
      <dgm:prSet custT="1"/>
      <dgm:spPr/>
      <dgm:t>
        <a:bodyPr/>
        <a:lstStyle/>
        <a:p>
          <a:r>
            <a:rPr lang="hu-HU" sz="1800" dirty="0"/>
            <a:t>Nem tudja letölteni az image-</a:t>
          </a:r>
          <a:r>
            <a:rPr lang="hu-HU" sz="1800" dirty="0" err="1"/>
            <a:t>et</a:t>
          </a:r>
          <a:endParaRPr lang="hu-HU" sz="1800" dirty="0"/>
        </a:p>
      </dgm:t>
    </dgm:pt>
    <dgm:pt modelId="{E5CD13EC-31BC-4DC8-8F2D-8F1C7F82F521}" type="parTrans" cxnId="{97468196-B4AC-45B2-891E-2E2CF52503BB}">
      <dgm:prSet/>
      <dgm:spPr/>
      <dgm:t>
        <a:bodyPr/>
        <a:lstStyle/>
        <a:p>
          <a:endParaRPr lang="hu-HU" sz="3200"/>
        </a:p>
      </dgm:t>
    </dgm:pt>
    <dgm:pt modelId="{4399CC6A-062E-4C3B-9A8A-D98AA6084994}" type="sibTrans" cxnId="{97468196-B4AC-45B2-891E-2E2CF52503BB}">
      <dgm:prSet/>
      <dgm:spPr/>
      <dgm:t>
        <a:bodyPr/>
        <a:lstStyle/>
        <a:p>
          <a:endParaRPr lang="hu-HU" sz="3200"/>
        </a:p>
      </dgm:t>
    </dgm:pt>
    <dgm:pt modelId="{9C4EC965-771C-456F-A2C5-FA43E258C848}">
      <dgm:prSet custT="1"/>
      <dgm:spPr/>
      <dgm:t>
        <a:bodyPr/>
        <a:lstStyle/>
        <a:p>
          <a:r>
            <a:rPr lang="hu-HU" sz="1800" dirty="0" err="1"/>
            <a:t>Volume</a:t>
          </a:r>
          <a:endParaRPr lang="hu-HU" sz="1800" dirty="0"/>
        </a:p>
      </dgm:t>
    </dgm:pt>
    <dgm:pt modelId="{37AA676D-379C-4CBA-89D7-B9CDBB1F9D4C}" type="parTrans" cxnId="{FA2BDD9F-64AB-44A4-B93B-A6C719B5E176}">
      <dgm:prSet/>
      <dgm:spPr/>
      <dgm:t>
        <a:bodyPr/>
        <a:lstStyle/>
        <a:p>
          <a:endParaRPr lang="hu-HU" sz="3200"/>
        </a:p>
      </dgm:t>
    </dgm:pt>
    <dgm:pt modelId="{B3DF8096-0DA2-44DC-93E0-91B8FA065098}" type="sibTrans" cxnId="{FA2BDD9F-64AB-44A4-B93B-A6C719B5E176}">
      <dgm:prSet/>
      <dgm:spPr/>
      <dgm:t>
        <a:bodyPr/>
        <a:lstStyle/>
        <a:p>
          <a:endParaRPr lang="hu-HU" sz="3200"/>
        </a:p>
      </dgm:t>
    </dgm:pt>
    <dgm:pt modelId="{62A312D0-B7C3-4E6A-A7C8-5AB2710B3CFD}">
      <dgm:prSet custT="1"/>
      <dgm:spPr/>
      <dgm:t>
        <a:bodyPr/>
        <a:lstStyle/>
        <a:p>
          <a:r>
            <a:rPr lang="hu-HU" sz="1800" dirty="0"/>
            <a:t>Nem használt</a:t>
          </a:r>
        </a:p>
      </dgm:t>
    </dgm:pt>
    <dgm:pt modelId="{24187391-425E-4D6F-B9D4-47CAEBAD1BDD}" type="parTrans" cxnId="{209BB0DA-E616-47C3-A35A-EB2697DCA9F1}">
      <dgm:prSet/>
      <dgm:spPr/>
      <dgm:t>
        <a:bodyPr/>
        <a:lstStyle/>
        <a:p>
          <a:endParaRPr lang="hu-HU" sz="3200"/>
        </a:p>
      </dgm:t>
    </dgm:pt>
    <dgm:pt modelId="{1927A710-55F5-41C9-82BF-07A5004C4114}" type="sibTrans" cxnId="{209BB0DA-E616-47C3-A35A-EB2697DCA9F1}">
      <dgm:prSet/>
      <dgm:spPr/>
      <dgm:t>
        <a:bodyPr/>
        <a:lstStyle/>
        <a:p>
          <a:endParaRPr lang="hu-HU" sz="3200"/>
        </a:p>
      </dgm:t>
    </dgm:pt>
    <dgm:pt modelId="{6575A9C6-1D65-4C82-8038-D33796505C91}">
      <dgm:prSet custT="1"/>
      <dgm:spPr/>
      <dgm:t>
        <a:bodyPr/>
        <a:lstStyle/>
        <a:p>
          <a:r>
            <a:rPr lang="hu-HU" sz="1800" dirty="0" err="1"/>
            <a:t>Namespace</a:t>
          </a:r>
          <a:endParaRPr lang="hu-HU" sz="1800" dirty="0"/>
        </a:p>
      </dgm:t>
    </dgm:pt>
    <dgm:pt modelId="{C8AE0C19-AC34-4979-A71C-148E2D081CB1}" type="parTrans" cxnId="{6099A2F6-2B74-44E3-9C93-182D65CF18C3}">
      <dgm:prSet/>
      <dgm:spPr/>
      <dgm:t>
        <a:bodyPr/>
        <a:lstStyle/>
        <a:p>
          <a:endParaRPr lang="hu-HU" sz="3200"/>
        </a:p>
      </dgm:t>
    </dgm:pt>
    <dgm:pt modelId="{325E0A46-27F9-4C14-B096-341DBC0B73B2}" type="sibTrans" cxnId="{6099A2F6-2B74-44E3-9C93-182D65CF18C3}">
      <dgm:prSet/>
      <dgm:spPr/>
      <dgm:t>
        <a:bodyPr/>
        <a:lstStyle/>
        <a:p>
          <a:endParaRPr lang="hu-HU" sz="3200"/>
        </a:p>
      </dgm:t>
    </dgm:pt>
    <dgm:pt modelId="{53D6ED92-EEBE-4100-892A-1E5D11C45D90}">
      <dgm:prSet custT="1"/>
      <dgm:spPr/>
      <dgm:t>
        <a:bodyPr/>
        <a:lstStyle/>
        <a:p>
          <a:r>
            <a:rPr lang="hu-HU" sz="1800" dirty="0"/>
            <a:t>Üres</a:t>
          </a:r>
        </a:p>
      </dgm:t>
    </dgm:pt>
    <dgm:pt modelId="{246C402F-055F-4E08-B80B-BB15CF296A94}" type="parTrans" cxnId="{A8A766F2-CA6B-4936-AA31-6865BFCCFCA3}">
      <dgm:prSet/>
      <dgm:spPr/>
      <dgm:t>
        <a:bodyPr/>
        <a:lstStyle/>
        <a:p>
          <a:endParaRPr lang="hu-HU" sz="3200"/>
        </a:p>
      </dgm:t>
    </dgm:pt>
    <dgm:pt modelId="{F836BA47-6B2C-4947-9708-876CBA75D321}" type="sibTrans" cxnId="{A8A766F2-CA6B-4936-AA31-6865BFCCFCA3}">
      <dgm:prSet/>
      <dgm:spPr/>
      <dgm:t>
        <a:bodyPr/>
        <a:lstStyle/>
        <a:p>
          <a:endParaRPr lang="hu-HU" sz="3200"/>
        </a:p>
      </dgm:t>
    </dgm:pt>
    <dgm:pt modelId="{1340246E-8341-430C-B51A-0FFE5D37A989}">
      <dgm:prSet custT="1"/>
      <dgm:spPr/>
      <dgm:t>
        <a:bodyPr/>
        <a:lstStyle/>
        <a:p>
          <a:r>
            <a:rPr lang="hu-HU" sz="1800" dirty="0" err="1"/>
            <a:t>Deployment</a:t>
          </a:r>
          <a:r>
            <a:rPr lang="hu-HU" sz="1800" dirty="0"/>
            <a:t>, </a:t>
          </a:r>
          <a:r>
            <a:rPr lang="hu-HU" sz="1800" dirty="0" err="1"/>
            <a:t>StatefulSet</a:t>
          </a:r>
          <a:endParaRPr lang="hu-HU" sz="1800" dirty="0"/>
        </a:p>
      </dgm:t>
    </dgm:pt>
    <dgm:pt modelId="{257863B4-A8E4-4631-93B3-9BBF6E5623B4}" type="parTrans" cxnId="{D293826A-7EF1-4F42-9B7E-938F5D5A691D}">
      <dgm:prSet/>
      <dgm:spPr/>
      <dgm:t>
        <a:bodyPr/>
        <a:lstStyle/>
        <a:p>
          <a:endParaRPr lang="hu-HU" sz="3200"/>
        </a:p>
      </dgm:t>
    </dgm:pt>
    <dgm:pt modelId="{FAC004AA-1FA6-42C6-A2DD-8248332D3CA6}" type="sibTrans" cxnId="{D293826A-7EF1-4F42-9B7E-938F5D5A691D}">
      <dgm:prSet/>
      <dgm:spPr/>
      <dgm:t>
        <a:bodyPr/>
        <a:lstStyle/>
        <a:p>
          <a:endParaRPr lang="hu-HU" sz="3200"/>
        </a:p>
      </dgm:t>
    </dgm:pt>
    <dgm:pt modelId="{E8383813-6248-4EA8-A79D-927BBAB44FE5}">
      <dgm:prSet custT="1"/>
      <dgm:spPr/>
      <dgm:t>
        <a:bodyPr/>
        <a:lstStyle/>
        <a:p>
          <a:r>
            <a:rPr lang="hu-HU" sz="1800" dirty="0"/>
            <a:t>Nincs </a:t>
          </a:r>
          <a:r>
            <a:rPr lang="hu-HU" sz="1800" dirty="0" err="1"/>
            <a:t>security</a:t>
          </a:r>
          <a:r>
            <a:rPr lang="hu-HU" sz="1800" dirty="0"/>
            <a:t> context</a:t>
          </a:r>
        </a:p>
      </dgm:t>
    </dgm:pt>
    <dgm:pt modelId="{A0AC9241-9C60-41D2-9DB6-46762B44815E}" type="parTrans" cxnId="{53330B39-C088-4927-B949-EA6637485A70}">
      <dgm:prSet/>
      <dgm:spPr/>
      <dgm:t>
        <a:bodyPr/>
        <a:lstStyle/>
        <a:p>
          <a:endParaRPr lang="hu-HU" sz="3200"/>
        </a:p>
      </dgm:t>
    </dgm:pt>
    <dgm:pt modelId="{7D35836B-44E3-453C-9FBA-840D8E06BB1C}" type="sibTrans" cxnId="{53330B39-C088-4927-B949-EA6637485A70}">
      <dgm:prSet/>
      <dgm:spPr/>
      <dgm:t>
        <a:bodyPr/>
        <a:lstStyle/>
        <a:p>
          <a:endParaRPr lang="hu-HU" sz="3200"/>
        </a:p>
      </dgm:t>
    </dgm:pt>
    <dgm:pt modelId="{5581435D-7F0B-47E3-8CAC-A575CDE43CD0}">
      <dgm:prSet custT="1"/>
      <dgm:spPr/>
      <dgm:t>
        <a:bodyPr/>
        <a:lstStyle/>
        <a:p>
          <a:r>
            <a:rPr lang="hu-HU" sz="1800" dirty="0"/>
            <a:t>Nincsenek erőforrás definíciók</a:t>
          </a:r>
        </a:p>
      </dgm:t>
    </dgm:pt>
    <dgm:pt modelId="{320AA0D5-4BE9-4093-98EB-FEAF22A6F24D}" type="parTrans" cxnId="{DB472D1F-5A08-4384-B6F7-6ACBF10A9819}">
      <dgm:prSet/>
      <dgm:spPr/>
      <dgm:t>
        <a:bodyPr/>
        <a:lstStyle/>
        <a:p>
          <a:endParaRPr lang="hu-HU" sz="3200"/>
        </a:p>
      </dgm:t>
    </dgm:pt>
    <dgm:pt modelId="{71897D20-FCA4-49F2-9116-C002112C172A}" type="sibTrans" cxnId="{DB472D1F-5A08-4384-B6F7-6ACBF10A9819}">
      <dgm:prSet/>
      <dgm:spPr/>
      <dgm:t>
        <a:bodyPr/>
        <a:lstStyle/>
        <a:p>
          <a:endParaRPr lang="hu-HU" sz="3200"/>
        </a:p>
      </dgm:t>
    </dgm:pt>
    <dgm:pt modelId="{46EA047C-2A7F-4A56-898B-876CB0234AAB}" type="pres">
      <dgm:prSet presAssocID="{83F6FE77-FC8D-421A-B791-67338F7502AD}" presName="linear" presStyleCnt="0">
        <dgm:presLayoutVars>
          <dgm:animLvl val="lvl"/>
          <dgm:resizeHandles val="exact"/>
        </dgm:presLayoutVars>
      </dgm:prSet>
      <dgm:spPr/>
    </dgm:pt>
    <dgm:pt modelId="{50B133A2-7D9C-4257-B2EA-2FB7A2EA35CF}" type="pres">
      <dgm:prSet presAssocID="{2D9AF317-3D91-4C63-808E-6930759FFAA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B3BB40-2935-4ADD-8DCE-5A361100B997}" type="pres">
      <dgm:prSet presAssocID="{2D9AF317-3D91-4C63-808E-6930759FFAA1}" presName="childText" presStyleLbl="revTx" presStyleIdx="0" presStyleCnt="5">
        <dgm:presLayoutVars>
          <dgm:bulletEnabled val="1"/>
        </dgm:presLayoutVars>
      </dgm:prSet>
      <dgm:spPr/>
    </dgm:pt>
    <dgm:pt modelId="{B2194672-9076-4D9F-ACDE-4E1912D26924}" type="pres">
      <dgm:prSet presAssocID="{5D7E87D8-1B90-4EF1-95AB-40130D91FC1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595463-7B18-4398-BC99-ACDF90E93278}" type="pres">
      <dgm:prSet presAssocID="{5D7E87D8-1B90-4EF1-95AB-40130D91FC16}" presName="childText" presStyleLbl="revTx" presStyleIdx="1" presStyleCnt="5">
        <dgm:presLayoutVars>
          <dgm:bulletEnabled val="1"/>
        </dgm:presLayoutVars>
      </dgm:prSet>
      <dgm:spPr/>
    </dgm:pt>
    <dgm:pt modelId="{BC5566BF-839B-4981-A667-6AC90EB2CB8A}" type="pres">
      <dgm:prSet presAssocID="{9C4EC965-771C-456F-A2C5-FA43E258C84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1C8A55F-359D-45D5-B66B-4023506A73F7}" type="pres">
      <dgm:prSet presAssocID="{9C4EC965-771C-456F-A2C5-FA43E258C848}" presName="childText" presStyleLbl="revTx" presStyleIdx="2" presStyleCnt="5">
        <dgm:presLayoutVars>
          <dgm:bulletEnabled val="1"/>
        </dgm:presLayoutVars>
      </dgm:prSet>
      <dgm:spPr/>
    </dgm:pt>
    <dgm:pt modelId="{BE3D158C-4E64-450F-B245-1106A023C81C}" type="pres">
      <dgm:prSet presAssocID="{6575A9C6-1D65-4C82-8038-D33796505C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855485B-C12B-4E2A-A053-5FD5778C99C9}" type="pres">
      <dgm:prSet presAssocID="{6575A9C6-1D65-4C82-8038-D33796505C91}" presName="childText" presStyleLbl="revTx" presStyleIdx="3" presStyleCnt="5">
        <dgm:presLayoutVars>
          <dgm:bulletEnabled val="1"/>
        </dgm:presLayoutVars>
      </dgm:prSet>
      <dgm:spPr/>
    </dgm:pt>
    <dgm:pt modelId="{3EF55552-4EFF-434C-8ABB-40C6FE087048}" type="pres">
      <dgm:prSet presAssocID="{1340246E-8341-430C-B51A-0FFE5D37A98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570E196-F975-49CD-92EA-B4FC0DEF283E}" type="pres">
      <dgm:prSet presAssocID="{1340246E-8341-430C-B51A-0FFE5D37A989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05D8C601-9ACA-4E84-877B-F23C09C91654}" type="presOf" srcId="{5D7E87D8-1B90-4EF1-95AB-40130D91FC16}" destId="{B2194672-9076-4D9F-ACDE-4E1912D26924}" srcOrd="0" destOrd="0" presId="urn:microsoft.com/office/officeart/2005/8/layout/vList2"/>
    <dgm:cxn modelId="{2F3E9605-61A3-4657-A90F-FD26EF785D02}" type="presOf" srcId="{62A312D0-B7C3-4E6A-A7C8-5AB2710B3CFD}" destId="{B1C8A55F-359D-45D5-B66B-4023506A73F7}" srcOrd="0" destOrd="0" presId="urn:microsoft.com/office/officeart/2005/8/layout/vList2"/>
    <dgm:cxn modelId="{F72C001C-E259-48ED-B505-BCC85FD75092}" srcId="{83F6FE77-FC8D-421A-B791-67338F7502AD}" destId="{2D9AF317-3D91-4C63-808E-6930759FFAA1}" srcOrd="0" destOrd="0" parTransId="{705E7D8F-99B5-4D9D-9632-EAA43D5F8C69}" sibTransId="{655028FC-9FD9-416A-896C-7540D55CCC9C}"/>
    <dgm:cxn modelId="{DB472D1F-5A08-4384-B6F7-6ACBF10A9819}" srcId="{1340246E-8341-430C-B51A-0FFE5D37A989}" destId="{5581435D-7F0B-47E3-8CAC-A575CDE43CD0}" srcOrd="1" destOrd="0" parTransId="{320AA0D5-4BE9-4093-98EB-FEAF22A6F24D}" sibTransId="{71897D20-FCA4-49F2-9116-C002112C172A}"/>
    <dgm:cxn modelId="{7483A622-8E6E-43C7-99EA-72A361ED0EA3}" type="presOf" srcId="{9C4EC965-771C-456F-A2C5-FA43E258C848}" destId="{BC5566BF-839B-4981-A667-6AC90EB2CB8A}" srcOrd="0" destOrd="0" presId="urn:microsoft.com/office/officeart/2005/8/layout/vList2"/>
    <dgm:cxn modelId="{4B8FAA27-B5EC-40DB-AAD5-2A7E56167F6B}" srcId="{83F6FE77-FC8D-421A-B791-67338F7502AD}" destId="{5D7E87D8-1B90-4EF1-95AB-40130D91FC16}" srcOrd="1" destOrd="0" parTransId="{12F6232B-0458-49B4-9D85-D752C0A9B609}" sibTransId="{9B53F25C-FA7C-46E5-9C86-B43351F4FBDB}"/>
    <dgm:cxn modelId="{AB8C0235-4DF3-4A3F-8378-4829D8F27921}" type="presOf" srcId="{461B9FD0-7547-4918-AED8-15AEB42E7711}" destId="{1D595463-7B18-4398-BC99-ACDF90E93278}" srcOrd="0" destOrd="1" presId="urn:microsoft.com/office/officeart/2005/8/layout/vList2"/>
    <dgm:cxn modelId="{53330B39-C088-4927-B949-EA6637485A70}" srcId="{1340246E-8341-430C-B51A-0FFE5D37A989}" destId="{E8383813-6248-4EA8-A79D-927BBAB44FE5}" srcOrd="0" destOrd="0" parTransId="{A0AC9241-9C60-41D2-9DB6-46762B44815E}" sibTransId="{7D35836B-44E3-453C-9FBA-840D8E06BB1C}"/>
    <dgm:cxn modelId="{313C3245-A8F6-409F-911D-708BD62A0995}" srcId="{2D9AF317-3D91-4C63-808E-6930759FFAA1}" destId="{C411209C-B393-43AE-B222-F04F5D4F2398}" srcOrd="0" destOrd="0" parTransId="{055EC76A-B768-4754-8CD6-2CD52CC8C4F5}" sibTransId="{1AE70296-632E-4012-A69D-F039FFC154F1}"/>
    <dgm:cxn modelId="{3E87C565-E537-4CE6-9496-0600BFEC48F3}" type="presOf" srcId="{53D6ED92-EEBE-4100-892A-1E5D11C45D90}" destId="{2855485B-C12B-4E2A-A053-5FD5778C99C9}" srcOrd="0" destOrd="0" presId="urn:microsoft.com/office/officeart/2005/8/layout/vList2"/>
    <dgm:cxn modelId="{E2102E6A-A1EE-4A76-9DD2-2D084999FBF6}" type="presOf" srcId="{83F6FE77-FC8D-421A-B791-67338F7502AD}" destId="{46EA047C-2A7F-4A56-898B-876CB0234AAB}" srcOrd="0" destOrd="0" presId="urn:microsoft.com/office/officeart/2005/8/layout/vList2"/>
    <dgm:cxn modelId="{D293826A-7EF1-4F42-9B7E-938F5D5A691D}" srcId="{83F6FE77-FC8D-421A-B791-67338F7502AD}" destId="{1340246E-8341-430C-B51A-0FFE5D37A989}" srcOrd="4" destOrd="0" parTransId="{257863B4-A8E4-4631-93B3-9BBF6E5623B4}" sibTransId="{FAC004AA-1FA6-42C6-A2DD-8248332D3CA6}"/>
    <dgm:cxn modelId="{227EC04C-ABC8-415C-B891-40322DDC7433}" srcId="{5D7E87D8-1B90-4EF1-95AB-40130D91FC16}" destId="{461B9FD0-7547-4918-AED8-15AEB42E7711}" srcOrd="1" destOrd="0" parTransId="{E7F5DC0B-AE0A-4451-9FCC-89D9B1330D70}" sibTransId="{6A2B53EB-8A4D-42AC-B5D3-C131652B7A8F}"/>
    <dgm:cxn modelId="{3EE1264E-3F8D-48AB-9409-097BA3710DB3}" type="presOf" srcId="{6CCEB67F-84E3-4317-8E1E-F2621FA986A6}" destId="{1D595463-7B18-4398-BC99-ACDF90E93278}" srcOrd="0" destOrd="2" presId="urn:microsoft.com/office/officeart/2005/8/layout/vList2"/>
    <dgm:cxn modelId="{1F9CFF76-5385-489E-A437-9D5C653C61CF}" type="presOf" srcId="{2D9AF317-3D91-4C63-808E-6930759FFAA1}" destId="{50B133A2-7D9C-4257-B2EA-2FB7A2EA35CF}" srcOrd="0" destOrd="0" presId="urn:microsoft.com/office/officeart/2005/8/layout/vList2"/>
    <dgm:cxn modelId="{3DA8E384-14E9-45BA-B7B3-21C991EA99F0}" type="presOf" srcId="{C411209C-B393-43AE-B222-F04F5D4F2398}" destId="{5CB3BB40-2935-4ADD-8DCE-5A361100B997}" srcOrd="0" destOrd="0" presId="urn:microsoft.com/office/officeart/2005/8/layout/vList2"/>
    <dgm:cxn modelId="{97468196-B4AC-45B2-891E-2E2CF52503BB}" srcId="{5D7E87D8-1B90-4EF1-95AB-40130D91FC16}" destId="{6CCEB67F-84E3-4317-8E1E-F2621FA986A6}" srcOrd="2" destOrd="0" parTransId="{E5CD13EC-31BC-4DC8-8F2D-8F1C7F82F521}" sibTransId="{4399CC6A-062E-4C3B-9A8A-D98AA6084994}"/>
    <dgm:cxn modelId="{FA2BDD9F-64AB-44A4-B93B-A6C719B5E176}" srcId="{83F6FE77-FC8D-421A-B791-67338F7502AD}" destId="{9C4EC965-771C-456F-A2C5-FA43E258C848}" srcOrd="2" destOrd="0" parTransId="{37AA676D-379C-4CBA-89D7-B9CDBB1F9D4C}" sibTransId="{B3DF8096-0DA2-44DC-93E0-91B8FA065098}"/>
    <dgm:cxn modelId="{0F23BCA7-D676-4714-8ABE-089E3C38DF5E}" type="presOf" srcId="{5581435D-7F0B-47E3-8CAC-A575CDE43CD0}" destId="{3570E196-F975-49CD-92EA-B4FC0DEF283E}" srcOrd="0" destOrd="1" presId="urn:microsoft.com/office/officeart/2005/8/layout/vList2"/>
    <dgm:cxn modelId="{A9CA20BC-8083-490B-B607-9283F70C8951}" type="presOf" srcId="{1340246E-8341-430C-B51A-0FFE5D37A989}" destId="{3EF55552-4EFF-434C-8ABB-40C6FE087048}" srcOrd="0" destOrd="0" presId="urn:microsoft.com/office/officeart/2005/8/layout/vList2"/>
    <dgm:cxn modelId="{DE9EFBBE-F8A5-4006-AC53-052D9A4A0E43}" type="presOf" srcId="{6575A9C6-1D65-4C82-8038-D33796505C91}" destId="{BE3D158C-4E64-450F-B245-1106A023C81C}" srcOrd="0" destOrd="0" presId="urn:microsoft.com/office/officeart/2005/8/layout/vList2"/>
    <dgm:cxn modelId="{9D0CB9C3-337E-47D5-8C9F-2CAED5E71143}" type="presOf" srcId="{11B2C7A2-7509-4209-AC4D-7F721714CB7A}" destId="{1D595463-7B18-4398-BC99-ACDF90E93278}" srcOrd="0" destOrd="0" presId="urn:microsoft.com/office/officeart/2005/8/layout/vList2"/>
    <dgm:cxn modelId="{209BB0DA-E616-47C3-A35A-EB2697DCA9F1}" srcId="{9C4EC965-771C-456F-A2C5-FA43E258C848}" destId="{62A312D0-B7C3-4E6A-A7C8-5AB2710B3CFD}" srcOrd="0" destOrd="0" parTransId="{24187391-425E-4D6F-B9D4-47CAEBAD1BDD}" sibTransId="{1927A710-55F5-41C9-82BF-07A5004C4114}"/>
    <dgm:cxn modelId="{E6A1DDE9-84F1-43C3-993A-720593C315AB}" srcId="{5D7E87D8-1B90-4EF1-95AB-40130D91FC16}" destId="{11B2C7A2-7509-4209-AC4D-7F721714CB7A}" srcOrd="0" destOrd="0" parTransId="{12578794-49F2-4FBC-9D72-2DF68EDA4DFD}" sibTransId="{6FEFD62F-2496-4D77-BB3C-5EDD22D70CEA}"/>
    <dgm:cxn modelId="{A8A766F2-CA6B-4936-AA31-6865BFCCFCA3}" srcId="{6575A9C6-1D65-4C82-8038-D33796505C91}" destId="{53D6ED92-EEBE-4100-892A-1E5D11C45D90}" srcOrd="0" destOrd="0" parTransId="{246C402F-055F-4E08-B80B-BB15CF296A94}" sibTransId="{F836BA47-6B2C-4947-9708-876CBA75D321}"/>
    <dgm:cxn modelId="{6099A2F6-2B74-44E3-9C93-182D65CF18C3}" srcId="{83F6FE77-FC8D-421A-B791-67338F7502AD}" destId="{6575A9C6-1D65-4C82-8038-D33796505C91}" srcOrd="3" destOrd="0" parTransId="{C8AE0C19-AC34-4979-A71C-148E2D081CB1}" sibTransId="{325E0A46-27F9-4C14-B096-341DBC0B73B2}"/>
    <dgm:cxn modelId="{656320FD-5F68-47FE-97C5-8AFD994A7E35}" type="presOf" srcId="{E8383813-6248-4EA8-A79D-927BBAB44FE5}" destId="{3570E196-F975-49CD-92EA-B4FC0DEF283E}" srcOrd="0" destOrd="0" presId="urn:microsoft.com/office/officeart/2005/8/layout/vList2"/>
    <dgm:cxn modelId="{DC5E7B1D-6987-4B4F-92A4-FE86AE1BAEA5}" type="presParOf" srcId="{46EA047C-2A7F-4A56-898B-876CB0234AAB}" destId="{50B133A2-7D9C-4257-B2EA-2FB7A2EA35CF}" srcOrd="0" destOrd="0" presId="urn:microsoft.com/office/officeart/2005/8/layout/vList2"/>
    <dgm:cxn modelId="{D6C8C34A-ABDD-4619-BA08-B9F2F9E0432E}" type="presParOf" srcId="{46EA047C-2A7F-4A56-898B-876CB0234AAB}" destId="{5CB3BB40-2935-4ADD-8DCE-5A361100B997}" srcOrd="1" destOrd="0" presId="urn:microsoft.com/office/officeart/2005/8/layout/vList2"/>
    <dgm:cxn modelId="{E230FF19-1CCD-4512-89BF-CF1C8CE30EF9}" type="presParOf" srcId="{46EA047C-2A7F-4A56-898B-876CB0234AAB}" destId="{B2194672-9076-4D9F-ACDE-4E1912D26924}" srcOrd="2" destOrd="0" presId="urn:microsoft.com/office/officeart/2005/8/layout/vList2"/>
    <dgm:cxn modelId="{AECD437A-7EFD-44FF-81A5-1899A5EE0A93}" type="presParOf" srcId="{46EA047C-2A7F-4A56-898B-876CB0234AAB}" destId="{1D595463-7B18-4398-BC99-ACDF90E93278}" srcOrd="3" destOrd="0" presId="urn:microsoft.com/office/officeart/2005/8/layout/vList2"/>
    <dgm:cxn modelId="{0EDC3F55-FC78-4E04-B586-FBFE42819718}" type="presParOf" srcId="{46EA047C-2A7F-4A56-898B-876CB0234AAB}" destId="{BC5566BF-839B-4981-A667-6AC90EB2CB8A}" srcOrd="4" destOrd="0" presId="urn:microsoft.com/office/officeart/2005/8/layout/vList2"/>
    <dgm:cxn modelId="{B72C81CB-14D2-4DD6-8434-ABCAD9B67245}" type="presParOf" srcId="{46EA047C-2A7F-4A56-898B-876CB0234AAB}" destId="{B1C8A55F-359D-45D5-B66B-4023506A73F7}" srcOrd="5" destOrd="0" presId="urn:microsoft.com/office/officeart/2005/8/layout/vList2"/>
    <dgm:cxn modelId="{54EFCAFA-8835-40FB-98DC-246BF416412E}" type="presParOf" srcId="{46EA047C-2A7F-4A56-898B-876CB0234AAB}" destId="{BE3D158C-4E64-450F-B245-1106A023C81C}" srcOrd="6" destOrd="0" presId="urn:microsoft.com/office/officeart/2005/8/layout/vList2"/>
    <dgm:cxn modelId="{7DF6DC93-55BA-45D7-8ECE-A6DBB6EB9DE4}" type="presParOf" srcId="{46EA047C-2A7F-4A56-898B-876CB0234AAB}" destId="{2855485B-C12B-4E2A-A053-5FD5778C99C9}" srcOrd="7" destOrd="0" presId="urn:microsoft.com/office/officeart/2005/8/layout/vList2"/>
    <dgm:cxn modelId="{B28EA7C5-0177-44CB-9868-635FFC0B20F2}" type="presParOf" srcId="{46EA047C-2A7F-4A56-898B-876CB0234AAB}" destId="{3EF55552-4EFF-434C-8ABB-40C6FE087048}" srcOrd="8" destOrd="0" presId="urn:microsoft.com/office/officeart/2005/8/layout/vList2"/>
    <dgm:cxn modelId="{2B0B2575-F65E-4385-B5BB-FE16A3C01AA1}" type="presParOf" srcId="{46EA047C-2A7F-4A56-898B-876CB0234AAB}" destId="{3570E196-F975-49CD-92EA-B4FC0DEF283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D5768-B9E1-45EA-B085-FD835F55086B}">
      <dsp:nvSpPr>
        <dsp:cNvPr id="0" name=""/>
        <dsp:cNvSpPr/>
      </dsp:nvSpPr>
      <dsp:spPr>
        <a:xfrm>
          <a:off x="-4324946" y="-663453"/>
          <a:ext cx="5152801" cy="5152801"/>
        </a:xfrm>
        <a:prstGeom prst="blockArc">
          <a:avLst>
            <a:gd name="adj1" fmla="val 18900000"/>
            <a:gd name="adj2" fmla="val 2700000"/>
            <a:gd name="adj3" fmla="val 419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7B3D6-B676-489C-A14B-522433218890}">
      <dsp:nvSpPr>
        <dsp:cNvPr id="0" name=""/>
        <dsp:cNvSpPr/>
      </dsp:nvSpPr>
      <dsp:spPr>
        <a:xfrm>
          <a:off x="309355" y="201471"/>
          <a:ext cx="8058796" cy="402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1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Century Gothic" panose="020B0502020202020204"/>
            </a:rPr>
            <a:t>Nyílt</a:t>
          </a:r>
          <a:r>
            <a:rPr lang="en-US" sz="1800" kern="1200" dirty="0">
              <a:latin typeface="Century Gothic" panose="020B0502020202020204"/>
            </a:rPr>
            <a:t> </a:t>
          </a:r>
          <a:r>
            <a:rPr lang="en-US" sz="1800" kern="1200" dirty="0" err="1">
              <a:latin typeface="Century Gothic" panose="020B0502020202020204"/>
            </a:rPr>
            <a:t>forráskódú</a:t>
          </a:r>
          <a:r>
            <a:rPr lang="en-US" sz="1800" kern="1200" dirty="0">
              <a:latin typeface="Century Gothic" panose="020B0502020202020204"/>
            </a:rPr>
            <a:t> </a:t>
          </a:r>
          <a:r>
            <a:rPr lang="en-US" sz="1800" kern="1200" dirty="0" err="1">
              <a:latin typeface="Century Gothic" panose="020B0502020202020204"/>
            </a:rPr>
            <a:t>konténerkezelő</a:t>
          </a:r>
          <a:r>
            <a:rPr lang="en-US" sz="1800" kern="1200" dirty="0">
              <a:latin typeface="Century Gothic" panose="020B0502020202020204"/>
            </a:rPr>
            <a:t> platform</a:t>
          </a:r>
          <a:endParaRPr lang="en-US" sz="1800" kern="1200" dirty="0"/>
        </a:p>
      </dsp:txBody>
      <dsp:txXfrm>
        <a:off x="309355" y="201471"/>
        <a:ext cx="8058796" cy="402790"/>
      </dsp:txXfrm>
    </dsp:sp>
    <dsp:sp modelId="{8C8B0D06-97B4-4867-B4B6-D44D8CB1D870}">
      <dsp:nvSpPr>
        <dsp:cNvPr id="0" name=""/>
        <dsp:cNvSpPr/>
      </dsp:nvSpPr>
      <dsp:spPr>
        <a:xfrm>
          <a:off x="57612" y="151122"/>
          <a:ext cx="503487" cy="503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05457-29AB-4441-8DA3-961D825889AE}">
      <dsp:nvSpPr>
        <dsp:cNvPr id="0" name=""/>
        <dsp:cNvSpPr/>
      </dsp:nvSpPr>
      <dsp:spPr>
        <a:xfrm>
          <a:off x="640678" y="805580"/>
          <a:ext cx="7727473" cy="402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1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>
              <a:latin typeface="Century Gothic" panose="020B0502020202020204"/>
            </a:rPr>
            <a:t>Absztrakció a hardware felett</a:t>
          </a:r>
          <a:endParaRPr lang="en-US" sz="1800" kern="1200" dirty="0"/>
        </a:p>
      </dsp:txBody>
      <dsp:txXfrm>
        <a:off x="640678" y="805580"/>
        <a:ext cx="7727473" cy="402790"/>
      </dsp:txXfrm>
    </dsp:sp>
    <dsp:sp modelId="{652B56C7-3638-452D-A8A8-DB3290884004}">
      <dsp:nvSpPr>
        <dsp:cNvPr id="0" name=""/>
        <dsp:cNvSpPr/>
      </dsp:nvSpPr>
      <dsp:spPr>
        <a:xfrm>
          <a:off x="388934" y="755231"/>
          <a:ext cx="503487" cy="503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F251D-EAC8-4F59-9057-C8CECD01B887}">
      <dsp:nvSpPr>
        <dsp:cNvPr id="0" name=""/>
        <dsp:cNvSpPr/>
      </dsp:nvSpPr>
      <dsp:spPr>
        <a:xfrm>
          <a:off x="792183" y="1409688"/>
          <a:ext cx="7575968" cy="402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1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noProof="0" dirty="0">
              <a:latin typeface="Century Gothic" panose="020B0502020202020204"/>
            </a:rPr>
            <a:t>Alkalmazások hatékony üzemeltetése és skálázása</a:t>
          </a:r>
        </a:p>
      </dsp:txBody>
      <dsp:txXfrm>
        <a:off x="792183" y="1409688"/>
        <a:ext cx="7575968" cy="402790"/>
      </dsp:txXfrm>
    </dsp:sp>
    <dsp:sp modelId="{7AC4B056-4388-4154-8146-ACA8500F258A}">
      <dsp:nvSpPr>
        <dsp:cNvPr id="0" name=""/>
        <dsp:cNvSpPr/>
      </dsp:nvSpPr>
      <dsp:spPr>
        <a:xfrm>
          <a:off x="540439" y="1359340"/>
          <a:ext cx="503487" cy="503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61221-E219-4896-B416-6497B52CEF51}">
      <dsp:nvSpPr>
        <dsp:cNvPr id="0" name=""/>
        <dsp:cNvSpPr/>
      </dsp:nvSpPr>
      <dsp:spPr>
        <a:xfrm>
          <a:off x="792183" y="2013414"/>
          <a:ext cx="7575968" cy="402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1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 err="1">
              <a:latin typeface="Century Gothic" panose="020B0502020202020204"/>
            </a:rPr>
            <a:t>Konténerek</a:t>
          </a:r>
          <a:r>
            <a:rPr lang="en-US" sz="1800" kern="1200" dirty="0">
              <a:latin typeface="Century Gothic" panose="020B0502020202020204"/>
            </a:rPr>
            <a:t> </a:t>
          </a:r>
          <a:r>
            <a:rPr lang="en-US" sz="1800" kern="1200" dirty="0" err="1">
              <a:latin typeface="Century Gothic" panose="020B0502020202020204"/>
            </a:rPr>
            <a:t>kezelése</a:t>
          </a:r>
          <a:r>
            <a:rPr lang="en-US" sz="1800" kern="1200" dirty="0">
              <a:latin typeface="Century Gothic" panose="020B0502020202020204"/>
            </a:rPr>
            <a:t>: </a:t>
          </a:r>
          <a:r>
            <a:rPr lang="en-US" sz="1800" kern="1200" dirty="0" err="1">
              <a:latin typeface="Century Gothic" panose="020B0502020202020204"/>
            </a:rPr>
            <a:t>önállóan</a:t>
          </a:r>
          <a:r>
            <a:rPr lang="en-US" sz="1800" kern="1200" dirty="0">
              <a:latin typeface="Century Gothic" panose="020B0502020202020204"/>
            </a:rPr>
            <a:t> </a:t>
          </a:r>
          <a:r>
            <a:rPr lang="en-US" sz="1800" kern="1200" dirty="0" err="1">
              <a:latin typeface="Century Gothic" panose="020B0502020202020204"/>
            </a:rPr>
            <a:t>futó</a:t>
          </a:r>
          <a:r>
            <a:rPr lang="en-US" sz="1800" kern="1200" dirty="0">
              <a:latin typeface="Century Gothic" panose="020B0502020202020204"/>
            </a:rPr>
            <a:t> </a:t>
          </a:r>
          <a:r>
            <a:rPr lang="en-US" sz="1800" kern="1200" dirty="0" err="1">
              <a:latin typeface="Century Gothic" panose="020B0502020202020204"/>
            </a:rPr>
            <a:t>alkalmazások</a:t>
          </a:r>
          <a:r>
            <a:rPr lang="en-US" sz="1800" kern="1200" dirty="0">
              <a:latin typeface="Century Gothic" panose="020B0502020202020204"/>
            </a:rPr>
            <a:t> </a:t>
          </a:r>
          <a:r>
            <a:rPr lang="en-US" sz="1800" kern="1200" dirty="0" err="1">
              <a:latin typeface="Century Gothic" panose="020B0502020202020204"/>
            </a:rPr>
            <a:t>és</a:t>
          </a:r>
          <a:r>
            <a:rPr lang="en-US" sz="1800" kern="1200" dirty="0">
              <a:latin typeface="Century Gothic" panose="020B0502020202020204"/>
            </a:rPr>
            <a:t> </a:t>
          </a:r>
          <a:r>
            <a:rPr lang="en-US" sz="1800" kern="1200" dirty="0" err="1">
              <a:latin typeface="Century Gothic" panose="020B0502020202020204"/>
            </a:rPr>
            <a:t>függőségeik</a:t>
          </a:r>
          <a:endParaRPr lang="en-US" sz="1800" kern="1200" dirty="0">
            <a:latin typeface="Century Gothic" panose="020B0502020202020204"/>
          </a:endParaRPr>
        </a:p>
      </dsp:txBody>
      <dsp:txXfrm>
        <a:off x="792183" y="2013414"/>
        <a:ext cx="7575968" cy="402790"/>
      </dsp:txXfrm>
    </dsp:sp>
    <dsp:sp modelId="{C3B1D815-5C11-47BC-8767-76B7A23047F4}">
      <dsp:nvSpPr>
        <dsp:cNvPr id="0" name=""/>
        <dsp:cNvSpPr/>
      </dsp:nvSpPr>
      <dsp:spPr>
        <a:xfrm>
          <a:off x="540439" y="1963066"/>
          <a:ext cx="503487" cy="503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9526A-9ECD-4928-ADAB-2B9D60F0F5CC}">
      <dsp:nvSpPr>
        <dsp:cNvPr id="0" name=""/>
        <dsp:cNvSpPr/>
      </dsp:nvSpPr>
      <dsp:spPr>
        <a:xfrm>
          <a:off x="640678" y="2617523"/>
          <a:ext cx="7727473" cy="402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1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u-HU" sz="1800" kern="1200" dirty="0">
              <a:latin typeface="Century Gothic" panose="020B0502020202020204"/>
            </a:rPr>
            <a:t>Üzemeltetés deklaratív leírás alapján</a:t>
          </a:r>
          <a:endParaRPr lang="en-US" sz="1800" kern="1200" dirty="0">
            <a:latin typeface="Century Gothic" panose="020B0502020202020204"/>
          </a:endParaRPr>
        </a:p>
      </dsp:txBody>
      <dsp:txXfrm>
        <a:off x="640678" y="2617523"/>
        <a:ext cx="7727473" cy="402790"/>
      </dsp:txXfrm>
    </dsp:sp>
    <dsp:sp modelId="{3A73D344-B958-4215-B1D1-B99EEE4DEE38}">
      <dsp:nvSpPr>
        <dsp:cNvPr id="0" name=""/>
        <dsp:cNvSpPr/>
      </dsp:nvSpPr>
      <dsp:spPr>
        <a:xfrm>
          <a:off x="388934" y="2567174"/>
          <a:ext cx="503487" cy="503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1C234-2FF4-4CFD-B5C2-416D4484E44F}">
      <dsp:nvSpPr>
        <dsp:cNvPr id="0" name=""/>
        <dsp:cNvSpPr/>
      </dsp:nvSpPr>
      <dsp:spPr>
        <a:xfrm>
          <a:off x="309355" y="3221632"/>
          <a:ext cx="8058796" cy="402790"/>
        </a:xfrm>
        <a:prstGeom prst="rect">
          <a:avLst/>
        </a:prstGeom>
        <a:solidFill>
          <a:schemeClr val="accent5">
            <a:lumMod val="7500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1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u-HU" sz="1800" kern="1200" dirty="0">
              <a:latin typeface="Century Gothic" panose="020B0502020202020204"/>
            </a:rPr>
            <a:t>Összetett és bonyolult; Nehéz helyesen használni</a:t>
          </a:r>
          <a:endParaRPr lang="en-US" sz="1800" kern="1200" dirty="0">
            <a:latin typeface="Century Gothic" panose="020B0502020202020204"/>
          </a:endParaRPr>
        </a:p>
      </dsp:txBody>
      <dsp:txXfrm>
        <a:off x="309355" y="3221632"/>
        <a:ext cx="8058796" cy="402790"/>
      </dsp:txXfrm>
    </dsp:sp>
    <dsp:sp modelId="{99880A15-C477-4E60-A8A6-2CB67B14B000}">
      <dsp:nvSpPr>
        <dsp:cNvPr id="0" name=""/>
        <dsp:cNvSpPr/>
      </dsp:nvSpPr>
      <dsp:spPr>
        <a:xfrm>
          <a:off x="57612" y="3171283"/>
          <a:ext cx="503487" cy="5034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E96F1-3796-4150-938E-70D923F6E64A}">
      <dsp:nvSpPr>
        <dsp:cNvPr id="0" name=""/>
        <dsp:cNvSpPr/>
      </dsp:nvSpPr>
      <dsp:spPr>
        <a:xfrm>
          <a:off x="0" y="363"/>
          <a:ext cx="83363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C04AA-23B8-42D9-BDD2-F56674EF1B49}">
      <dsp:nvSpPr>
        <dsp:cNvPr id="0" name=""/>
        <dsp:cNvSpPr/>
      </dsp:nvSpPr>
      <dsp:spPr>
        <a:xfrm>
          <a:off x="0" y="363"/>
          <a:ext cx="8336370" cy="595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Figyelmeztetés, ha nincs </a:t>
          </a:r>
          <a:r>
            <a:rPr lang="hu-HU" sz="1900" kern="1200" dirty="0" err="1"/>
            <a:t>security</a:t>
          </a:r>
          <a:r>
            <a:rPr lang="hu-HU" sz="1900" kern="1200" dirty="0"/>
            <a:t> context</a:t>
          </a:r>
        </a:p>
      </dsp:txBody>
      <dsp:txXfrm>
        <a:off x="0" y="363"/>
        <a:ext cx="8336370" cy="595076"/>
      </dsp:txXfrm>
    </dsp:sp>
    <dsp:sp modelId="{9527DA2C-BDAF-4961-B413-67757D466D24}">
      <dsp:nvSpPr>
        <dsp:cNvPr id="0" name=""/>
        <dsp:cNvSpPr/>
      </dsp:nvSpPr>
      <dsp:spPr>
        <a:xfrm>
          <a:off x="0" y="595439"/>
          <a:ext cx="83363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367C4-4119-43B4-9DD1-1D3C0E3053D2}">
      <dsp:nvSpPr>
        <dsp:cNvPr id="0" name=""/>
        <dsp:cNvSpPr/>
      </dsp:nvSpPr>
      <dsp:spPr>
        <a:xfrm>
          <a:off x="0" y="595439"/>
          <a:ext cx="8336370" cy="595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Revision history limit levágása 4-re</a:t>
          </a:r>
          <a:endParaRPr lang="hu-HU" sz="1900" kern="1200" dirty="0"/>
        </a:p>
      </dsp:txBody>
      <dsp:txXfrm>
        <a:off x="0" y="595439"/>
        <a:ext cx="8336370" cy="595076"/>
      </dsp:txXfrm>
    </dsp:sp>
    <dsp:sp modelId="{AA8A8D43-66B8-4AF5-BA04-D48E03B6F28F}">
      <dsp:nvSpPr>
        <dsp:cNvPr id="0" name=""/>
        <dsp:cNvSpPr/>
      </dsp:nvSpPr>
      <dsp:spPr>
        <a:xfrm>
          <a:off x="0" y="1190516"/>
          <a:ext cx="83363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EDD60-2054-457C-99F4-F6344889D5DF}">
      <dsp:nvSpPr>
        <dsp:cNvPr id="0" name=""/>
        <dsp:cNvSpPr/>
      </dsp:nvSpPr>
      <dsp:spPr>
        <a:xfrm>
          <a:off x="0" y="1190516"/>
          <a:ext cx="8336370" cy="595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Létrehozás és frissítés elutasítása, ha nincs resource limit, vagy request</a:t>
          </a:r>
          <a:endParaRPr lang="hu-HU" sz="1900" kern="1200" dirty="0"/>
        </a:p>
      </dsp:txBody>
      <dsp:txXfrm>
        <a:off x="0" y="1190516"/>
        <a:ext cx="8336370" cy="595076"/>
      </dsp:txXfrm>
    </dsp:sp>
    <dsp:sp modelId="{94B4621E-E5E3-4B64-BB41-93C7601E9BBF}">
      <dsp:nvSpPr>
        <dsp:cNvPr id="0" name=""/>
        <dsp:cNvSpPr/>
      </dsp:nvSpPr>
      <dsp:spPr>
        <a:xfrm>
          <a:off x="0" y="1785593"/>
          <a:ext cx="83363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4BBF8-B33C-4C99-A9CA-401C437BC3BC}">
      <dsp:nvSpPr>
        <dsp:cNvPr id="0" name=""/>
        <dsp:cNvSpPr/>
      </dsp:nvSpPr>
      <dsp:spPr>
        <a:xfrm>
          <a:off x="0" y="1785593"/>
          <a:ext cx="8336370" cy="595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Figyelmeztetés, ha a </a:t>
          </a:r>
          <a:r>
            <a:rPr lang="hu-HU" sz="1900" kern="1200" dirty="0" err="1"/>
            <a:t>default</a:t>
          </a:r>
          <a:r>
            <a:rPr lang="hu-HU" sz="1900" kern="1200" dirty="0"/>
            <a:t> névtérben dolgozunk</a:t>
          </a:r>
        </a:p>
      </dsp:txBody>
      <dsp:txXfrm>
        <a:off x="0" y="1785593"/>
        <a:ext cx="8336370" cy="595076"/>
      </dsp:txXfrm>
    </dsp:sp>
    <dsp:sp modelId="{FA25F7AC-8EBA-489B-A8A5-C61D13FFBDD4}">
      <dsp:nvSpPr>
        <dsp:cNvPr id="0" name=""/>
        <dsp:cNvSpPr/>
      </dsp:nvSpPr>
      <dsp:spPr>
        <a:xfrm>
          <a:off x="0" y="2380670"/>
          <a:ext cx="83363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9EB10-6DEA-45A2-8E25-6C7BDC4C7575}">
      <dsp:nvSpPr>
        <dsp:cNvPr id="0" name=""/>
        <dsp:cNvSpPr/>
      </dsp:nvSpPr>
      <dsp:spPr>
        <a:xfrm>
          <a:off x="0" y="2380670"/>
          <a:ext cx="8336370" cy="595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Elutasítás ha nem megbízható </a:t>
          </a:r>
          <a:r>
            <a:rPr lang="hu-HU" sz="1900" kern="1200" dirty="0" err="1"/>
            <a:t>registryből</a:t>
          </a:r>
          <a:r>
            <a:rPr lang="hu-HU" sz="1900" kern="1200" dirty="0"/>
            <a:t> származik az image</a:t>
          </a:r>
        </a:p>
      </dsp:txBody>
      <dsp:txXfrm>
        <a:off x="0" y="2380670"/>
        <a:ext cx="8336370" cy="5950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D2D55-8644-4048-BB58-CCCDC40C4CD4}">
      <dsp:nvSpPr>
        <dsp:cNvPr id="0" name=""/>
        <dsp:cNvSpPr/>
      </dsp:nvSpPr>
      <dsp:spPr>
        <a:xfrm>
          <a:off x="0" y="31160"/>
          <a:ext cx="7159823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Könnyedén lehet jelentéseket készíteni</a:t>
          </a:r>
        </a:p>
      </dsp:txBody>
      <dsp:txXfrm>
        <a:off x="23417" y="54577"/>
        <a:ext cx="7112989" cy="432866"/>
      </dsp:txXfrm>
    </dsp:sp>
    <dsp:sp modelId="{79054BD8-08ED-4976-9BB5-E57A4C497765}">
      <dsp:nvSpPr>
        <dsp:cNvPr id="0" name=""/>
        <dsp:cNvSpPr/>
      </dsp:nvSpPr>
      <dsp:spPr>
        <a:xfrm>
          <a:off x="0" y="510860"/>
          <a:ext cx="7159823" cy="55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32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Automatikusan frissülő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Hibatűrő</a:t>
          </a:r>
        </a:p>
      </dsp:txBody>
      <dsp:txXfrm>
        <a:off x="0" y="510860"/>
        <a:ext cx="7159823" cy="558900"/>
      </dsp:txXfrm>
    </dsp:sp>
    <dsp:sp modelId="{1F22F232-8024-4E82-9B1A-BC91825F8F1C}">
      <dsp:nvSpPr>
        <dsp:cNvPr id="0" name=""/>
        <dsp:cNvSpPr/>
      </dsp:nvSpPr>
      <dsp:spPr>
        <a:xfrm>
          <a:off x="0" y="1069760"/>
          <a:ext cx="7159823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Könnyedén lehet általános K8s </a:t>
          </a:r>
          <a:r>
            <a:rPr lang="hu-HU" sz="2000" kern="1200" dirty="0" err="1"/>
            <a:t>webhookot</a:t>
          </a:r>
          <a:r>
            <a:rPr lang="hu-HU" sz="2000" kern="1200" dirty="0"/>
            <a:t> készíteni</a:t>
          </a:r>
        </a:p>
      </dsp:txBody>
      <dsp:txXfrm>
        <a:off x="23417" y="1093177"/>
        <a:ext cx="7112989" cy="432866"/>
      </dsp:txXfrm>
    </dsp:sp>
    <dsp:sp modelId="{703502DB-C28D-4514-8C18-603853FF0456}">
      <dsp:nvSpPr>
        <dsp:cNvPr id="0" name=""/>
        <dsp:cNvSpPr/>
      </dsp:nvSpPr>
      <dsp:spPr>
        <a:xfrm>
          <a:off x="0" y="1607060"/>
          <a:ext cx="7159823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Időnyereség</a:t>
          </a:r>
        </a:p>
      </dsp:txBody>
      <dsp:txXfrm>
        <a:off x="23417" y="1630477"/>
        <a:ext cx="7112989" cy="432866"/>
      </dsp:txXfrm>
    </dsp:sp>
    <dsp:sp modelId="{0BB462EE-E017-45FE-AC83-0F77E7192C4A}">
      <dsp:nvSpPr>
        <dsp:cNvPr id="0" name=""/>
        <dsp:cNvSpPr/>
      </dsp:nvSpPr>
      <dsp:spPr>
        <a:xfrm>
          <a:off x="0" y="2086760"/>
          <a:ext cx="7159823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32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/>
            <a:t>Fordítás: </a:t>
          </a:r>
          <a:r>
            <a:rPr lang="en-US" sz="1600" kern="1200"/>
            <a:t>20~40</a:t>
          </a:r>
          <a:r>
            <a:rPr lang="hu-HU" sz="1600" kern="1200"/>
            <a:t> másodperc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/>
            <a:t>Indítás: </a:t>
          </a:r>
          <a:r>
            <a:rPr lang="en-US" sz="1600" kern="1200"/>
            <a:t>2</a:t>
          </a:r>
          <a:r>
            <a:rPr lang="hu-HU" sz="1600" kern="1200"/>
            <a:t>~5 másodperc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/>
            <a:t>Implementálással együtt: &lt;30 perc</a:t>
          </a:r>
        </a:p>
      </dsp:txBody>
      <dsp:txXfrm>
        <a:off x="0" y="2086760"/>
        <a:ext cx="7159823" cy="828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F1EA8-62A6-4E90-95D2-2A091FBA5313}">
      <dsp:nvSpPr>
        <dsp:cNvPr id="0" name=""/>
        <dsp:cNvSpPr/>
      </dsp:nvSpPr>
      <dsp:spPr>
        <a:xfrm>
          <a:off x="0" y="0"/>
          <a:ext cx="82501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53FAC-F449-4860-8BEC-AD88B451EB70}">
      <dsp:nvSpPr>
        <dsp:cNvPr id="0" name=""/>
        <dsp:cNvSpPr/>
      </dsp:nvSpPr>
      <dsp:spPr>
        <a:xfrm>
          <a:off x="0" y="0"/>
          <a:ext cx="1824759" cy="1679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Lehetséges megoldások</a:t>
          </a:r>
        </a:p>
      </dsp:txBody>
      <dsp:txXfrm>
        <a:off x="0" y="0"/>
        <a:ext cx="1824759" cy="1679019"/>
      </dsp:txXfrm>
    </dsp:sp>
    <dsp:sp modelId="{26BB75D0-9A3F-4B94-BEDB-F837F2CDC303}">
      <dsp:nvSpPr>
        <dsp:cNvPr id="0" name=""/>
        <dsp:cNvSpPr/>
      </dsp:nvSpPr>
      <dsp:spPr>
        <a:xfrm>
          <a:off x="1945126" y="39024"/>
          <a:ext cx="3089439" cy="780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 err="1"/>
            <a:t>Bash</a:t>
          </a:r>
          <a:r>
            <a:rPr lang="hu-HU" sz="1600" kern="1200" dirty="0"/>
            <a:t> script</a:t>
          </a:r>
        </a:p>
      </dsp:txBody>
      <dsp:txXfrm>
        <a:off x="1945126" y="39024"/>
        <a:ext cx="3089439" cy="780481"/>
      </dsp:txXfrm>
    </dsp:sp>
    <dsp:sp modelId="{CB403053-283A-480A-B471-1A2F99F209EF}">
      <dsp:nvSpPr>
        <dsp:cNvPr id="0" name=""/>
        <dsp:cNvSpPr/>
      </dsp:nvSpPr>
      <dsp:spPr>
        <a:xfrm>
          <a:off x="5154933" y="39024"/>
          <a:ext cx="3089439" cy="39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 err="1"/>
            <a:t>kubectl</a:t>
          </a:r>
          <a:r>
            <a:rPr lang="hu-HU" sz="1400" kern="1200" dirty="0"/>
            <a:t> </a:t>
          </a:r>
          <a:r>
            <a:rPr lang="hu-HU" sz="1400" kern="1200" dirty="0" err="1"/>
            <a:t>get</a:t>
          </a:r>
          <a:r>
            <a:rPr lang="hu-HU" sz="1400" kern="1200" dirty="0"/>
            <a:t> … --</a:t>
          </a:r>
          <a:r>
            <a:rPr lang="hu-HU" sz="1400" kern="1200" dirty="0" err="1"/>
            <a:t>field-selector</a:t>
          </a:r>
          <a:r>
            <a:rPr lang="hu-HU" sz="1400" kern="1200" dirty="0"/>
            <a:t> …</a:t>
          </a:r>
        </a:p>
      </dsp:txBody>
      <dsp:txXfrm>
        <a:off x="5154933" y="39024"/>
        <a:ext cx="3089439" cy="390240"/>
      </dsp:txXfrm>
    </dsp:sp>
    <dsp:sp modelId="{B5D8B928-DA0B-4822-99F0-0C7606B13F03}">
      <dsp:nvSpPr>
        <dsp:cNvPr id="0" name=""/>
        <dsp:cNvSpPr/>
      </dsp:nvSpPr>
      <dsp:spPr>
        <a:xfrm>
          <a:off x="5034566" y="429265"/>
          <a:ext cx="30894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AA8EA-644E-45DA-821D-FE1C3383D50E}">
      <dsp:nvSpPr>
        <dsp:cNvPr id="0" name=""/>
        <dsp:cNvSpPr/>
      </dsp:nvSpPr>
      <dsp:spPr>
        <a:xfrm>
          <a:off x="5154933" y="429265"/>
          <a:ext cx="3089439" cy="39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 err="1"/>
            <a:t>jq</a:t>
          </a:r>
          <a:r>
            <a:rPr lang="hu-HU" sz="1400" kern="1200" dirty="0"/>
            <a:t>/Excel feldolgozás</a:t>
          </a:r>
        </a:p>
      </dsp:txBody>
      <dsp:txXfrm>
        <a:off x="5154933" y="429265"/>
        <a:ext cx="3089439" cy="390240"/>
      </dsp:txXfrm>
    </dsp:sp>
    <dsp:sp modelId="{D3E61BFF-4D90-4245-9B9C-F80E56C8DC80}">
      <dsp:nvSpPr>
        <dsp:cNvPr id="0" name=""/>
        <dsp:cNvSpPr/>
      </dsp:nvSpPr>
      <dsp:spPr>
        <a:xfrm>
          <a:off x="1824759" y="819506"/>
          <a:ext cx="64196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6F98F-1FD3-46B4-8A05-78214E8A972E}">
      <dsp:nvSpPr>
        <dsp:cNvPr id="0" name=""/>
        <dsp:cNvSpPr/>
      </dsp:nvSpPr>
      <dsp:spPr>
        <a:xfrm>
          <a:off x="1945126" y="858530"/>
          <a:ext cx="3089439" cy="780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Egyedi program</a:t>
          </a:r>
        </a:p>
      </dsp:txBody>
      <dsp:txXfrm>
        <a:off x="1945126" y="858530"/>
        <a:ext cx="3089439" cy="780481"/>
      </dsp:txXfrm>
    </dsp:sp>
    <dsp:sp modelId="{1443818D-3362-4DC6-86F3-D37DBD9AF4D2}">
      <dsp:nvSpPr>
        <dsp:cNvPr id="0" name=""/>
        <dsp:cNvSpPr/>
      </dsp:nvSpPr>
      <dsp:spPr>
        <a:xfrm>
          <a:off x="5154933" y="858530"/>
          <a:ext cx="3089439" cy="259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GET kérések</a:t>
          </a:r>
        </a:p>
      </dsp:txBody>
      <dsp:txXfrm>
        <a:off x="5154933" y="858530"/>
        <a:ext cx="3089439" cy="259906"/>
      </dsp:txXfrm>
    </dsp:sp>
    <dsp:sp modelId="{D9543EF3-9243-4FE9-AD67-F54F25656B3C}">
      <dsp:nvSpPr>
        <dsp:cNvPr id="0" name=""/>
        <dsp:cNvSpPr/>
      </dsp:nvSpPr>
      <dsp:spPr>
        <a:xfrm>
          <a:off x="5034566" y="1118436"/>
          <a:ext cx="30894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1623C-ED29-4F85-8AC3-8C5FCC81F445}">
      <dsp:nvSpPr>
        <dsp:cNvPr id="0" name=""/>
        <dsp:cNvSpPr/>
      </dsp:nvSpPr>
      <dsp:spPr>
        <a:xfrm>
          <a:off x="5154933" y="1118436"/>
          <a:ext cx="3089439" cy="259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Feldolgozás</a:t>
          </a:r>
        </a:p>
      </dsp:txBody>
      <dsp:txXfrm>
        <a:off x="5154933" y="1118436"/>
        <a:ext cx="3089439" cy="259906"/>
      </dsp:txXfrm>
    </dsp:sp>
    <dsp:sp modelId="{800EE760-6B93-4F8F-A8DC-7C0435FC7952}">
      <dsp:nvSpPr>
        <dsp:cNvPr id="0" name=""/>
        <dsp:cNvSpPr/>
      </dsp:nvSpPr>
      <dsp:spPr>
        <a:xfrm>
          <a:off x="5034566" y="1378343"/>
          <a:ext cx="30894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64B52-7746-4515-B269-9A2CAAC67202}">
      <dsp:nvSpPr>
        <dsp:cNvPr id="0" name=""/>
        <dsp:cNvSpPr/>
      </dsp:nvSpPr>
      <dsp:spPr>
        <a:xfrm>
          <a:off x="5154933" y="1378343"/>
          <a:ext cx="3089439" cy="259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Vizualizálás, jelentés készítés</a:t>
          </a:r>
        </a:p>
      </dsp:txBody>
      <dsp:txXfrm>
        <a:off x="5154933" y="1378343"/>
        <a:ext cx="3089439" cy="259906"/>
      </dsp:txXfrm>
    </dsp:sp>
    <dsp:sp modelId="{08D9E4EB-8C12-4AD7-99B3-140B987DAFD5}">
      <dsp:nvSpPr>
        <dsp:cNvPr id="0" name=""/>
        <dsp:cNvSpPr/>
      </dsp:nvSpPr>
      <dsp:spPr>
        <a:xfrm>
          <a:off x="1824759" y="1639012"/>
          <a:ext cx="64196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A769E-474A-4E99-A0FC-0FA7A993BA32}">
      <dsp:nvSpPr>
        <dsp:cNvPr id="0" name=""/>
        <dsp:cNvSpPr/>
      </dsp:nvSpPr>
      <dsp:spPr>
        <a:xfrm>
          <a:off x="0" y="1679019"/>
          <a:ext cx="82501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E824B-06DB-48E3-BA0B-59F041BF3CBB}">
      <dsp:nvSpPr>
        <dsp:cNvPr id="0" name=""/>
        <dsp:cNvSpPr/>
      </dsp:nvSpPr>
      <dsp:spPr>
        <a:xfrm>
          <a:off x="0" y="1679019"/>
          <a:ext cx="1746586" cy="1679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Nehézségek</a:t>
          </a:r>
        </a:p>
      </dsp:txBody>
      <dsp:txXfrm>
        <a:off x="0" y="1679019"/>
        <a:ext cx="1746586" cy="1679019"/>
      </dsp:txXfrm>
    </dsp:sp>
    <dsp:sp modelId="{4B5E0336-D57B-47BC-8CD9-C0700BA99C17}">
      <dsp:nvSpPr>
        <dsp:cNvPr id="0" name=""/>
        <dsp:cNvSpPr/>
      </dsp:nvSpPr>
      <dsp:spPr>
        <a:xfrm>
          <a:off x="1868525" y="1705254"/>
          <a:ext cx="3129763" cy="52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Nulláról összerakni valamit, sokáig tart</a:t>
          </a:r>
        </a:p>
      </dsp:txBody>
      <dsp:txXfrm>
        <a:off x="1868525" y="1705254"/>
        <a:ext cx="3129763" cy="524693"/>
      </dsp:txXfrm>
    </dsp:sp>
    <dsp:sp modelId="{CF2BA983-B4F9-4BBC-A02F-E3ECE18BB630}">
      <dsp:nvSpPr>
        <dsp:cNvPr id="0" name=""/>
        <dsp:cNvSpPr/>
      </dsp:nvSpPr>
      <dsp:spPr>
        <a:xfrm>
          <a:off x="1746586" y="2229948"/>
          <a:ext cx="65034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F6128-E8FC-4FCC-941B-AE8312772AFE}">
      <dsp:nvSpPr>
        <dsp:cNvPr id="0" name=""/>
        <dsp:cNvSpPr/>
      </dsp:nvSpPr>
      <dsp:spPr>
        <a:xfrm>
          <a:off x="1868525" y="2256183"/>
          <a:ext cx="3129763" cy="52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Automatikus periodikus generálás?</a:t>
          </a:r>
        </a:p>
      </dsp:txBody>
      <dsp:txXfrm>
        <a:off x="1868525" y="2256183"/>
        <a:ext cx="3129763" cy="524693"/>
      </dsp:txXfrm>
    </dsp:sp>
    <dsp:sp modelId="{45B68491-F4E5-4579-A1AC-8041B76B0489}">
      <dsp:nvSpPr>
        <dsp:cNvPr id="0" name=""/>
        <dsp:cNvSpPr/>
      </dsp:nvSpPr>
      <dsp:spPr>
        <a:xfrm>
          <a:off x="1746586" y="2780876"/>
          <a:ext cx="65034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E7B74-EB65-4DFF-9933-2D807F09E5D3}">
      <dsp:nvSpPr>
        <dsp:cNvPr id="0" name=""/>
        <dsp:cNvSpPr/>
      </dsp:nvSpPr>
      <dsp:spPr>
        <a:xfrm>
          <a:off x="1868525" y="2807111"/>
          <a:ext cx="3129763" cy="52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b="0" i="0" kern="1200" dirty="0"/>
            <a:t>Karbantarthatóság? Bővíthetőség?</a:t>
          </a:r>
          <a:endParaRPr lang="hu-HU" sz="1600" kern="1200" dirty="0"/>
        </a:p>
      </dsp:txBody>
      <dsp:txXfrm>
        <a:off x="1868525" y="2807111"/>
        <a:ext cx="3129763" cy="524693"/>
      </dsp:txXfrm>
    </dsp:sp>
    <dsp:sp modelId="{81210C81-E187-41C8-90EC-78D7C818BA8B}">
      <dsp:nvSpPr>
        <dsp:cNvPr id="0" name=""/>
        <dsp:cNvSpPr/>
      </dsp:nvSpPr>
      <dsp:spPr>
        <a:xfrm>
          <a:off x="1746586" y="3331805"/>
          <a:ext cx="65034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53BB-182C-4378-92B8-81B910125ED2}">
      <dsp:nvSpPr>
        <dsp:cNvPr id="0" name=""/>
        <dsp:cNvSpPr/>
      </dsp:nvSpPr>
      <dsp:spPr>
        <a:xfrm>
          <a:off x="0" y="853"/>
          <a:ext cx="8267180" cy="383760"/>
        </a:xfrm>
        <a:prstGeom prst="roundRect">
          <a:avLst/>
        </a:prstGeom>
        <a:solidFill>
          <a:schemeClr val="accent5"/>
        </a:solidFill>
        <a:ln w="12700" cap="rnd" cmpd="sng" algn="ctr">
          <a:solidFill>
            <a:schemeClr val="accent5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Tudás elsajátítás</a:t>
          </a:r>
          <a:endParaRPr lang="en-US" sz="1600" kern="1200" dirty="0"/>
        </a:p>
      </dsp:txBody>
      <dsp:txXfrm>
        <a:off x="18734" y="19587"/>
        <a:ext cx="8229712" cy="346292"/>
      </dsp:txXfrm>
    </dsp:sp>
    <dsp:sp modelId="{BFE7BDA9-FEBE-44E6-9BE8-4E69F7B7F4AD}">
      <dsp:nvSpPr>
        <dsp:cNvPr id="0" name=""/>
        <dsp:cNvSpPr/>
      </dsp:nvSpPr>
      <dsp:spPr>
        <a:xfrm>
          <a:off x="0" y="384613"/>
          <a:ext cx="8267180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b="0" i="0" kern="1200" dirty="0" err="1"/>
            <a:t>AdmissionWebhooks</a:t>
          </a:r>
          <a:r>
            <a:rPr lang="hu-HU" sz="1200" b="0" i="0" kern="1200" dirty="0"/>
            <a:t>: https://kubernetes.io/docs/reference/access-authn-authz/extensible-admission-controllers/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AdmissionWebhooks</a:t>
          </a:r>
          <a:r>
            <a:rPr lang="hu-HU" sz="1200" kern="1200" dirty="0"/>
            <a:t> gyakorlat: https://www.baeldung.com/java-kubernetes-admission-controller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RBAC: https://kubernetes.io/docs/reference/access-authn-authz/rbac/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JSON Patch: https://jsonpatch.com/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PKI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Általános programozás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Webszerver keretrendszer</a:t>
          </a:r>
          <a:endParaRPr lang="en-US" sz="1200" kern="1200" dirty="0"/>
        </a:p>
      </dsp:txBody>
      <dsp:txXfrm>
        <a:off x="0" y="384613"/>
        <a:ext cx="8267180" cy="1622880"/>
      </dsp:txXfrm>
    </dsp:sp>
    <dsp:sp modelId="{ACBA4E95-C567-4E7D-9B68-AF4E6A4CCA96}">
      <dsp:nvSpPr>
        <dsp:cNvPr id="0" name=""/>
        <dsp:cNvSpPr/>
      </dsp:nvSpPr>
      <dsp:spPr>
        <a:xfrm>
          <a:off x="0" y="2007494"/>
          <a:ext cx="8267180" cy="383760"/>
        </a:xfrm>
        <a:prstGeom prst="roundRect">
          <a:avLst/>
        </a:prstGeom>
        <a:solidFill>
          <a:schemeClr val="accent5"/>
        </a:solidFill>
        <a:ln w="12700" cap="rnd" cmpd="sng" algn="ctr">
          <a:solidFill>
            <a:schemeClr val="accent5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Webszerver implementálás</a:t>
          </a:r>
        </a:p>
      </dsp:txBody>
      <dsp:txXfrm>
        <a:off x="18734" y="2026228"/>
        <a:ext cx="8229712" cy="346292"/>
      </dsp:txXfrm>
    </dsp:sp>
    <dsp:sp modelId="{50F9BDDC-FB58-4FAE-BAF3-1844FBE35207}">
      <dsp:nvSpPr>
        <dsp:cNvPr id="0" name=""/>
        <dsp:cNvSpPr/>
      </dsp:nvSpPr>
      <dsp:spPr>
        <a:xfrm>
          <a:off x="0" y="2437334"/>
          <a:ext cx="8267180" cy="383760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HTTPS konfigurálás</a:t>
          </a:r>
        </a:p>
      </dsp:txBody>
      <dsp:txXfrm>
        <a:off x="18734" y="2456068"/>
        <a:ext cx="8229712" cy="346292"/>
      </dsp:txXfrm>
    </dsp:sp>
    <dsp:sp modelId="{53105FCC-E3CA-4EE1-9B33-32B9FFBB4DFC}">
      <dsp:nvSpPr>
        <dsp:cNvPr id="0" name=""/>
        <dsp:cNvSpPr/>
      </dsp:nvSpPr>
      <dsp:spPr>
        <a:xfrm>
          <a:off x="0" y="2821094"/>
          <a:ext cx="8267180" cy="42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Kulcs menedzsment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Tanúsítványok kiállítása</a:t>
          </a:r>
        </a:p>
      </dsp:txBody>
      <dsp:txXfrm>
        <a:off x="0" y="2821094"/>
        <a:ext cx="8267180" cy="422280"/>
      </dsp:txXfrm>
    </dsp:sp>
    <dsp:sp modelId="{16E3114D-DD9D-4BDC-8C35-0BE0673DD941}">
      <dsp:nvSpPr>
        <dsp:cNvPr id="0" name=""/>
        <dsp:cNvSpPr/>
      </dsp:nvSpPr>
      <dsp:spPr>
        <a:xfrm>
          <a:off x="0" y="3243374"/>
          <a:ext cx="8267180" cy="383760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Fordítás, </a:t>
          </a:r>
          <a:r>
            <a:rPr lang="hu-HU" sz="1600" kern="1200" dirty="0" err="1"/>
            <a:t>konténerizálás</a:t>
          </a:r>
          <a:r>
            <a:rPr lang="hu-HU" sz="1600" kern="1200" dirty="0"/>
            <a:t>, image feltöltés</a:t>
          </a:r>
          <a:endParaRPr lang="en-US" sz="1600" kern="1200" dirty="0"/>
        </a:p>
      </dsp:txBody>
      <dsp:txXfrm>
        <a:off x="18734" y="3262108"/>
        <a:ext cx="8229712" cy="346292"/>
      </dsp:txXfrm>
    </dsp:sp>
    <dsp:sp modelId="{A50BCA2E-80F5-4985-AAEA-24F1B7841532}">
      <dsp:nvSpPr>
        <dsp:cNvPr id="0" name=""/>
        <dsp:cNvSpPr/>
      </dsp:nvSpPr>
      <dsp:spPr>
        <a:xfrm>
          <a:off x="0" y="3673214"/>
          <a:ext cx="8267180" cy="383760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Telepítés, konfigurálás</a:t>
          </a:r>
          <a:endParaRPr lang="en-US" sz="1600" kern="1200" dirty="0"/>
        </a:p>
      </dsp:txBody>
      <dsp:txXfrm>
        <a:off x="18734" y="3691948"/>
        <a:ext cx="8229712" cy="346292"/>
      </dsp:txXfrm>
    </dsp:sp>
    <dsp:sp modelId="{26C52449-A9FD-4122-A429-1979958A47D1}">
      <dsp:nvSpPr>
        <dsp:cNvPr id="0" name=""/>
        <dsp:cNvSpPr/>
      </dsp:nvSpPr>
      <dsp:spPr>
        <a:xfrm>
          <a:off x="0" y="4056974"/>
          <a:ext cx="826718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Deployment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MutatingWebhookConfiguration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Service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ServiceAccount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ClusterRoleBinding</a:t>
          </a:r>
          <a:endParaRPr lang="en-US" sz="1200" kern="1200" dirty="0"/>
        </a:p>
      </dsp:txBody>
      <dsp:txXfrm>
        <a:off x="0" y="4056974"/>
        <a:ext cx="8267180" cy="10432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C33CF-7F64-4AAA-B29F-CBD16F6B3B60}">
      <dsp:nvSpPr>
        <dsp:cNvPr id="0" name=""/>
        <dsp:cNvSpPr/>
      </dsp:nvSpPr>
      <dsp:spPr>
        <a:xfrm>
          <a:off x="-5272877" y="-807564"/>
          <a:ext cx="6278874" cy="6278874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A96F5-C5BA-437E-ABA4-5048F149C033}">
      <dsp:nvSpPr>
        <dsp:cNvPr id="0" name=""/>
        <dsp:cNvSpPr/>
      </dsp:nvSpPr>
      <dsp:spPr>
        <a:xfrm>
          <a:off x="375132" y="245592"/>
          <a:ext cx="7951408" cy="490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7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Reaktív Web UI</a:t>
          </a:r>
        </a:p>
      </dsp:txBody>
      <dsp:txXfrm>
        <a:off x="375132" y="245592"/>
        <a:ext cx="7951408" cy="490999"/>
      </dsp:txXfrm>
    </dsp:sp>
    <dsp:sp modelId="{30835E3A-3F32-4666-AD3D-D3A8A6F885F1}">
      <dsp:nvSpPr>
        <dsp:cNvPr id="0" name=""/>
        <dsp:cNvSpPr/>
      </dsp:nvSpPr>
      <dsp:spPr>
        <a:xfrm>
          <a:off x="68257" y="184217"/>
          <a:ext cx="613748" cy="613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34A50-E290-4758-877A-24BC0BBF9938}">
      <dsp:nvSpPr>
        <dsp:cNvPr id="0" name=""/>
        <dsp:cNvSpPr/>
      </dsp:nvSpPr>
      <dsp:spPr>
        <a:xfrm>
          <a:off x="779012" y="981998"/>
          <a:ext cx="7547528" cy="490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7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 err="1"/>
            <a:t>Szkriptek</a:t>
          </a:r>
          <a:r>
            <a:rPr lang="hu-HU" sz="2400" kern="1200" dirty="0"/>
            <a:t> CI/CD integrálása</a:t>
          </a:r>
        </a:p>
      </dsp:txBody>
      <dsp:txXfrm>
        <a:off x="779012" y="981998"/>
        <a:ext cx="7547528" cy="490999"/>
      </dsp:txXfrm>
    </dsp:sp>
    <dsp:sp modelId="{4E914480-8164-4AF5-BD60-A10E371908BC}">
      <dsp:nvSpPr>
        <dsp:cNvPr id="0" name=""/>
        <dsp:cNvSpPr/>
      </dsp:nvSpPr>
      <dsp:spPr>
        <a:xfrm>
          <a:off x="472138" y="920623"/>
          <a:ext cx="613748" cy="613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8CEC1-A047-4AE0-8472-01872902B7C9}">
      <dsp:nvSpPr>
        <dsp:cNvPr id="0" name=""/>
        <dsp:cNvSpPr/>
      </dsp:nvSpPr>
      <dsp:spPr>
        <a:xfrm>
          <a:off x="963697" y="1718403"/>
          <a:ext cx="7362844" cy="490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7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 err="1"/>
            <a:t>Refaktorálás</a:t>
          </a:r>
          <a:r>
            <a:rPr lang="hu-HU" sz="2400" kern="1200" dirty="0"/>
            <a:t>, kódminőség javítás</a:t>
          </a:r>
        </a:p>
      </dsp:txBody>
      <dsp:txXfrm>
        <a:off x="963697" y="1718403"/>
        <a:ext cx="7362844" cy="490999"/>
      </dsp:txXfrm>
    </dsp:sp>
    <dsp:sp modelId="{A94F5950-94FD-4F5E-8222-68E625670AB0}">
      <dsp:nvSpPr>
        <dsp:cNvPr id="0" name=""/>
        <dsp:cNvSpPr/>
      </dsp:nvSpPr>
      <dsp:spPr>
        <a:xfrm>
          <a:off x="656822" y="1657028"/>
          <a:ext cx="613748" cy="613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EBE5E-EAB7-4183-8A60-77E696A1B72E}">
      <dsp:nvSpPr>
        <dsp:cNvPr id="0" name=""/>
        <dsp:cNvSpPr/>
      </dsp:nvSpPr>
      <dsp:spPr>
        <a:xfrm>
          <a:off x="963697" y="2454342"/>
          <a:ext cx="7362844" cy="490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7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 err="1"/>
            <a:t>Webhookra</a:t>
          </a:r>
          <a:r>
            <a:rPr lang="hu-HU" sz="2400" kern="1200" dirty="0"/>
            <a:t> vonatkozó nyelvi elemek újraírása</a:t>
          </a:r>
        </a:p>
      </dsp:txBody>
      <dsp:txXfrm>
        <a:off x="963697" y="2454342"/>
        <a:ext cx="7362844" cy="490999"/>
      </dsp:txXfrm>
    </dsp:sp>
    <dsp:sp modelId="{0F583E48-0668-4627-8290-FE3E6C8F5639}">
      <dsp:nvSpPr>
        <dsp:cNvPr id="0" name=""/>
        <dsp:cNvSpPr/>
      </dsp:nvSpPr>
      <dsp:spPr>
        <a:xfrm>
          <a:off x="656822" y="2392968"/>
          <a:ext cx="613748" cy="613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5A53F-9043-46DF-B4A9-3C014349071A}">
      <dsp:nvSpPr>
        <dsp:cNvPr id="0" name=""/>
        <dsp:cNvSpPr/>
      </dsp:nvSpPr>
      <dsp:spPr>
        <a:xfrm>
          <a:off x="779012" y="3190748"/>
          <a:ext cx="7547528" cy="490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7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 err="1"/>
            <a:t>Security</a:t>
          </a:r>
          <a:r>
            <a:rPr lang="hu-HU" sz="2400" kern="1200" dirty="0"/>
            <a:t> javítása</a:t>
          </a:r>
        </a:p>
      </dsp:txBody>
      <dsp:txXfrm>
        <a:off x="779012" y="3190748"/>
        <a:ext cx="7547528" cy="490999"/>
      </dsp:txXfrm>
    </dsp:sp>
    <dsp:sp modelId="{B8E171B3-A874-4BE8-82A9-1DF20832AF74}">
      <dsp:nvSpPr>
        <dsp:cNvPr id="0" name=""/>
        <dsp:cNvSpPr/>
      </dsp:nvSpPr>
      <dsp:spPr>
        <a:xfrm>
          <a:off x="472138" y="3129373"/>
          <a:ext cx="613748" cy="613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5B539-7BEB-4FF0-B40E-B1D77A41C4CC}">
      <dsp:nvSpPr>
        <dsp:cNvPr id="0" name=""/>
        <dsp:cNvSpPr/>
      </dsp:nvSpPr>
      <dsp:spPr>
        <a:xfrm>
          <a:off x="375132" y="3927153"/>
          <a:ext cx="7951408" cy="490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7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 err="1"/>
            <a:t>Live</a:t>
          </a:r>
          <a:r>
            <a:rPr lang="hu-HU" sz="2400" kern="1200" dirty="0"/>
            <a:t> </a:t>
          </a:r>
          <a:r>
            <a:rPr lang="hu-HU" sz="2400" kern="1200" dirty="0" err="1"/>
            <a:t>compiler</a:t>
          </a:r>
          <a:r>
            <a:rPr lang="hu-HU" sz="2400" kern="1200" dirty="0"/>
            <a:t>, </a:t>
          </a:r>
          <a:r>
            <a:rPr lang="hu-HU" sz="2400" kern="1200" dirty="0" err="1"/>
            <a:t>sandbox</a:t>
          </a:r>
          <a:endParaRPr lang="hu-HU" sz="2400" kern="1200" dirty="0"/>
        </a:p>
      </dsp:txBody>
      <dsp:txXfrm>
        <a:off x="375132" y="3927153"/>
        <a:ext cx="7951408" cy="490999"/>
      </dsp:txXfrm>
    </dsp:sp>
    <dsp:sp modelId="{ED3E95DE-E173-4934-A23C-1CC48B89F954}">
      <dsp:nvSpPr>
        <dsp:cNvPr id="0" name=""/>
        <dsp:cNvSpPr/>
      </dsp:nvSpPr>
      <dsp:spPr>
        <a:xfrm>
          <a:off x="68257" y="3865779"/>
          <a:ext cx="613748" cy="613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53D6D-1C7E-4C09-9633-9A1743593846}">
      <dsp:nvSpPr>
        <dsp:cNvPr id="0" name=""/>
        <dsp:cNvSpPr/>
      </dsp:nvSpPr>
      <dsp:spPr>
        <a:xfrm>
          <a:off x="0" y="38808"/>
          <a:ext cx="363415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u-HU" sz="2100" kern="1200"/>
            <a:t>Jelentés generálás</a:t>
          </a:r>
        </a:p>
      </dsp:txBody>
      <dsp:txXfrm>
        <a:off x="24588" y="63396"/>
        <a:ext cx="3584979" cy="454509"/>
      </dsp:txXfrm>
    </dsp:sp>
    <dsp:sp modelId="{53EDA918-6BDC-473C-AE8F-98960558E971}">
      <dsp:nvSpPr>
        <dsp:cNvPr id="0" name=""/>
        <dsp:cNvSpPr/>
      </dsp:nvSpPr>
      <dsp:spPr>
        <a:xfrm>
          <a:off x="0" y="602973"/>
          <a:ext cx="363415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Módosítás </a:t>
          </a:r>
          <a:r>
            <a:rPr lang="hu-HU" sz="2100" kern="1200" dirty="0" err="1"/>
            <a:t>validálás</a:t>
          </a:r>
          <a:endParaRPr lang="hu-HU" sz="2100" kern="1200" dirty="0"/>
        </a:p>
      </dsp:txBody>
      <dsp:txXfrm>
        <a:off x="24588" y="627561"/>
        <a:ext cx="3584979" cy="454509"/>
      </dsp:txXfrm>
    </dsp:sp>
    <dsp:sp modelId="{8D36971C-955E-4046-8B49-29F1C32C555C}">
      <dsp:nvSpPr>
        <dsp:cNvPr id="0" name=""/>
        <dsp:cNvSpPr/>
      </dsp:nvSpPr>
      <dsp:spPr>
        <a:xfrm>
          <a:off x="0" y="1106658"/>
          <a:ext cx="3634155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/>
            <a:t>Engedélyez</a:t>
          </a:r>
          <a:endParaRPr lang="hu-H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Figyelmeztet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Módosít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Módosít és figyelmeztet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Elutasít</a:t>
          </a:r>
        </a:p>
      </dsp:txBody>
      <dsp:txXfrm>
        <a:off x="0" y="1106658"/>
        <a:ext cx="3634155" cy="1391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804BF-02BC-42E3-8247-BDCE86367ECF}">
      <dsp:nvSpPr>
        <dsp:cNvPr id="0" name=""/>
        <dsp:cNvSpPr/>
      </dsp:nvSpPr>
      <dsp:spPr>
        <a:xfrm>
          <a:off x="0" y="1375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2F466-15A9-4107-91F4-00EE99847FA1}">
      <dsp:nvSpPr>
        <dsp:cNvPr id="0" name=""/>
        <dsp:cNvSpPr/>
      </dsp:nvSpPr>
      <dsp:spPr>
        <a:xfrm>
          <a:off x="0" y="1375"/>
          <a:ext cx="8534399" cy="544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Minden frontend </a:t>
          </a:r>
          <a:r>
            <a:rPr lang="hu-HU" sz="1600" kern="1200" dirty="0" err="1"/>
            <a:t>pod</a:t>
          </a:r>
          <a:r>
            <a:rPr lang="hu-HU" sz="1600" kern="1200" dirty="0"/>
            <a:t> két példányban fusson, különböző </a:t>
          </a:r>
          <a:r>
            <a:rPr lang="hu-HU" sz="1600" kern="1200" dirty="0" err="1"/>
            <a:t>node</a:t>
          </a:r>
          <a:r>
            <a:rPr lang="hu-HU" sz="1600" kern="1200" dirty="0"/>
            <a:t>-okon a magas rendelkezésre állás miatt</a:t>
          </a:r>
          <a:endParaRPr lang="en-US" sz="1600" kern="1200" dirty="0"/>
        </a:p>
      </dsp:txBody>
      <dsp:txXfrm>
        <a:off x="0" y="1375"/>
        <a:ext cx="8534399" cy="544216"/>
      </dsp:txXfrm>
    </dsp:sp>
    <dsp:sp modelId="{E592AC9B-8B1F-4D11-83FA-CDA76DD7DE23}">
      <dsp:nvSpPr>
        <dsp:cNvPr id="0" name=""/>
        <dsp:cNvSpPr/>
      </dsp:nvSpPr>
      <dsp:spPr>
        <a:xfrm>
          <a:off x="0" y="545591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A7F02-DA16-4A37-BF71-7491219D8486}">
      <dsp:nvSpPr>
        <dsp:cNvPr id="0" name=""/>
        <dsp:cNvSpPr/>
      </dsp:nvSpPr>
      <dsp:spPr>
        <a:xfrm>
          <a:off x="0" y="545591"/>
          <a:ext cx="8534399" cy="34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Minden </a:t>
          </a:r>
          <a:r>
            <a:rPr lang="hu-HU" sz="1600" kern="1200" dirty="0" err="1"/>
            <a:t>podnak</a:t>
          </a:r>
          <a:r>
            <a:rPr lang="hu-HU" sz="1600" kern="1200" dirty="0"/>
            <a:t> kell legyen </a:t>
          </a:r>
          <a:r>
            <a:rPr lang="hu-HU" sz="1600" kern="1200" dirty="0" err="1"/>
            <a:t>resource</a:t>
          </a:r>
          <a:r>
            <a:rPr lang="hu-HU" sz="1600" kern="1200" dirty="0"/>
            <a:t> limit és </a:t>
          </a:r>
          <a:r>
            <a:rPr lang="hu-HU" sz="1600" kern="1200" dirty="0" err="1"/>
            <a:t>request</a:t>
          </a:r>
          <a:r>
            <a:rPr lang="hu-HU" sz="1600" kern="1200" dirty="0"/>
            <a:t> megszabva</a:t>
          </a:r>
          <a:endParaRPr lang="en-US" sz="1600" kern="1200" dirty="0"/>
        </a:p>
      </dsp:txBody>
      <dsp:txXfrm>
        <a:off x="0" y="545591"/>
        <a:ext cx="8534399" cy="345852"/>
      </dsp:txXfrm>
    </dsp:sp>
    <dsp:sp modelId="{9F4B07C7-AC4D-4BFE-8CB6-4D672B1ECDB1}">
      <dsp:nvSpPr>
        <dsp:cNvPr id="0" name=""/>
        <dsp:cNvSpPr/>
      </dsp:nvSpPr>
      <dsp:spPr>
        <a:xfrm>
          <a:off x="0" y="891443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D4268-1C22-42AC-82A3-DAE23BCED19E}">
      <dsp:nvSpPr>
        <dsp:cNvPr id="0" name=""/>
        <dsp:cNvSpPr/>
      </dsp:nvSpPr>
      <dsp:spPr>
        <a:xfrm>
          <a:off x="0" y="891443"/>
          <a:ext cx="8534399" cy="614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Konténer image-ek csak megbízható</a:t>
          </a:r>
          <a:br>
            <a:rPr lang="hu-HU" sz="1600" kern="1200" dirty="0"/>
          </a:br>
          <a:r>
            <a:rPr lang="hu-HU" sz="1600" kern="1200" dirty="0"/>
            <a:t>forrásból származhatnak</a:t>
          </a:r>
          <a:endParaRPr lang="en-US" sz="1600" kern="1200" dirty="0"/>
        </a:p>
      </dsp:txBody>
      <dsp:txXfrm>
        <a:off x="0" y="891443"/>
        <a:ext cx="8534399" cy="614815"/>
      </dsp:txXfrm>
    </dsp:sp>
    <dsp:sp modelId="{528DA9E9-7701-46D3-863C-3023261D4146}">
      <dsp:nvSpPr>
        <dsp:cNvPr id="0" name=""/>
        <dsp:cNvSpPr/>
      </dsp:nvSpPr>
      <dsp:spPr>
        <a:xfrm>
          <a:off x="0" y="1506259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FE59D-3D29-42E2-B15E-F27FC1ED075D}">
      <dsp:nvSpPr>
        <dsp:cNvPr id="0" name=""/>
        <dsp:cNvSpPr/>
      </dsp:nvSpPr>
      <dsp:spPr>
        <a:xfrm>
          <a:off x="0" y="1506259"/>
          <a:ext cx="8534399" cy="614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noProof="0" dirty="0"/>
            <a:t>Elnevezési konvenció betartatása</a:t>
          </a:r>
          <a:endParaRPr lang="en-US" sz="1600" kern="1200" dirty="0"/>
        </a:p>
      </dsp:txBody>
      <dsp:txXfrm>
        <a:off x="0" y="1506259"/>
        <a:ext cx="8534399" cy="614815"/>
      </dsp:txXfrm>
    </dsp:sp>
    <dsp:sp modelId="{6777CDE6-B69B-4DD6-AD47-62BDF7754DA1}">
      <dsp:nvSpPr>
        <dsp:cNvPr id="0" name=""/>
        <dsp:cNvSpPr/>
      </dsp:nvSpPr>
      <dsp:spPr>
        <a:xfrm>
          <a:off x="0" y="2121075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F2FEB-8F44-481D-A2D8-0DFC221921AC}">
      <dsp:nvSpPr>
        <dsp:cNvPr id="0" name=""/>
        <dsp:cNvSpPr/>
      </dsp:nvSpPr>
      <dsp:spPr>
        <a:xfrm>
          <a:off x="0" y="2121075"/>
          <a:ext cx="8534399" cy="614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Minden konténer image-</a:t>
          </a:r>
          <a:r>
            <a:rPr lang="hu-HU" sz="1600" kern="1200" dirty="0" err="1"/>
            <a:t>et</a:t>
          </a:r>
          <a:r>
            <a:rPr lang="hu-HU" sz="1600" kern="1200" dirty="0"/>
            <a:t> a klaszterhez tartozó</a:t>
          </a:r>
          <a:br>
            <a:rPr lang="hu-HU" sz="1600" kern="1200" dirty="0"/>
          </a:br>
          <a:r>
            <a:rPr lang="hu-HU" sz="1600" kern="1200" dirty="0"/>
            <a:t>cache-</a:t>
          </a:r>
          <a:r>
            <a:rPr lang="hu-HU" sz="1600" kern="1200" dirty="0" err="1"/>
            <a:t>ből</a:t>
          </a:r>
          <a:r>
            <a:rPr lang="hu-HU" sz="1600" kern="1200" dirty="0"/>
            <a:t> kell letölteni</a:t>
          </a:r>
          <a:endParaRPr lang="en-US" sz="1600" kern="1200" dirty="0"/>
        </a:p>
      </dsp:txBody>
      <dsp:txXfrm>
        <a:off x="0" y="2121075"/>
        <a:ext cx="8534399" cy="614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0BD24-1B16-42B7-B1A0-F885098772AE}">
      <dsp:nvSpPr>
        <dsp:cNvPr id="0" name=""/>
        <dsp:cNvSpPr/>
      </dsp:nvSpPr>
      <dsp:spPr>
        <a:xfrm>
          <a:off x="0" y="330678"/>
          <a:ext cx="2959081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658" tIns="437388" rIns="22965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Megfigyelni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 err="1"/>
            <a:t>Számontartani</a:t>
          </a:r>
          <a:endParaRPr lang="hu-H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Betartatni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Módosítani</a:t>
          </a:r>
          <a:endParaRPr lang="en-US" sz="2100" kern="1200" dirty="0"/>
        </a:p>
      </dsp:txBody>
      <dsp:txXfrm>
        <a:off x="0" y="330678"/>
        <a:ext cx="2959081" cy="1918350"/>
      </dsp:txXfrm>
    </dsp:sp>
    <dsp:sp modelId="{337E1952-013F-4A9F-A414-E52786055378}">
      <dsp:nvSpPr>
        <dsp:cNvPr id="0" name=""/>
        <dsp:cNvSpPr/>
      </dsp:nvSpPr>
      <dsp:spPr>
        <a:xfrm>
          <a:off x="147954" y="20718"/>
          <a:ext cx="2071356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92" tIns="0" rIns="7829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Nehéz</a:t>
          </a:r>
        </a:p>
      </dsp:txBody>
      <dsp:txXfrm>
        <a:off x="178216" y="50980"/>
        <a:ext cx="2010832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53BB-182C-4378-92B8-81B910125ED2}">
      <dsp:nvSpPr>
        <dsp:cNvPr id="0" name=""/>
        <dsp:cNvSpPr/>
      </dsp:nvSpPr>
      <dsp:spPr>
        <a:xfrm>
          <a:off x="0" y="21866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Nyelv kényszerek leírására – Kotlin DSL</a:t>
          </a:r>
          <a:endParaRPr lang="en-US" sz="2300" kern="1200" dirty="0"/>
        </a:p>
      </dsp:txBody>
      <dsp:txXfrm>
        <a:off x="26930" y="48796"/>
        <a:ext cx="8213320" cy="497795"/>
      </dsp:txXfrm>
    </dsp:sp>
    <dsp:sp modelId="{50F9BDDC-FB58-4FAE-BAF3-1844FBE35207}">
      <dsp:nvSpPr>
        <dsp:cNvPr id="0" name=""/>
        <dsp:cNvSpPr/>
      </dsp:nvSpPr>
      <dsp:spPr>
        <a:xfrm>
          <a:off x="0" y="639761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Management rendszer</a:t>
          </a:r>
          <a:endParaRPr lang="en-US" sz="2300" kern="1200" dirty="0"/>
        </a:p>
      </dsp:txBody>
      <dsp:txXfrm>
        <a:off x="26930" y="666691"/>
        <a:ext cx="8213320" cy="497795"/>
      </dsp:txXfrm>
    </dsp:sp>
    <dsp:sp modelId="{AA2BFAD6-13AF-45D4-9510-A4EE5FD8DDA7}">
      <dsp:nvSpPr>
        <dsp:cNvPr id="0" name=""/>
        <dsp:cNvSpPr/>
      </dsp:nvSpPr>
      <dsp:spPr>
        <a:xfrm>
          <a:off x="0" y="1191416"/>
          <a:ext cx="8267180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DSL fordítás -&gt; ágens generálás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 err="1"/>
            <a:t>Monitorozó</a:t>
          </a:r>
          <a:r>
            <a:rPr lang="hu-HU" sz="1800" kern="1200" dirty="0"/>
            <a:t> és beavatkozó ágensek indítása</a:t>
          </a:r>
          <a:endParaRPr lang="en-US" sz="1800" kern="1200" dirty="0"/>
        </a:p>
      </dsp:txBody>
      <dsp:txXfrm>
        <a:off x="0" y="1191416"/>
        <a:ext cx="8267180" cy="630832"/>
      </dsp:txXfrm>
    </dsp:sp>
    <dsp:sp modelId="{A50BCA2E-80F5-4985-AAEA-24F1B7841532}">
      <dsp:nvSpPr>
        <dsp:cNvPr id="0" name=""/>
        <dsp:cNvSpPr/>
      </dsp:nvSpPr>
      <dsp:spPr>
        <a:xfrm>
          <a:off x="0" y="1822248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Egyszerű </a:t>
          </a:r>
          <a:r>
            <a:rPr lang="hu-HU" sz="2300" kern="1200" dirty="0" err="1"/>
            <a:t>WebUI</a:t>
          </a:r>
          <a:endParaRPr lang="hu-HU" sz="2300" kern="1200" dirty="0"/>
        </a:p>
      </dsp:txBody>
      <dsp:txXfrm>
        <a:off x="26930" y="1849178"/>
        <a:ext cx="8213320" cy="497795"/>
      </dsp:txXfrm>
    </dsp:sp>
    <dsp:sp modelId="{791AE7FB-5D86-479E-B04D-5D9E1357D9B8}">
      <dsp:nvSpPr>
        <dsp:cNvPr id="0" name=""/>
        <dsp:cNvSpPr/>
      </dsp:nvSpPr>
      <dsp:spPr>
        <a:xfrm>
          <a:off x="0" y="2373903"/>
          <a:ext cx="826718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DSL </a:t>
          </a:r>
          <a:r>
            <a:rPr lang="hu-HU" sz="1800" kern="1200" dirty="0" err="1"/>
            <a:t>szkript</a:t>
          </a:r>
          <a:r>
            <a:rPr lang="hu-HU" sz="1800" kern="1200" dirty="0"/>
            <a:t> feltöltés, listázás, </a:t>
          </a:r>
          <a:r>
            <a:rPr lang="hu-HU" sz="1800" kern="1200" dirty="0" err="1"/>
            <a:t>debugolás</a:t>
          </a:r>
          <a:endParaRPr lang="hu-H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Ágens indítás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Diagnosztika vizualizáció</a:t>
          </a:r>
        </a:p>
      </dsp:txBody>
      <dsp:txXfrm>
        <a:off x="0" y="2373903"/>
        <a:ext cx="8267180" cy="928395"/>
      </dsp:txXfrm>
    </dsp:sp>
    <dsp:sp modelId="{9F324F0B-B3FC-4421-A456-049CFE59642B}">
      <dsp:nvSpPr>
        <dsp:cNvPr id="0" name=""/>
        <dsp:cNvSpPr/>
      </dsp:nvSpPr>
      <dsp:spPr>
        <a:xfrm>
          <a:off x="0" y="3302298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Esettanulmány</a:t>
          </a:r>
          <a:endParaRPr lang="hu-HU" sz="2300" kern="1200" dirty="0"/>
        </a:p>
      </dsp:txBody>
      <dsp:txXfrm>
        <a:off x="26930" y="3329228"/>
        <a:ext cx="8213320" cy="497795"/>
      </dsp:txXfrm>
    </dsp:sp>
    <dsp:sp modelId="{795043E8-2AED-4B44-B9C8-B13679D640DC}">
      <dsp:nvSpPr>
        <dsp:cNvPr id="0" name=""/>
        <dsp:cNvSpPr/>
      </dsp:nvSpPr>
      <dsp:spPr>
        <a:xfrm>
          <a:off x="0" y="3853953"/>
          <a:ext cx="8267180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Alap diagnosztika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Alap beavatkozások</a:t>
          </a:r>
        </a:p>
      </dsp:txBody>
      <dsp:txXfrm>
        <a:off x="0" y="3853953"/>
        <a:ext cx="8267180" cy="6308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45BFE-63C5-45D1-8912-E37F54B2254B}">
      <dsp:nvSpPr>
        <dsp:cNvPr id="0" name=""/>
        <dsp:cNvSpPr/>
      </dsp:nvSpPr>
      <dsp:spPr>
        <a:xfrm>
          <a:off x="41" y="14895"/>
          <a:ext cx="3933196" cy="1573278"/>
        </a:xfrm>
        <a:prstGeom prst="rect">
          <a:avLst/>
        </a:prstGeom>
        <a:solidFill>
          <a:srgbClr val="052F61">
            <a:hueOff val="0"/>
            <a:satOff val="0"/>
            <a:lumOff val="0"/>
            <a:alphaOff val="0"/>
          </a:srgbClr>
        </a:solidFill>
        <a:ln w="12700" cap="rnd" cmpd="sng" algn="ctr">
          <a:solidFill>
            <a:srgbClr val="052F6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Állapot vizsgálata alapján</a:t>
          </a:r>
        </a:p>
      </dsp:txBody>
      <dsp:txXfrm>
        <a:off x="41" y="14895"/>
        <a:ext cx="3933196" cy="1573278"/>
      </dsp:txXfrm>
    </dsp:sp>
    <dsp:sp modelId="{09D8AFAE-CD36-446C-85D4-9DF376DC3A96}">
      <dsp:nvSpPr>
        <dsp:cNvPr id="0" name=""/>
        <dsp:cNvSpPr/>
      </dsp:nvSpPr>
      <dsp:spPr>
        <a:xfrm>
          <a:off x="41" y="1588174"/>
          <a:ext cx="3933196" cy="2679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Diagnosztika: jelenlegi állapot vizsgálata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>
              <a:solidFill>
                <a:schemeClr val="accent6">
                  <a:lumMod val="75000"/>
                </a:schemeClr>
              </a:solidFill>
            </a:rPr>
            <a:t>Meglévő erőforrások automatikus módosítása, javítása</a:t>
          </a:r>
        </a:p>
      </dsp:txBody>
      <dsp:txXfrm>
        <a:off x="41" y="1588174"/>
        <a:ext cx="3933196" cy="2679120"/>
      </dsp:txXfrm>
    </dsp:sp>
    <dsp:sp modelId="{C3D7BA53-8B14-4F93-BE89-C3BBE66E59D4}">
      <dsp:nvSpPr>
        <dsp:cNvPr id="0" name=""/>
        <dsp:cNvSpPr/>
      </dsp:nvSpPr>
      <dsp:spPr>
        <a:xfrm>
          <a:off x="4483885" y="14895"/>
          <a:ext cx="3933196" cy="1573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Módosítások</a:t>
          </a:r>
          <a:r>
            <a:rPr lang="hu-HU" sz="2800" kern="1200" dirty="0"/>
            <a:t> figyelése alapján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(</a:t>
          </a:r>
          <a:r>
            <a:rPr lang="hu-HU" sz="2000" kern="1200" dirty="0" err="1"/>
            <a:t>create</a:t>
          </a:r>
          <a:r>
            <a:rPr lang="hu-HU" sz="2000" kern="1200" dirty="0"/>
            <a:t>, </a:t>
          </a:r>
          <a:r>
            <a:rPr lang="hu-HU" sz="2000" kern="1200" dirty="0" err="1"/>
            <a:t>delete</a:t>
          </a:r>
          <a:r>
            <a:rPr lang="hu-HU" sz="2000" kern="1200" dirty="0"/>
            <a:t>, update)</a:t>
          </a:r>
        </a:p>
      </dsp:txBody>
      <dsp:txXfrm>
        <a:off x="4483885" y="14895"/>
        <a:ext cx="3933196" cy="1573278"/>
      </dsp:txXfrm>
    </dsp:sp>
    <dsp:sp modelId="{889C477F-6D44-472B-AFE4-3B3CAD5C2967}">
      <dsp:nvSpPr>
        <dsp:cNvPr id="0" name=""/>
        <dsp:cNvSpPr/>
      </dsp:nvSpPr>
      <dsp:spPr>
        <a:xfrm>
          <a:off x="4483885" y="1588174"/>
          <a:ext cx="3933196" cy="2679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 err="1"/>
            <a:t>Validálás</a:t>
          </a:r>
          <a:r>
            <a:rPr lang="hu-HU" sz="2400" kern="1200" dirty="0"/>
            <a:t>: </a:t>
          </a:r>
          <a:br>
            <a:rPr lang="hu-HU" sz="2400" kern="1200" dirty="0"/>
          </a:br>
          <a:r>
            <a:rPr lang="hu-HU" sz="2400" kern="1200" dirty="0" err="1"/>
            <a:t>allow</a:t>
          </a:r>
          <a:r>
            <a:rPr lang="hu-HU" sz="2400" kern="1200" dirty="0"/>
            <a:t> / </a:t>
          </a:r>
          <a:r>
            <a:rPr lang="hu-HU" sz="2400" kern="1200" dirty="0" err="1"/>
            <a:t>deny</a:t>
          </a:r>
          <a:endParaRPr lang="hu-H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Beavatkozás, módosítás</a:t>
          </a:r>
        </a:p>
      </dsp:txBody>
      <dsp:txXfrm>
        <a:off x="4483885" y="1588174"/>
        <a:ext cx="3933196" cy="2679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45BFE-63C5-45D1-8912-E37F54B2254B}">
      <dsp:nvSpPr>
        <dsp:cNvPr id="0" name=""/>
        <dsp:cNvSpPr/>
      </dsp:nvSpPr>
      <dsp:spPr>
        <a:xfrm>
          <a:off x="26" y="38525"/>
          <a:ext cx="256838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 err="1"/>
            <a:t>Core</a:t>
          </a:r>
          <a:endParaRPr lang="hu-HU" sz="2300" kern="1200" dirty="0"/>
        </a:p>
      </dsp:txBody>
      <dsp:txXfrm>
        <a:off x="26" y="38525"/>
        <a:ext cx="2568388" cy="662400"/>
      </dsp:txXfrm>
    </dsp:sp>
    <dsp:sp modelId="{09D8AFAE-CD36-446C-85D4-9DF376DC3A96}">
      <dsp:nvSpPr>
        <dsp:cNvPr id="0" name=""/>
        <dsp:cNvSpPr/>
      </dsp:nvSpPr>
      <dsp:spPr>
        <a:xfrm>
          <a:off x="26" y="700925"/>
          <a:ext cx="2568388" cy="47982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2300" kern="1200" dirty="0"/>
        </a:p>
      </dsp:txBody>
      <dsp:txXfrm>
        <a:off x="26" y="700925"/>
        <a:ext cx="2568388" cy="4798259"/>
      </dsp:txXfrm>
    </dsp:sp>
    <dsp:sp modelId="{C3D7BA53-8B14-4F93-BE89-C3BBE66E59D4}">
      <dsp:nvSpPr>
        <dsp:cNvPr id="0" name=""/>
        <dsp:cNvSpPr/>
      </dsp:nvSpPr>
      <dsp:spPr>
        <a:xfrm>
          <a:off x="2927989" y="38525"/>
          <a:ext cx="256838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 err="1"/>
            <a:t>Agent</a:t>
          </a:r>
          <a:endParaRPr lang="hu-HU" sz="2300" kern="1200" dirty="0"/>
        </a:p>
      </dsp:txBody>
      <dsp:txXfrm>
        <a:off x="2927989" y="38525"/>
        <a:ext cx="2568388" cy="662400"/>
      </dsp:txXfrm>
    </dsp:sp>
    <dsp:sp modelId="{889C477F-6D44-472B-AFE4-3B3CAD5C2967}">
      <dsp:nvSpPr>
        <dsp:cNvPr id="0" name=""/>
        <dsp:cNvSpPr/>
      </dsp:nvSpPr>
      <dsp:spPr>
        <a:xfrm>
          <a:off x="2927989" y="700925"/>
          <a:ext cx="2568388" cy="47982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E647-6B48-4CCD-B222-6B2F0A64C616}">
      <dsp:nvSpPr>
        <dsp:cNvPr id="0" name=""/>
        <dsp:cNvSpPr/>
      </dsp:nvSpPr>
      <dsp:spPr>
        <a:xfrm>
          <a:off x="68935" y="527"/>
          <a:ext cx="2301009" cy="617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Beolvassa az agent.jar fájlból a Server objektumot</a:t>
          </a:r>
        </a:p>
      </dsp:txBody>
      <dsp:txXfrm>
        <a:off x="87027" y="18619"/>
        <a:ext cx="2264825" cy="581536"/>
      </dsp:txXfrm>
    </dsp:sp>
    <dsp:sp modelId="{958B0142-0E8C-4907-AAC7-763969B26456}">
      <dsp:nvSpPr>
        <dsp:cNvPr id="0" name=""/>
        <dsp:cNvSpPr/>
      </dsp:nvSpPr>
      <dsp:spPr>
        <a:xfrm rot="5400000">
          <a:off x="1103617" y="633691"/>
          <a:ext cx="231645" cy="277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 rot="-5400000">
        <a:off x="1136048" y="656856"/>
        <a:ext cx="166784" cy="162152"/>
      </dsp:txXfrm>
    </dsp:sp>
    <dsp:sp modelId="{2E4A121C-F015-400E-BA20-E3F733B6CDC7}">
      <dsp:nvSpPr>
        <dsp:cNvPr id="0" name=""/>
        <dsp:cNvSpPr/>
      </dsp:nvSpPr>
      <dsp:spPr>
        <a:xfrm>
          <a:off x="68935" y="927109"/>
          <a:ext cx="2301009" cy="617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Létrehozza az ágens konténerét</a:t>
          </a:r>
          <a:endParaRPr lang="hu-HU" sz="1300" kern="1200" dirty="0"/>
        </a:p>
      </dsp:txBody>
      <dsp:txXfrm>
        <a:off x="87027" y="945201"/>
        <a:ext cx="2264825" cy="581536"/>
      </dsp:txXfrm>
    </dsp:sp>
    <dsp:sp modelId="{373197D5-885F-431E-A4D5-CC2A6749D13F}">
      <dsp:nvSpPr>
        <dsp:cNvPr id="0" name=""/>
        <dsp:cNvSpPr/>
      </dsp:nvSpPr>
      <dsp:spPr>
        <a:xfrm rot="5400000">
          <a:off x="1103617" y="1560272"/>
          <a:ext cx="231645" cy="277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 rot="-5400000">
        <a:off x="1136048" y="1583437"/>
        <a:ext cx="166784" cy="162152"/>
      </dsp:txXfrm>
    </dsp:sp>
    <dsp:sp modelId="{FE214FEF-9D80-42AE-98E9-B944AFF1A12F}">
      <dsp:nvSpPr>
        <dsp:cNvPr id="0" name=""/>
        <dsp:cNvSpPr/>
      </dsp:nvSpPr>
      <dsp:spPr>
        <a:xfrm>
          <a:off x="68935" y="1853690"/>
          <a:ext cx="2301009" cy="617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Megvárja az ágens sikeres indulását</a:t>
          </a:r>
          <a:endParaRPr lang="hu-HU" sz="1300" kern="1200" dirty="0"/>
        </a:p>
      </dsp:txBody>
      <dsp:txXfrm>
        <a:off x="87027" y="1871782"/>
        <a:ext cx="2264825" cy="581536"/>
      </dsp:txXfrm>
    </dsp:sp>
    <dsp:sp modelId="{F621BEC1-46B5-426B-990F-0B1FA7089D87}">
      <dsp:nvSpPr>
        <dsp:cNvPr id="0" name=""/>
        <dsp:cNvSpPr/>
      </dsp:nvSpPr>
      <dsp:spPr>
        <a:xfrm rot="5400000">
          <a:off x="1103617" y="2486853"/>
          <a:ext cx="231645" cy="277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 rot="-5400000">
        <a:off x="1136048" y="2510018"/>
        <a:ext cx="166784" cy="162152"/>
      </dsp:txXfrm>
    </dsp:sp>
    <dsp:sp modelId="{83EAD74A-039A-41CF-A929-AE79FB1E5C3E}">
      <dsp:nvSpPr>
        <dsp:cNvPr id="0" name=""/>
        <dsp:cNvSpPr/>
      </dsp:nvSpPr>
      <dsp:spPr>
        <a:xfrm>
          <a:off x="68935" y="2780271"/>
          <a:ext cx="2301009" cy="617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Létrehozza a webhook konfigurációt</a:t>
          </a:r>
          <a:endParaRPr lang="hu-HU" sz="1300" kern="1200" dirty="0"/>
        </a:p>
      </dsp:txBody>
      <dsp:txXfrm>
        <a:off x="87027" y="2798363"/>
        <a:ext cx="2264825" cy="581536"/>
      </dsp:txXfrm>
    </dsp:sp>
    <dsp:sp modelId="{F26F4562-9A1E-4180-81D2-5BAF1D21C2FD}">
      <dsp:nvSpPr>
        <dsp:cNvPr id="0" name=""/>
        <dsp:cNvSpPr/>
      </dsp:nvSpPr>
      <dsp:spPr>
        <a:xfrm rot="5400000">
          <a:off x="1103617" y="3413434"/>
          <a:ext cx="231645" cy="277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 rot="-5400000">
        <a:off x="1136048" y="3436599"/>
        <a:ext cx="166784" cy="162152"/>
      </dsp:txXfrm>
    </dsp:sp>
    <dsp:sp modelId="{275F18C9-77BE-4A50-B209-1E41EA0C6A37}">
      <dsp:nvSpPr>
        <dsp:cNvPr id="0" name=""/>
        <dsp:cNvSpPr/>
      </dsp:nvSpPr>
      <dsp:spPr>
        <a:xfrm>
          <a:off x="68935" y="3706852"/>
          <a:ext cx="2301009" cy="617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Elmenti adatbázisba, hogy fut az ágens</a:t>
          </a:r>
          <a:endParaRPr lang="hu-HU" sz="1300" kern="1200" dirty="0"/>
        </a:p>
      </dsp:txBody>
      <dsp:txXfrm>
        <a:off x="87027" y="3724944"/>
        <a:ext cx="2264825" cy="5815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E647-6B48-4CCD-B222-6B2F0A64C616}">
      <dsp:nvSpPr>
        <dsp:cNvPr id="0" name=""/>
        <dsp:cNvSpPr/>
      </dsp:nvSpPr>
      <dsp:spPr>
        <a:xfrm>
          <a:off x="0" y="0"/>
          <a:ext cx="2551496" cy="635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Beolvassa az agent.jar fájlból a Server objektumot</a:t>
          </a:r>
        </a:p>
      </dsp:txBody>
      <dsp:txXfrm>
        <a:off x="18627" y="18627"/>
        <a:ext cx="2514242" cy="598727"/>
      </dsp:txXfrm>
    </dsp:sp>
    <dsp:sp modelId="{958B0142-0E8C-4907-AAC7-763969B26456}">
      <dsp:nvSpPr>
        <dsp:cNvPr id="0" name=""/>
        <dsp:cNvSpPr/>
      </dsp:nvSpPr>
      <dsp:spPr>
        <a:xfrm rot="5400000">
          <a:off x="1156501" y="651881"/>
          <a:ext cx="238493" cy="286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000" kern="1200"/>
        </a:p>
      </dsp:txBody>
      <dsp:txXfrm rot="-5400000">
        <a:off x="1189890" y="675730"/>
        <a:ext cx="171715" cy="166945"/>
      </dsp:txXfrm>
    </dsp:sp>
    <dsp:sp modelId="{2E4A121C-F015-400E-BA20-E3F733B6CDC7}">
      <dsp:nvSpPr>
        <dsp:cNvPr id="0" name=""/>
        <dsp:cNvSpPr/>
      </dsp:nvSpPr>
      <dsp:spPr>
        <a:xfrm>
          <a:off x="0" y="953972"/>
          <a:ext cx="2551496" cy="635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Bekonfigurálja magát</a:t>
          </a:r>
        </a:p>
      </dsp:txBody>
      <dsp:txXfrm>
        <a:off x="18627" y="972599"/>
        <a:ext cx="2514242" cy="598727"/>
      </dsp:txXfrm>
    </dsp:sp>
    <dsp:sp modelId="{D82914D9-CCF5-412F-BC68-49A0E4789D12}">
      <dsp:nvSpPr>
        <dsp:cNvPr id="0" name=""/>
        <dsp:cNvSpPr/>
      </dsp:nvSpPr>
      <dsp:spPr>
        <a:xfrm rot="5400000">
          <a:off x="1156501" y="1605853"/>
          <a:ext cx="238493" cy="286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000" kern="1200"/>
        </a:p>
      </dsp:txBody>
      <dsp:txXfrm rot="-5400000">
        <a:off x="1189890" y="1629702"/>
        <a:ext cx="171715" cy="166945"/>
      </dsp:txXfrm>
    </dsp:sp>
    <dsp:sp modelId="{BC497B49-D97B-4DFE-8BCB-2C4A23AFBF43}">
      <dsp:nvSpPr>
        <dsp:cNvPr id="0" name=""/>
        <dsp:cNvSpPr/>
      </dsp:nvSpPr>
      <dsp:spPr>
        <a:xfrm>
          <a:off x="0" y="1907945"/>
          <a:ext cx="2551496" cy="635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 dirty="0"/>
            <a:t>Kiszolgálja a </a:t>
          </a:r>
          <a:r>
            <a:rPr lang="hu-HU" sz="1200" kern="1200" dirty="0" err="1"/>
            <a:t>webhook</a:t>
          </a:r>
          <a:r>
            <a:rPr lang="hu-HU" sz="1200" kern="1200" dirty="0"/>
            <a:t> kéréseket és jelentés kéréseket</a:t>
          </a:r>
        </a:p>
      </dsp:txBody>
      <dsp:txXfrm>
        <a:off x="18627" y="1926572"/>
        <a:ext cx="2514242" cy="5987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133A2-7D9C-4257-B2EA-2FB7A2EA35CF}">
      <dsp:nvSpPr>
        <dsp:cNvPr id="0" name=""/>
        <dsp:cNvSpPr/>
      </dsp:nvSpPr>
      <dsp:spPr>
        <a:xfrm>
          <a:off x="0" y="31695"/>
          <a:ext cx="8114583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u-HU" sz="1800" kern="1200"/>
            <a:t>Service</a:t>
          </a:r>
          <a:endParaRPr lang="hu-HU" sz="1800" kern="1200" dirty="0"/>
        </a:p>
      </dsp:txBody>
      <dsp:txXfrm>
        <a:off x="22846" y="54541"/>
        <a:ext cx="8068891" cy="422308"/>
      </dsp:txXfrm>
    </dsp:sp>
    <dsp:sp modelId="{5CB3BB40-2935-4ADD-8DCE-5A361100B997}">
      <dsp:nvSpPr>
        <dsp:cNvPr id="0" name=""/>
        <dsp:cNvSpPr/>
      </dsp:nvSpPr>
      <dsp:spPr>
        <a:xfrm>
          <a:off x="0" y="499695"/>
          <a:ext cx="811458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63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Nincs mögötte </a:t>
          </a:r>
          <a:r>
            <a:rPr lang="hu-HU" sz="1800" kern="1200" dirty="0" err="1"/>
            <a:t>pod</a:t>
          </a:r>
          <a:endParaRPr lang="hu-HU" sz="1800" kern="1200" dirty="0"/>
        </a:p>
      </dsp:txBody>
      <dsp:txXfrm>
        <a:off x="0" y="499695"/>
        <a:ext cx="8114583" cy="414000"/>
      </dsp:txXfrm>
    </dsp:sp>
    <dsp:sp modelId="{B2194672-9076-4D9F-ACDE-4E1912D26924}">
      <dsp:nvSpPr>
        <dsp:cNvPr id="0" name=""/>
        <dsp:cNvSpPr/>
      </dsp:nvSpPr>
      <dsp:spPr>
        <a:xfrm>
          <a:off x="0" y="913695"/>
          <a:ext cx="8114583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Pod</a:t>
          </a:r>
          <a:endParaRPr lang="hu-HU" sz="1800" kern="1200" dirty="0"/>
        </a:p>
      </dsp:txBody>
      <dsp:txXfrm>
        <a:off x="22846" y="936541"/>
        <a:ext cx="8068891" cy="422308"/>
      </dsp:txXfrm>
    </dsp:sp>
    <dsp:sp modelId="{1D595463-7B18-4398-BC99-ACDF90E93278}">
      <dsp:nvSpPr>
        <dsp:cNvPr id="0" name=""/>
        <dsp:cNvSpPr/>
      </dsp:nvSpPr>
      <dsp:spPr>
        <a:xfrm>
          <a:off x="0" y="1381695"/>
          <a:ext cx="8114583" cy="9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63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Nincs hozzá vezérlő erőforrás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Nem fut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Nem tudja letölteni az image-</a:t>
          </a:r>
          <a:r>
            <a:rPr lang="hu-HU" sz="1800" kern="1200" dirty="0" err="1"/>
            <a:t>et</a:t>
          </a:r>
          <a:endParaRPr lang="hu-HU" sz="1800" kern="1200" dirty="0"/>
        </a:p>
      </dsp:txBody>
      <dsp:txXfrm>
        <a:off x="0" y="1381695"/>
        <a:ext cx="8114583" cy="931500"/>
      </dsp:txXfrm>
    </dsp:sp>
    <dsp:sp modelId="{BC5566BF-839B-4981-A667-6AC90EB2CB8A}">
      <dsp:nvSpPr>
        <dsp:cNvPr id="0" name=""/>
        <dsp:cNvSpPr/>
      </dsp:nvSpPr>
      <dsp:spPr>
        <a:xfrm>
          <a:off x="0" y="2313195"/>
          <a:ext cx="8114583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 err="1"/>
            <a:t>Volume</a:t>
          </a:r>
          <a:endParaRPr lang="hu-HU" sz="1800" kern="1200" dirty="0"/>
        </a:p>
      </dsp:txBody>
      <dsp:txXfrm>
        <a:off x="22846" y="2336041"/>
        <a:ext cx="8068891" cy="422308"/>
      </dsp:txXfrm>
    </dsp:sp>
    <dsp:sp modelId="{B1C8A55F-359D-45D5-B66B-4023506A73F7}">
      <dsp:nvSpPr>
        <dsp:cNvPr id="0" name=""/>
        <dsp:cNvSpPr/>
      </dsp:nvSpPr>
      <dsp:spPr>
        <a:xfrm>
          <a:off x="0" y="2781195"/>
          <a:ext cx="811458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63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Nem használt</a:t>
          </a:r>
        </a:p>
      </dsp:txBody>
      <dsp:txXfrm>
        <a:off x="0" y="2781195"/>
        <a:ext cx="8114583" cy="414000"/>
      </dsp:txXfrm>
    </dsp:sp>
    <dsp:sp modelId="{BE3D158C-4E64-450F-B245-1106A023C81C}">
      <dsp:nvSpPr>
        <dsp:cNvPr id="0" name=""/>
        <dsp:cNvSpPr/>
      </dsp:nvSpPr>
      <dsp:spPr>
        <a:xfrm>
          <a:off x="0" y="3195195"/>
          <a:ext cx="8114583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 err="1"/>
            <a:t>Namespace</a:t>
          </a:r>
          <a:endParaRPr lang="hu-HU" sz="1800" kern="1200" dirty="0"/>
        </a:p>
      </dsp:txBody>
      <dsp:txXfrm>
        <a:off x="22846" y="3218041"/>
        <a:ext cx="8068891" cy="422308"/>
      </dsp:txXfrm>
    </dsp:sp>
    <dsp:sp modelId="{2855485B-C12B-4E2A-A053-5FD5778C99C9}">
      <dsp:nvSpPr>
        <dsp:cNvPr id="0" name=""/>
        <dsp:cNvSpPr/>
      </dsp:nvSpPr>
      <dsp:spPr>
        <a:xfrm>
          <a:off x="0" y="3663195"/>
          <a:ext cx="811458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63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Üres</a:t>
          </a:r>
        </a:p>
      </dsp:txBody>
      <dsp:txXfrm>
        <a:off x="0" y="3663195"/>
        <a:ext cx="8114583" cy="414000"/>
      </dsp:txXfrm>
    </dsp:sp>
    <dsp:sp modelId="{3EF55552-4EFF-434C-8ABB-40C6FE087048}">
      <dsp:nvSpPr>
        <dsp:cNvPr id="0" name=""/>
        <dsp:cNvSpPr/>
      </dsp:nvSpPr>
      <dsp:spPr>
        <a:xfrm>
          <a:off x="0" y="4077195"/>
          <a:ext cx="8114583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 err="1"/>
            <a:t>Deployment</a:t>
          </a:r>
          <a:r>
            <a:rPr lang="hu-HU" sz="1800" kern="1200" dirty="0"/>
            <a:t>, </a:t>
          </a:r>
          <a:r>
            <a:rPr lang="hu-HU" sz="1800" kern="1200" dirty="0" err="1"/>
            <a:t>StatefulSet</a:t>
          </a:r>
          <a:endParaRPr lang="hu-HU" sz="1800" kern="1200" dirty="0"/>
        </a:p>
      </dsp:txBody>
      <dsp:txXfrm>
        <a:off x="22846" y="4100041"/>
        <a:ext cx="8068891" cy="422308"/>
      </dsp:txXfrm>
    </dsp:sp>
    <dsp:sp modelId="{3570E196-F975-49CD-92EA-B4FC0DEF283E}">
      <dsp:nvSpPr>
        <dsp:cNvPr id="0" name=""/>
        <dsp:cNvSpPr/>
      </dsp:nvSpPr>
      <dsp:spPr>
        <a:xfrm>
          <a:off x="0" y="4545195"/>
          <a:ext cx="8114583" cy="6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63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Nincs </a:t>
          </a:r>
          <a:r>
            <a:rPr lang="hu-HU" sz="1800" kern="1200" dirty="0" err="1"/>
            <a:t>security</a:t>
          </a:r>
          <a:r>
            <a:rPr lang="hu-HU" sz="1800" kern="1200" dirty="0"/>
            <a:t> context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Nincsenek erőforrás definíciók</a:t>
          </a:r>
        </a:p>
      </dsp:txBody>
      <dsp:txXfrm>
        <a:off x="0" y="4545195"/>
        <a:ext cx="8114583" cy="608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6574-F80F-4CC2-A923-9267EE346C6E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42BA7-E0BF-40CF-B9AA-D388A28584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7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37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678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Szóban:</a:t>
            </a:r>
            <a:br>
              <a:rPr lang="hu-HU" dirty="0"/>
            </a:br>
            <a:r>
              <a:rPr lang="hu-HU" dirty="0" err="1"/>
              <a:t>deployment</a:t>
            </a:r>
            <a:r>
              <a:rPr lang="hu-HU" dirty="0"/>
              <a:t> operátor erőforrás, ami köztes </a:t>
            </a:r>
            <a:r>
              <a:rPr lang="hu-HU" dirty="0" err="1"/>
              <a:t>réteggként</a:t>
            </a:r>
            <a:r>
              <a:rPr lang="hu-HU" dirty="0"/>
              <a:t> </a:t>
            </a:r>
            <a:r>
              <a:rPr lang="hu-HU" dirty="0" err="1"/>
              <a:t>replicaseteket</a:t>
            </a:r>
            <a:r>
              <a:rPr lang="hu-HU" dirty="0"/>
              <a:t> használ</a:t>
            </a:r>
          </a:p>
          <a:p>
            <a:r>
              <a:rPr lang="hu-HU" dirty="0" err="1"/>
              <a:t>revisionHystoryLimit</a:t>
            </a:r>
            <a:r>
              <a:rPr lang="hu-HU" dirty="0"/>
              <a:t> az a </a:t>
            </a:r>
            <a:r>
              <a:rPr lang="hu-HU" dirty="0" err="1"/>
              <a:t>replicaset</a:t>
            </a:r>
            <a:r>
              <a:rPr lang="hu-HU" dirty="0"/>
              <a:t> </a:t>
            </a:r>
            <a:r>
              <a:rPr lang="hu-HU" dirty="0" err="1"/>
              <a:t>histroy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3546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9619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7563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3871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2082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7469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1001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000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66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605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180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579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Szóban: cache </a:t>
            </a:r>
            <a:r>
              <a:rPr lang="hu-HU" dirty="0" err="1"/>
              <a:t>registry</a:t>
            </a:r>
            <a:r>
              <a:rPr lang="hu-HU" dirty="0"/>
              <a:t> </a:t>
            </a:r>
            <a:r>
              <a:rPr lang="hu-HU" dirty="0" err="1"/>
              <a:t>prod</a:t>
            </a:r>
            <a:r>
              <a:rPr lang="hu-HU" dirty="0"/>
              <a:t>/</a:t>
            </a:r>
            <a:r>
              <a:rPr lang="hu-HU" dirty="0" err="1"/>
              <a:t>dev</a:t>
            </a:r>
            <a:r>
              <a:rPr lang="hu-HU" dirty="0"/>
              <a:t> AWS pénz letöltés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71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68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Módszertani, biztonsági és stabilitási kérdéseket vet fel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768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05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Fabric8 3rd </a:t>
            </a:r>
            <a:r>
              <a:rPr lang="hu-HU" dirty="0" err="1"/>
              <a:t>party</a:t>
            </a:r>
            <a:r>
              <a:rPr lang="hu-HU" dirty="0"/>
              <a:t> k8s Java </a:t>
            </a:r>
            <a:r>
              <a:rPr lang="hu-HU" dirty="0" err="1"/>
              <a:t>lib</a:t>
            </a:r>
            <a:endParaRPr lang="hu-HU" dirty="0"/>
          </a:p>
          <a:p>
            <a:r>
              <a:rPr lang="hu-HU" dirty="0"/>
              <a:t>Minden </a:t>
            </a:r>
            <a:r>
              <a:rPr lang="hu-HU" dirty="0" err="1"/>
              <a:t>tipusos</a:t>
            </a:r>
            <a:r>
              <a:rPr lang="hu-HU" dirty="0"/>
              <a:t>, IDE-</a:t>
            </a:r>
            <a:r>
              <a:rPr lang="hu-HU" dirty="0" err="1"/>
              <a:t>ből</a:t>
            </a:r>
            <a:r>
              <a:rPr lang="hu-HU" dirty="0"/>
              <a:t> </a:t>
            </a:r>
            <a:r>
              <a:rPr lang="hu-HU" dirty="0" err="1"/>
              <a:t>autocomplete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28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7495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82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C21C-8985-4B1E-8D5C-F1DDC5CBAF9E}" type="datetime1">
              <a:rPr lang="hu-HU" smtClean="0"/>
              <a:t>2024. 01. 23.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AB69-7A9E-4DFE-9B48-4518C0CF39F8}" type="datetime1">
              <a:rPr lang="hu-HU" smtClean="0"/>
              <a:t>2024. 01. 23.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88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DCFE-E54C-4039-B739-2E657C8B3FC8}" type="datetime1">
              <a:rPr lang="hu-HU" smtClean="0"/>
              <a:t>2024. 01. 23.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0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ACD2-90AA-4FCB-B8CE-D38F90AC8F32}" type="datetime1">
              <a:rPr lang="hu-HU" smtClean="0"/>
              <a:t>2024. 01. 23.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44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8241-682B-462B-9365-EC02B7CE48E6}" type="datetime1">
              <a:rPr lang="hu-HU" smtClean="0"/>
              <a:t>2024. 01. 23.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28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9DF-63AC-4B4F-81A0-2F9657A572A8}" type="datetime1">
              <a:rPr lang="hu-HU" smtClean="0"/>
              <a:t>2024. 01. 23.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30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C3CF-8E2C-48F3-8394-8FB61DCD0C18}" type="datetime1">
              <a:rPr lang="hu-HU" smtClean="0"/>
              <a:t>2024. 01. 23.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72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483F-FD3B-461E-99BF-CD5E78D1C2EE}" type="datetime1">
              <a:rPr lang="hu-HU" smtClean="0"/>
              <a:t>2024. 01. 23.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2607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6A5D-F039-4C6D-9A56-A577DD35A139}" type="datetime1">
              <a:rPr lang="hu-HU" smtClean="0"/>
              <a:t>2024. 01. 23.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6586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60F0-DB2C-47E1-BDC1-6B5FEBE8ABE9}" type="datetime1">
              <a:rPr lang="hu-HU" smtClean="0"/>
              <a:t>2024. 01. 23.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3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7E66-AF01-4344-BC99-B8DD37446364}" type="datetime1">
              <a:rPr lang="hu-HU" smtClean="0"/>
              <a:t>2024. 01. 23.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729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1A7-A275-4577-8C2E-4655F06E8FFE}" type="datetime1">
              <a:rPr lang="hu-HU" smtClean="0"/>
              <a:t>2024. 01. 23.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43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C20E-0390-4C33-BDE4-43AE0F39B843}" type="datetime1">
              <a:rPr lang="hu-HU" smtClean="0"/>
              <a:t>2024. 01. 23.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AF2F-7FE3-42D2-83EF-F878787F07AF}" type="datetime1">
              <a:rPr lang="hu-HU" smtClean="0"/>
              <a:t>2024. 01. 23.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44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A3D9-F0D1-4373-BC50-0016A14082FF}" type="datetime1">
              <a:rPr lang="hu-HU" smtClean="0"/>
              <a:t>2024. 01. 23.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27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D5E-C8BA-497E-AD21-F8CE1EED7C31}" type="datetime1">
              <a:rPr lang="hu-HU" smtClean="0"/>
              <a:t>2024. 01. 23.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40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46F9-3CB0-4B1E-B8BC-E1CEE093CAAB}" type="datetime1">
              <a:rPr lang="hu-HU" smtClean="0"/>
              <a:t>2024. 01. 23.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854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C3EF-3739-49B4-A064-B96874779E7D}" type="datetime1">
              <a:rPr lang="hu-HU" smtClean="0"/>
              <a:t>2024. 01. 23.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2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3E819F-D2F2-459A-9F9D-B47709605DED}" type="datetime1">
              <a:rPr lang="hu-HU" smtClean="0"/>
              <a:t>2024. 01. 23.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18" Type="http://schemas.microsoft.com/office/2007/relationships/diagramDrawing" Target="../diagrams/drawing8.xml"/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17" Type="http://schemas.openxmlformats.org/officeDocument/2006/relationships/diagramColors" Target="../diagrams/colors8.xml"/><Relationship Id="rId2" Type="http://schemas.openxmlformats.org/officeDocument/2006/relationships/slideLayout" Target="../slideLayouts/slideLayout18.xml"/><Relationship Id="rId16" Type="http://schemas.openxmlformats.org/officeDocument/2006/relationships/diagramQuickStyle" Target="../diagrams/quickStyle8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5" Type="http://schemas.openxmlformats.org/officeDocument/2006/relationships/diagramLayout" Target="../diagrams/layout8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Relationship Id="rId1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15.xml"/><Relationship Id="rId5" Type="http://schemas.openxmlformats.org/officeDocument/2006/relationships/image" Target="../media/image4.png"/><Relationship Id="rId10" Type="http://schemas.microsoft.com/office/2007/relationships/diagramDrawing" Target="../diagrams/drawing15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30091B-76C5-4FA3-8F8B-7CFF3648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25" y="554292"/>
            <a:ext cx="8019171" cy="23961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Kubernetes-kényszerek megvalósítása magasszintű DSL alapján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6FD3AEC-DDA9-4BB6-85A2-10E249B1D759}"/>
              </a:ext>
            </a:extLst>
          </p:cNvPr>
          <p:cNvSpPr txBox="1"/>
          <p:nvPr/>
        </p:nvSpPr>
        <p:spPr>
          <a:xfrm>
            <a:off x="-816789" y="3731423"/>
            <a:ext cx="16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37F73A0-0F43-4A74-A00A-1F0C3CDEC74F}"/>
              </a:ext>
            </a:extLst>
          </p:cNvPr>
          <p:cNvSpPr/>
          <p:nvPr/>
        </p:nvSpPr>
        <p:spPr>
          <a:xfrm>
            <a:off x="300625" y="3230621"/>
            <a:ext cx="5337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MSc Diplomatervezés 2</a:t>
            </a:r>
          </a:p>
          <a:p>
            <a:r>
              <a:rPr lang="hu-HU" dirty="0"/>
              <a:t>Készítette: Tieger Balázs</a:t>
            </a:r>
          </a:p>
          <a:p>
            <a:r>
              <a:rPr lang="hu-HU" dirty="0"/>
              <a:t>Konzulense: </a:t>
            </a:r>
            <a:r>
              <a:rPr lang="hu-HU" dirty="0" err="1"/>
              <a:t>Elekes</a:t>
            </a:r>
            <a:r>
              <a:rPr lang="hu-HU" dirty="0"/>
              <a:t> Márton</a:t>
            </a:r>
          </a:p>
          <a:p>
            <a:r>
              <a:rPr lang="hu-HU" dirty="0"/>
              <a:t>Külső konzulense: Dr. Szatmári Zoltán</a:t>
            </a:r>
          </a:p>
        </p:txBody>
      </p:sp>
      <p:pic>
        <p:nvPicPr>
          <p:cNvPr id="1028" name="Picture 4" descr="Budapesti Műszaki és Gazdaságtudományi Egyetem">
            <a:extLst>
              <a:ext uri="{FF2B5EF4-FFF2-40B4-BE49-F238E27FC236}">
                <a16:creationId xmlns:a16="http://schemas.microsoft.com/office/drawing/2014/main" id="{409A6DE0-1853-F7F8-7338-EB14F5B3B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5" y="4848106"/>
            <a:ext cx="2947902" cy="221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5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Esemény </a:t>
            </a:r>
            <a:r>
              <a:rPr lang="hu-HU" sz="4000" cap="none" dirty="0" err="1"/>
              <a:t>validálás</a:t>
            </a:r>
            <a:endParaRPr lang="hu-HU" sz="4000" cap="none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367195"/>
            <a:ext cx="85344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webhook</a:t>
            </a:r>
            <a:r>
              <a:rPr lang="hu-HU" altLang="hu-HU" dirty="0">
                <a:solidFill>
                  <a:srgbClr val="00733B"/>
                </a:solidFill>
                <a:latin typeface="JetBrains Mono"/>
              </a:rPr>
              <a:t>("</a:t>
            </a:r>
            <a:r>
              <a:rPr lang="hu-HU" altLang="hu-HU" dirty="0" err="1">
                <a:solidFill>
                  <a:srgbClr val="00733B"/>
                </a:solidFill>
                <a:latin typeface="JetBrains Mono"/>
              </a:rPr>
              <a:t>only-internal-registry</a:t>
            </a:r>
            <a:r>
              <a:rPr lang="hu-HU" altLang="hu-HU" dirty="0">
                <a:solidFill>
                  <a:srgbClr val="00733B"/>
                </a:solidFill>
                <a:latin typeface="JetBrains Mono"/>
              </a:rPr>
              <a:t>"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operations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hu-HU" altLang="hu-HU" b="1" dirty="0">
                <a:solidFill>
                  <a:srgbClr val="000080"/>
                </a:solidFill>
                <a:latin typeface="JetBrains Mono"/>
              </a:rPr>
              <a:t>CREATE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hu-HU" altLang="hu-HU" b="1" dirty="0">
                <a:solidFill>
                  <a:srgbClr val="000080"/>
                </a:solidFill>
                <a:latin typeface="JetBrains Mono"/>
              </a:rPr>
              <a:t>UPDATE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resources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hu-HU" altLang="hu-HU" b="1" dirty="0">
                <a:solidFill>
                  <a:srgbClr val="000080"/>
                </a:solidFill>
                <a:latin typeface="JetBrains Mono"/>
              </a:rPr>
              <a:t>DEPLOYMENTS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hu-HU" altLang="hu-HU" b="1" dirty="0">
                <a:solidFill>
                  <a:srgbClr val="000080"/>
                </a:solidFill>
                <a:latin typeface="JetBrains Mono"/>
              </a:rPr>
              <a:t>STATEFULSETS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hu-HU" altLang="hu-HU" b="1" dirty="0">
                <a:solidFill>
                  <a:srgbClr val="000080"/>
                </a:solidFill>
                <a:latin typeface="JetBrains Mono"/>
              </a:rPr>
              <a:t>DAEMONSETS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b="1" dirty="0">
                <a:solidFill>
                  <a:srgbClr val="660E7A"/>
                </a:solidFill>
                <a:latin typeface="JetBrains Mono"/>
              </a:rPr>
              <a:t>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apiGroups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hu-HU" altLang="hu-HU" b="1" dirty="0">
                <a:solidFill>
                  <a:srgbClr val="000080"/>
                </a:solidFill>
                <a:latin typeface="JetBrains Mono"/>
              </a:rPr>
              <a:t>APPS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apiVersions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hu-HU" altLang="hu-HU" b="1" dirty="0">
                <a:solidFill>
                  <a:srgbClr val="000080"/>
                </a:solidFill>
                <a:latin typeface="JetBrains Mono"/>
              </a:rPr>
              <a:t>ANY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namespaceSelector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}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failurePolicy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hu-HU" altLang="hu-HU" b="1" dirty="0">
                <a:solidFill>
                  <a:srgbClr val="000080"/>
                </a:solidFill>
                <a:latin typeface="JetBrains Mono"/>
              </a:rPr>
              <a:t>FAIL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behavior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allowed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hu-HU" altLang="hu-HU" b="1" dirty="0" err="1">
                <a:solidFill>
                  <a:srgbClr val="000080"/>
                </a:solidFill>
                <a:latin typeface="JetBrains Mono"/>
              </a:rPr>
              <a:t>podSpec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!!.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containers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hu-HU" altLang="hu-HU" sz="1600" dirty="0" err="1">
                <a:solidFill>
                  <a:srgbClr val="000000"/>
                </a:solidFill>
                <a:latin typeface="JetBrains Mono"/>
              </a:rPr>
              <a:t>all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hu-HU" altLang="hu-HU" sz="1600" dirty="0" err="1">
                <a:solidFill>
                  <a:srgbClr val="000000"/>
                </a:solidFill>
                <a:latin typeface="JetBrains Mono"/>
              </a:rPr>
              <a:t>startsWith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"registry.bme.hu"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hu-HU" altLang="hu-HU" b="1" dirty="0">
                <a:solidFill>
                  <a:srgbClr val="660E7A"/>
                </a:solidFill>
                <a:latin typeface="JetBrains Mono"/>
              </a:rPr>
              <a:t>status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74118C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hu-HU" altLang="hu-HU" b="1" dirty="0" err="1">
                <a:solidFill>
                  <a:srgbClr val="660E7A"/>
                </a:solidFill>
                <a:latin typeface="JetBrains Mono"/>
              </a:rPr>
              <a:t>message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hu-HU" altLang="hu-HU" dirty="0">
                <a:solidFill>
                  <a:srgbClr val="00733B"/>
                </a:solidFill>
                <a:latin typeface="JetBrains Mono"/>
              </a:rPr>
              <a:t>"</a:t>
            </a:r>
            <a:r>
              <a:rPr lang="hu-HU" altLang="hu-HU" dirty="0" err="1">
                <a:solidFill>
                  <a:srgbClr val="00733B"/>
                </a:solidFill>
                <a:latin typeface="JetBrains Mono"/>
              </a:rPr>
              <a:t>All</a:t>
            </a:r>
            <a:r>
              <a:rPr lang="hu-HU" altLang="hu-HU" dirty="0">
                <a:solidFill>
                  <a:srgbClr val="00733B"/>
                </a:solidFill>
                <a:latin typeface="JetBrains Mono"/>
              </a:rPr>
              <a:t> </a:t>
            </a:r>
            <a:r>
              <a:rPr lang="hu-HU" altLang="hu-HU" dirty="0" err="1">
                <a:solidFill>
                  <a:srgbClr val="00733B"/>
                </a:solidFill>
                <a:latin typeface="JetBrains Mono"/>
              </a:rPr>
              <a:t>images</a:t>
            </a:r>
            <a:r>
              <a:rPr lang="hu-HU" altLang="hu-HU" dirty="0">
                <a:solidFill>
                  <a:srgbClr val="00733B"/>
                </a:solidFill>
                <a:latin typeface="JetBrains Mono"/>
              </a:rPr>
              <a:t> must be </a:t>
            </a:r>
            <a:r>
              <a:rPr lang="hu-HU" altLang="hu-HU" dirty="0" err="1">
                <a:solidFill>
                  <a:srgbClr val="00733B"/>
                </a:solidFill>
                <a:latin typeface="JetBrains Mono"/>
              </a:rPr>
              <a:t>from</a:t>
            </a:r>
            <a:r>
              <a:rPr lang="hu-HU" altLang="hu-HU" dirty="0">
                <a:solidFill>
                  <a:srgbClr val="00733B"/>
                </a:solidFill>
                <a:latin typeface="JetBrains Mono"/>
              </a:rPr>
              <a:t> </a:t>
            </a:r>
            <a:r>
              <a:rPr lang="hu-HU" altLang="hu-HU" dirty="0" err="1">
                <a:solidFill>
                  <a:srgbClr val="00733B"/>
                </a:solidFill>
                <a:latin typeface="JetBrains Mono"/>
              </a:rPr>
              <a:t>the</a:t>
            </a:r>
            <a:r>
              <a:rPr lang="hu-HU" altLang="hu-HU" dirty="0">
                <a:solidFill>
                  <a:srgbClr val="00733B"/>
                </a:solidFill>
                <a:latin typeface="JetBrains Mono"/>
              </a:rPr>
              <a:t> </a:t>
            </a:r>
            <a:r>
              <a:rPr lang="hu-HU" altLang="hu-HU" dirty="0" err="1">
                <a:solidFill>
                  <a:srgbClr val="00733B"/>
                </a:solidFill>
                <a:latin typeface="JetBrains Mono"/>
              </a:rPr>
              <a:t>company</a:t>
            </a:r>
            <a:r>
              <a:rPr lang="hu-HU" altLang="hu-HU" dirty="0">
                <a:solidFill>
                  <a:srgbClr val="00733B"/>
                </a:solidFill>
                <a:latin typeface="JetBrains Mono"/>
              </a:rPr>
              <a:t> </a:t>
            </a:r>
            <a:r>
              <a:rPr lang="hu-HU" altLang="hu-HU" dirty="0" err="1">
                <a:solidFill>
                  <a:srgbClr val="00733B"/>
                </a:solidFill>
                <a:latin typeface="JetBrains Mono"/>
              </a:rPr>
              <a:t>registry</a:t>
            </a:r>
            <a:r>
              <a:rPr lang="hu-HU" altLang="hu-HU" dirty="0">
                <a:solidFill>
                  <a:srgbClr val="00733B"/>
                </a:solidFill>
                <a:latin typeface="JetBrains Mono"/>
              </a:rPr>
              <a:t>."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6FB155-BEE3-0E42-3A92-CD1404C8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1950796-3BF8-A7F7-809E-2C7D7CFC637A}"/>
              </a:ext>
            </a:extLst>
          </p:cNvPr>
          <p:cNvSpPr/>
          <p:nvPr/>
        </p:nvSpPr>
        <p:spPr>
          <a:xfrm>
            <a:off x="799004" y="3629352"/>
            <a:ext cx="6395426" cy="163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8F8171EE-92A5-C0ED-D502-319E32644725}"/>
              </a:ext>
            </a:extLst>
          </p:cNvPr>
          <p:cNvSpPr/>
          <p:nvPr/>
        </p:nvSpPr>
        <p:spPr>
          <a:xfrm>
            <a:off x="580468" y="1716657"/>
            <a:ext cx="5587419" cy="163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Beszédbuborék: négyszög 10">
            <a:extLst>
              <a:ext uri="{FF2B5EF4-FFF2-40B4-BE49-F238E27FC236}">
                <a16:creationId xmlns:a16="http://schemas.microsoft.com/office/drawing/2014/main" id="{1FFBC82C-2294-A073-1F63-493677FF9B99}"/>
              </a:ext>
            </a:extLst>
          </p:cNvPr>
          <p:cNvSpPr/>
          <p:nvPr/>
        </p:nvSpPr>
        <p:spPr>
          <a:xfrm>
            <a:off x="6724101" y="1716657"/>
            <a:ext cx="1587261" cy="612648"/>
          </a:xfrm>
          <a:prstGeom prst="wedgeRectCallout">
            <a:avLst>
              <a:gd name="adj1" fmla="val -85087"/>
              <a:gd name="adj2" fmla="val 8925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Webhook</a:t>
            </a:r>
            <a:r>
              <a:rPr lang="hu-HU" dirty="0">
                <a:solidFill>
                  <a:schemeClr val="tx1"/>
                </a:solidFill>
              </a:rPr>
              <a:t> konfiguráció</a:t>
            </a:r>
          </a:p>
        </p:txBody>
      </p:sp>
      <p:sp>
        <p:nvSpPr>
          <p:cNvPr id="12" name="Beszédbuborék: négyszög 11">
            <a:extLst>
              <a:ext uri="{FF2B5EF4-FFF2-40B4-BE49-F238E27FC236}">
                <a16:creationId xmlns:a16="http://schemas.microsoft.com/office/drawing/2014/main" id="{07C68BC8-5325-747A-F72A-3166DD505990}"/>
              </a:ext>
            </a:extLst>
          </p:cNvPr>
          <p:cNvSpPr/>
          <p:nvPr/>
        </p:nvSpPr>
        <p:spPr>
          <a:xfrm>
            <a:off x="7060530" y="2954079"/>
            <a:ext cx="1503001" cy="612648"/>
          </a:xfrm>
          <a:prstGeom prst="wedgeRectCallout">
            <a:avLst>
              <a:gd name="adj1" fmla="val -102295"/>
              <a:gd name="adj2" fmla="val 7376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Webhook</a:t>
            </a:r>
            <a:r>
              <a:rPr lang="hu-HU" dirty="0">
                <a:solidFill>
                  <a:schemeClr val="tx1"/>
                </a:solidFill>
              </a:rPr>
              <a:t> viselkedés</a:t>
            </a:r>
            <a:endParaRPr lang="hu-HU" dirty="0"/>
          </a:p>
        </p:txBody>
      </p:sp>
      <p:sp>
        <p:nvSpPr>
          <p:cNvPr id="16" name="Dia számának helye 15">
            <a:extLst>
              <a:ext uri="{FF2B5EF4-FFF2-40B4-BE49-F238E27FC236}">
                <a16:creationId xmlns:a16="http://schemas.microsoft.com/office/drawing/2014/main" id="{314B4723-827A-76DF-090C-BFAF7C00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2030" y="5681798"/>
            <a:ext cx="856907" cy="669925"/>
          </a:xfrm>
        </p:spPr>
        <p:txBody>
          <a:bodyPr/>
          <a:lstStyle/>
          <a:p>
            <a:fld id="{26C0A5AB-10A6-4778-8F4B-215D12679088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253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Esemény módosítás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367195"/>
            <a:ext cx="85344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cut-history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</a:p>
          <a:p>
            <a:r>
              <a:rPr lang="hu-HU" b="1" dirty="0">
                <a:solidFill>
                  <a:srgbClr val="262626"/>
                </a:solidFill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latin typeface="JetBrains Mono"/>
              </a:rPr>
              <a:t>resources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lang="hu-HU" b="1" dirty="0">
              <a:solidFill>
                <a:srgbClr val="262626"/>
              </a:solidFill>
              <a:effectLst/>
              <a:latin typeface="JetBrains Mono"/>
            </a:endParaRPr>
          </a:p>
          <a:p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latin typeface="JetBrains Mono"/>
              </a:rPr>
              <a:t>operations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CREATE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UPDATE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request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jqx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 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parseAs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int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?: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warnings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 err="1">
                <a:solidFill>
                  <a:srgbClr val="660E7A"/>
                </a:solidFill>
                <a:latin typeface="JetBrains Mono"/>
              </a:rPr>
              <a:t>warning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was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set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to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4,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original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: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patch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 err="1">
                <a:solidFill>
                  <a:srgbClr val="660E7A"/>
                </a:solidFill>
                <a:latin typeface="JetBrains Mono"/>
              </a:rPr>
              <a:t>replace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8" name="Beszédbuborék: négyszög 7">
            <a:extLst>
              <a:ext uri="{FF2B5EF4-FFF2-40B4-BE49-F238E27FC236}">
                <a16:creationId xmlns:a16="http://schemas.microsoft.com/office/drawing/2014/main" id="{CAA7CA2A-D0C2-1AF3-ED99-52B6BA964F8B}"/>
              </a:ext>
            </a:extLst>
          </p:cNvPr>
          <p:cNvSpPr/>
          <p:nvPr/>
        </p:nvSpPr>
        <p:spPr>
          <a:xfrm>
            <a:off x="6349042" y="2044459"/>
            <a:ext cx="2053087" cy="320225"/>
          </a:xfrm>
          <a:prstGeom prst="wedgeRectCallout">
            <a:avLst>
              <a:gd name="adj1" fmla="val -59987"/>
              <a:gd name="adj2" fmla="val 9856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kérés feldolgozása</a:t>
            </a:r>
          </a:p>
        </p:txBody>
      </p:sp>
      <p:sp>
        <p:nvSpPr>
          <p:cNvPr id="9" name="Beszédbuborék: négyszög 8">
            <a:extLst>
              <a:ext uri="{FF2B5EF4-FFF2-40B4-BE49-F238E27FC236}">
                <a16:creationId xmlns:a16="http://schemas.microsoft.com/office/drawing/2014/main" id="{0D31AEC9-96D2-E483-18FF-39A4AA851AFA}"/>
              </a:ext>
            </a:extLst>
          </p:cNvPr>
          <p:cNvSpPr/>
          <p:nvPr/>
        </p:nvSpPr>
        <p:spPr>
          <a:xfrm>
            <a:off x="2613803" y="3523890"/>
            <a:ext cx="2053087" cy="273409"/>
          </a:xfrm>
          <a:prstGeom prst="wedgeRectCallout">
            <a:avLst>
              <a:gd name="adj1" fmla="val -37718"/>
              <a:gd name="adj2" fmla="val -11422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figyelmeztetés</a:t>
            </a:r>
          </a:p>
        </p:txBody>
      </p:sp>
      <p:sp>
        <p:nvSpPr>
          <p:cNvPr id="10" name="Beszédbuborék: négyszög 9">
            <a:extLst>
              <a:ext uri="{FF2B5EF4-FFF2-40B4-BE49-F238E27FC236}">
                <a16:creationId xmlns:a16="http://schemas.microsoft.com/office/drawing/2014/main" id="{00418FCC-5530-3DCC-B15C-1AEF27F7BE01}"/>
              </a:ext>
            </a:extLst>
          </p:cNvPr>
          <p:cNvSpPr/>
          <p:nvPr/>
        </p:nvSpPr>
        <p:spPr>
          <a:xfrm>
            <a:off x="1981200" y="4409536"/>
            <a:ext cx="1288212" cy="231084"/>
          </a:xfrm>
          <a:prstGeom prst="wedgeRectCallout">
            <a:avLst>
              <a:gd name="adj1" fmla="val -37718"/>
              <a:gd name="adj2" fmla="val -11422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módosítás</a:t>
            </a:r>
          </a:p>
        </p:txBody>
      </p:sp>
      <p:sp>
        <p:nvSpPr>
          <p:cNvPr id="14" name="Dia számának helye 13">
            <a:extLst>
              <a:ext uri="{FF2B5EF4-FFF2-40B4-BE49-F238E27FC236}">
                <a16:creationId xmlns:a16="http://schemas.microsoft.com/office/drawing/2014/main" id="{38D9EC3F-FD62-F89F-C008-904A0274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7254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86173F21-BB62-2CC5-F526-593343F1A0B2}"/>
              </a:ext>
            </a:extLst>
          </p:cNvPr>
          <p:cNvSpPr txBox="1"/>
          <p:nvPr/>
        </p:nvSpPr>
        <p:spPr>
          <a:xfrm>
            <a:off x="333177" y="3082244"/>
            <a:ext cx="8312832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6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deny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-no-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600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600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sz="16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600" i="1" dirty="0">
                <a:solidFill>
                  <a:srgbClr val="660E7A"/>
                </a:solidFill>
                <a:effectLst/>
                <a:latin typeface="JetBrains Mono"/>
              </a:rPr>
            </a:br>
            <a:r>
              <a:rPr lang="hu-HU" sz="1600" i="1" dirty="0">
                <a:solidFill>
                  <a:srgbClr val="660E7A"/>
                </a:solidFill>
                <a:effectLst/>
                <a:latin typeface="JetBrains Mono"/>
              </a:rPr>
              <a:t>        </a:t>
            </a:r>
            <a:r>
              <a:rPr lang="hu-HU" sz="1600" b="1" dirty="0" err="1">
                <a:solidFill>
                  <a:srgbClr val="660E7A"/>
                </a:solidFill>
                <a:effectLst/>
                <a:latin typeface="JetBrains Mono"/>
              </a:rPr>
              <a:t>allowed</a:t>
            </a:r>
            <a:r>
              <a:rPr lang="hu-HU" sz="16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kumimoji="0" lang="en-US" altLang="hu-H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podSpec</a:t>
            </a:r>
            <a:r>
              <a:rPr lang="hu-HU" sz="1600" dirty="0">
                <a:solidFill>
                  <a:srgbClr val="000000"/>
                </a:solidFill>
                <a:latin typeface="JetBrains Mono"/>
              </a:rPr>
              <a:t>.</a:t>
            </a:r>
            <a:r>
              <a:rPr lang="hu-HU" sz="1600" i="1" dirty="0" err="1">
                <a:solidFill>
                  <a:srgbClr val="871094"/>
                </a:solidFill>
                <a:latin typeface="JetBrains Mono"/>
              </a:rPr>
              <a:t>containers</a:t>
            </a:r>
            <a:r>
              <a:rPr lang="hu-HU" sz="1600" dirty="0" err="1">
                <a:solidFill>
                  <a:srgbClr val="262626"/>
                </a:solidFill>
                <a:effectLst/>
                <a:latin typeface="JetBrains Mono"/>
              </a:rPr>
              <a:t>.all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sz="1600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sz="1600" b="1" i="1" dirty="0" err="1">
                <a:solidFill>
                  <a:srgbClr val="660E7A"/>
                </a:solidFill>
                <a:latin typeface="JetBrains Mono"/>
              </a:rPr>
              <a:t>.</a:t>
            </a:r>
            <a:r>
              <a:rPr lang="hu-HU" sz="1600" i="1" dirty="0" err="1">
                <a:solidFill>
                  <a:srgbClr val="871094"/>
                </a:solidFill>
                <a:latin typeface="JetBrains Mono"/>
              </a:rPr>
              <a:t>resources</a:t>
            </a:r>
            <a:r>
              <a:rPr lang="hu-HU" sz="1600" b="1" i="1" dirty="0" err="1">
                <a:solidFill>
                  <a:srgbClr val="660E7A"/>
                </a:solidFill>
                <a:latin typeface="JetBrains Mono"/>
              </a:rPr>
              <a:t>.</a:t>
            </a:r>
            <a:r>
              <a:rPr lang="hu-HU" sz="1600" dirty="0" err="1">
                <a:solidFill>
                  <a:srgbClr val="262626"/>
                </a:solidFill>
                <a:effectLst/>
                <a:latin typeface="JetBrains Mono"/>
              </a:rPr>
              <a:t>isNotEmpty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} }</a:t>
            </a:r>
            <a:b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600" b="1" dirty="0">
                <a:solidFill>
                  <a:srgbClr val="660E7A"/>
                </a:solidFill>
                <a:effectLst/>
                <a:latin typeface="JetBrains Mono"/>
              </a:rPr>
              <a:t>status </a:t>
            </a: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sz="1600" b="1" dirty="0" err="1">
                <a:solidFill>
                  <a:srgbClr val="660E7A"/>
                </a:solidFill>
                <a:latin typeface="JetBrains Mono"/>
              </a:rPr>
              <a:t>message</a:t>
            </a:r>
            <a:r>
              <a:rPr lang="hu-HU" sz="16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Deployment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 must 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have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resource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definitions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!" </a:t>
            </a: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</a:p>
          <a:p>
            <a:r>
              <a:rPr lang="hu-HU" sz="16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cut-history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600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600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sz="16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600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sz="1600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sz="16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sz="1600" b="1" dirty="0" err="1">
                <a:solidFill>
                  <a:srgbClr val="000080"/>
                </a:solidFill>
                <a:latin typeface="JetBrains Mono"/>
              </a:rPr>
              <a:t>request</a:t>
            </a:r>
            <a:r>
              <a:rPr lang="hu-HU" sz="16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600" b="1" dirty="0" err="1">
                <a:solidFill>
                  <a:srgbClr val="660E7A"/>
                </a:solidFill>
                <a:latin typeface="JetBrains Mono"/>
              </a:rPr>
              <a:t>jqx</a:t>
            </a:r>
            <a:r>
              <a:rPr lang="hu-HU" sz="16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" </a:t>
            </a:r>
            <a:r>
              <a:rPr lang="hu-HU" sz="1600" b="1" dirty="0" err="1">
                <a:solidFill>
                  <a:srgbClr val="660E7A"/>
                </a:solidFill>
                <a:latin typeface="JetBrains Mono"/>
              </a:rPr>
              <a:t>parseAs</a:t>
            </a:r>
            <a:r>
              <a:rPr lang="hu-HU" sz="16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600" b="1" dirty="0">
                <a:solidFill>
                  <a:srgbClr val="660E7A"/>
                </a:solidFill>
                <a:latin typeface="JetBrains Mono"/>
              </a:rPr>
              <a:t>int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) ?: </a:t>
            </a:r>
            <a:r>
              <a:rPr lang="hu-HU" sz="1600" dirty="0"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lang="hu-HU" sz="1600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sz="1600" dirty="0"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lang="hu-HU" sz="1600" b="1" dirty="0" err="1">
                <a:solidFill>
                  <a:srgbClr val="660E7A"/>
                </a:solidFill>
                <a:effectLst/>
                <a:latin typeface="JetBrains Mono"/>
              </a:rPr>
              <a:t>warnings</a:t>
            </a:r>
            <a:r>
              <a:rPr lang="hu-HU" sz="16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sz="16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6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6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600" b="1" dirty="0" err="1">
                <a:solidFill>
                  <a:srgbClr val="660E7A"/>
                </a:solidFill>
                <a:latin typeface="JetBrains Mono"/>
              </a:rPr>
              <a:t>warning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was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set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to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 4, 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original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: </a:t>
            </a:r>
            <a:r>
              <a:rPr lang="hu-HU" sz="1600" dirty="0"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lang="hu-HU" sz="1600" dirty="0">
                <a:solidFill>
                  <a:srgbClr val="000000"/>
                </a:solidFill>
                <a:effectLst/>
                <a:latin typeface="JetBrains Mono"/>
              </a:rPr>
              <a:t>limit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r>
              <a:rPr lang="hu-HU" sz="1600" dirty="0">
                <a:solidFill>
                  <a:srgbClr val="262626"/>
                </a:solidFill>
                <a:latin typeface="JetBrains Mono"/>
              </a:rPr>
              <a:t> </a:t>
            </a: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600" b="1" dirty="0">
                <a:solidFill>
                  <a:srgbClr val="660E7A"/>
                </a:solidFill>
                <a:effectLst/>
                <a:latin typeface="JetBrains Mono"/>
              </a:rPr>
              <a:t>patch </a:t>
            </a: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sz="16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6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6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600" b="1" dirty="0" err="1">
                <a:solidFill>
                  <a:srgbClr val="660E7A"/>
                </a:solidFill>
                <a:latin typeface="JetBrains Mono"/>
              </a:rPr>
              <a:t>replace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6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6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6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6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6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6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Validálás</a:t>
            </a:r>
            <a:r>
              <a:rPr lang="hu-HU" sz="4000" cap="none" dirty="0"/>
              <a:t> és beavatkozás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DD621A-3761-A623-F1B1-72B1ABB9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77" y="1517977"/>
            <a:ext cx="8534400" cy="862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7C864BF2-2A21-EF39-5EC4-6E5D52BE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9359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>
            <a:extLst>
              <a:ext uri="{FF2B5EF4-FFF2-40B4-BE49-F238E27FC236}">
                <a16:creationId xmlns:a16="http://schemas.microsoft.com/office/drawing/2014/main" id="{41146B70-7CB9-AC56-0580-AF630DFD3474}"/>
              </a:ext>
            </a:extLst>
          </p:cNvPr>
          <p:cNvSpPr txBox="1">
            <a:spLocks/>
          </p:cNvSpPr>
          <p:nvPr/>
        </p:nvSpPr>
        <p:spPr>
          <a:xfrm>
            <a:off x="333177" y="215389"/>
            <a:ext cx="8534400" cy="862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cap="none" dirty="0"/>
              <a:t>Architektúra</a:t>
            </a: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B5B68AEB-A18C-56C0-9158-085245E65C01}"/>
              </a:ext>
            </a:extLst>
          </p:cNvPr>
          <p:cNvGrpSpPr/>
          <p:nvPr/>
        </p:nvGrpSpPr>
        <p:grpSpPr>
          <a:xfrm>
            <a:off x="566092" y="4495800"/>
            <a:ext cx="2660189" cy="1862684"/>
            <a:chOff x="333177" y="2882388"/>
            <a:chExt cx="2379454" cy="2181318"/>
          </a:xfrm>
        </p:grpSpPr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2C4BEB26-03CF-48FA-641E-408422D0AB3B}"/>
                </a:ext>
              </a:extLst>
            </p:cNvPr>
            <p:cNvSpPr/>
            <p:nvPr/>
          </p:nvSpPr>
          <p:spPr>
            <a:xfrm>
              <a:off x="333177" y="2882388"/>
              <a:ext cx="2379454" cy="5466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Builder</a:t>
              </a:r>
              <a:endParaRPr lang="hu-HU" dirty="0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9A47C557-5A90-3296-14A2-4CE0A95BAB9B}"/>
                </a:ext>
              </a:extLst>
            </p:cNvPr>
            <p:cNvSpPr/>
            <p:nvPr/>
          </p:nvSpPr>
          <p:spPr>
            <a:xfrm>
              <a:off x="333177" y="3429000"/>
              <a:ext cx="2379454" cy="163470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/>
                <a:t>K8s Job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 err="1"/>
                <a:t>Gradle</a:t>
              </a:r>
              <a:r>
                <a:rPr lang="hu-HU" dirty="0"/>
                <a:t> </a:t>
              </a:r>
              <a:r>
                <a:rPr lang="hu-HU" dirty="0" err="1"/>
                <a:t>build</a:t>
              </a:r>
              <a:endParaRPr lang="hu-H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/>
                <a:t>JAR feltöltése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/>
                <a:t>(hiba jelentés)</a:t>
              </a:r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E6700EC7-D27B-BF24-7189-D8B4B4422560}"/>
              </a:ext>
            </a:extLst>
          </p:cNvPr>
          <p:cNvGrpSpPr/>
          <p:nvPr/>
        </p:nvGrpSpPr>
        <p:grpSpPr>
          <a:xfrm>
            <a:off x="2746416" y="1220909"/>
            <a:ext cx="3516361" cy="2873155"/>
            <a:chOff x="333177" y="2882388"/>
            <a:chExt cx="2379454" cy="2114761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858D6E94-D348-B71C-5826-71E1D81F6987}"/>
                </a:ext>
              </a:extLst>
            </p:cNvPr>
            <p:cNvSpPr/>
            <p:nvPr/>
          </p:nvSpPr>
          <p:spPr>
            <a:xfrm>
              <a:off x="333177" y="2882388"/>
              <a:ext cx="2379454" cy="3555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Core</a:t>
              </a:r>
              <a:endParaRPr lang="hu-HU" dirty="0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6D2E12A9-B383-C397-3F93-2728EFF01878}"/>
                </a:ext>
              </a:extLst>
            </p:cNvPr>
            <p:cNvSpPr/>
            <p:nvPr/>
          </p:nvSpPr>
          <p:spPr>
            <a:xfrm>
              <a:off x="333177" y="3237955"/>
              <a:ext cx="2379454" cy="175919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 err="1"/>
                <a:t>Szkriptek</a:t>
              </a:r>
              <a:r>
                <a:rPr lang="hu-HU" dirty="0"/>
                <a:t> feltöltése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/>
                <a:t>Fordítás indítása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/>
                <a:t>Lefordított script tárolása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/>
                <a:t>Ágens indítása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hu-HU" dirty="0"/>
                <a:t>TLS </a:t>
              </a:r>
              <a:r>
                <a:rPr lang="hu-HU" dirty="0" err="1"/>
                <a:t>cert</a:t>
              </a:r>
              <a:endParaRPr lang="hu-HU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hu-HU" dirty="0"/>
                <a:t>K8s konfigurálás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/>
                <a:t>Hibák kijelzése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/>
                <a:t>Jelentések összegzése</a:t>
              </a:r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1FB292AE-BF8C-778A-9A5A-B0399BAFB2C2}"/>
              </a:ext>
            </a:extLst>
          </p:cNvPr>
          <p:cNvGrpSpPr/>
          <p:nvPr/>
        </p:nvGrpSpPr>
        <p:grpSpPr>
          <a:xfrm>
            <a:off x="5363834" y="4576455"/>
            <a:ext cx="2660189" cy="1671948"/>
            <a:chOff x="333177" y="2882388"/>
            <a:chExt cx="2379454" cy="1705697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79A1B622-9F1B-4901-741D-CF26789213AD}"/>
                </a:ext>
              </a:extLst>
            </p:cNvPr>
            <p:cNvSpPr/>
            <p:nvPr/>
          </p:nvSpPr>
          <p:spPr>
            <a:xfrm>
              <a:off x="333177" y="2882388"/>
              <a:ext cx="2379454" cy="5466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Agent</a:t>
              </a:r>
              <a:endParaRPr lang="hu-HU" dirty="0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7C979E65-5275-D3FD-3F42-548C882BFFC7}"/>
                </a:ext>
              </a:extLst>
            </p:cNvPr>
            <p:cNvSpPr/>
            <p:nvPr/>
          </p:nvSpPr>
          <p:spPr>
            <a:xfrm>
              <a:off x="333177" y="3429000"/>
              <a:ext cx="2379454" cy="115908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/>
                <a:t>Jelentés generálás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 err="1"/>
                <a:t>Webhook</a:t>
              </a:r>
              <a:r>
                <a:rPr lang="hu-HU" dirty="0"/>
                <a:t> szerver implementáció</a:t>
              </a:r>
            </a:p>
          </p:txBody>
        </p:sp>
      </p:grpSp>
      <p:cxnSp>
        <p:nvCxnSpPr>
          <p:cNvPr id="22" name="Összekötő: szögletes 21">
            <a:extLst>
              <a:ext uri="{FF2B5EF4-FFF2-40B4-BE49-F238E27FC236}">
                <a16:creationId xmlns:a16="http://schemas.microsoft.com/office/drawing/2014/main" id="{A42865C7-CA97-C562-7295-CD90F2804ED7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6262777" y="2899027"/>
            <a:ext cx="431152" cy="1677428"/>
          </a:xfrm>
          <a:prstGeom prst="bentConnector2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Összekötő: szögletes 26">
            <a:extLst>
              <a:ext uri="{FF2B5EF4-FFF2-40B4-BE49-F238E27FC236}">
                <a16:creationId xmlns:a16="http://schemas.microsoft.com/office/drawing/2014/main" id="{A78B6D31-5AFC-8B67-C03C-E70E5E207AEB}"/>
              </a:ext>
            </a:extLst>
          </p:cNvPr>
          <p:cNvCxnSpPr>
            <a:cxnSpLocks/>
            <a:stCxn id="14" idx="1"/>
            <a:endCxn id="9" idx="0"/>
          </p:cNvCxnSpPr>
          <p:nvPr/>
        </p:nvCxnSpPr>
        <p:spPr>
          <a:xfrm rot="10800000" flipV="1">
            <a:off x="1896188" y="2899026"/>
            <a:ext cx="850229" cy="1596773"/>
          </a:xfrm>
          <a:prstGeom prst="bentConnector2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 számának helye 35">
            <a:extLst>
              <a:ext uri="{FF2B5EF4-FFF2-40B4-BE49-F238E27FC236}">
                <a16:creationId xmlns:a16="http://schemas.microsoft.com/office/drawing/2014/main" id="{985158DF-519C-3471-C862-F074B26C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8036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B2DD0E1D-BC8D-BAA5-22ED-4AA677D885CE}"/>
              </a:ext>
            </a:extLst>
          </p:cNvPr>
          <p:cNvGrpSpPr/>
          <p:nvPr/>
        </p:nvGrpSpPr>
        <p:grpSpPr>
          <a:xfrm>
            <a:off x="6345158" y="2608274"/>
            <a:ext cx="2522419" cy="778297"/>
            <a:chOff x="333177" y="2882388"/>
            <a:chExt cx="2379454" cy="986023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7068165A-564F-22EA-89F1-4CFB62AEBDAB}"/>
                </a:ext>
              </a:extLst>
            </p:cNvPr>
            <p:cNvSpPr/>
            <p:nvPr/>
          </p:nvSpPr>
          <p:spPr>
            <a:xfrm>
              <a:off x="333177" y="2882388"/>
              <a:ext cx="2379454" cy="491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600" dirty="0"/>
                <a:t>agent.jar</a:t>
              </a:r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6E40EEC5-0152-3914-94B1-6DD2EDDD54ED}"/>
                </a:ext>
              </a:extLst>
            </p:cNvPr>
            <p:cNvSpPr/>
            <p:nvPr/>
          </p:nvSpPr>
          <p:spPr>
            <a:xfrm>
              <a:off x="333177" y="3375247"/>
              <a:ext cx="2379454" cy="49316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hu-HU" sz="1400" dirty="0" err="1">
                  <a:solidFill>
                    <a:srgbClr val="000080"/>
                  </a:solidFill>
                  <a:latin typeface="JetBrains Mono"/>
                </a:rPr>
                <a:t>static</a:t>
              </a:r>
              <a:r>
                <a:rPr lang="hu-HU" sz="1400" dirty="0">
                  <a:solidFill>
                    <a:srgbClr val="262626"/>
                  </a:solidFill>
                  <a:latin typeface="JetBrains Mono"/>
                </a:rPr>
                <a:t> </a:t>
              </a:r>
              <a:r>
                <a:rPr lang="hu-HU" sz="1400" dirty="0">
                  <a:solidFill>
                    <a:srgbClr val="006666"/>
                  </a:solidFill>
                  <a:latin typeface="JetBrains Mono"/>
                </a:rPr>
                <a:t>Server</a:t>
              </a:r>
              <a:r>
                <a:rPr lang="hu-HU" sz="1400" dirty="0">
                  <a:solidFill>
                    <a:srgbClr val="262626"/>
                  </a:solidFill>
                  <a:latin typeface="JetBrains Mono"/>
                </a:rPr>
                <a:t> </a:t>
              </a:r>
              <a:r>
                <a:rPr lang="hu-HU" sz="1400" dirty="0" err="1">
                  <a:solidFill>
                    <a:srgbClr val="262626"/>
                  </a:solidFill>
                  <a:latin typeface="JetBrains Mono"/>
                </a:rPr>
                <a:t>getServer</a:t>
              </a:r>
              <a:r>
                <a:rPr lang="hu-HU" sz="1400" dirty="0">
                  <a:solidFill>
                    <a:srgbClr val="262626"/>
                  </a:solidFill>
                  <a:latin typeface="JetBrains Mono"/>
                </a:rPr>
                <a:t>() {…}</a:t>
              </a:r>
            </a:p>
          </p:txBody>
        </p:sp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4E4E882C-D6A0-8860-ED9F-5D1EDEEF8AA2}"/>
              </a:ext>
            </a:extLst>
          </p:cNvPr>
          <p:cNvGrpSpPr/>
          <p:nvPr/>
        </p:nvGrpSpPr>
        <p:grpSpPr>
          <a:xfrm>
            <a:off x="6314250" y="3814460"/>
            <a:ext cx="2581032" cy="1645386"/>
            <a:chOff x="333177" y="2882388"/>
            <a:chExt cx="2379454" cy="2076312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B0922F85-C86B-138F-CD00-48A223EF94CF}"/>
                </a:ext>
              </a:extLst>
            </p:cNvPr>
            <p:cNvSpPr/>
            <p:nvPr/>
          </p:nvSpPr>
          <p:spPr>
            <a:xfrm>
              <a:off x="333177" y="2882388"/>
              <a:ext cx="2379454" cy="4890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600" dirty="0" err="1"/>
                <a:t>Server.class</a:t>
              </a:r>
              <a:endParaRPr lang="hu-HU" sz="1600" dirty="0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89EEC6B3-5BBC-F06B-D3F4-BC98B319FC6B}"/>
                </a:ext>
              </a:extLst>
            </p:cNvPr>
            <p:cNvSpPr/>
            <p:nvPr/>
          </p:nvSpPr>
          <p:spPr>
            <a:xfrm>
              <a:off x="333177" y="3371451"/>
              <a:ext cx="2379454" cy="158724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600" dirty="0"/>
                <a:t>Konfigurációk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600" dirty="0"/>
                <a:t>Viselkedések függvény formában (lambdák)</a:t>
              </a:r>
            </a:p>
          </p:txBody>
        </p:sp>
      </p:grpSp>
      <p:sp>
        <p:nvSpPr>
          <p:cNvPr id="7" name="Cím 1">
            <a:extLst>
              <a:ext uri="{FF2B5EF4-FFF2-40B4-BE49-F238E27FC236}">
                <a16:creationId xmlns:a16="http://schemas.microsoft.com/office/drawing/2014/main" id="{41146B70-7CB9-AC56-0580-AF630DFD3474}"/>
              </a:ext>
            </a:extLst>
          </p:cNvPr>
          <p:cNvSpPr txBox="1">
            <a:spLocks/>
          </p:cNvSpPr>
          <p:nvPr/>
        </p:nvSpPr>
        <p:spPr>
          <a:xfrm>
            <a:off x="333177" y="215389"/>
            <a:ext cx="8534400" cy="862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cap="none" dirty="0"/>
              <a:t>Ágens működése</a:t>
            </a:r>
          </a:p>
        </p:txBody>
      </p:sp>
      <p:sp>
        <p:nvSpPr>
          <p:cNvPr id="36" name="Dia számának helye 35">
            <a:extLst>
              <a:ext uri="{FF2B5EF4-FFF2-40B4-BE49-F238E27FC236}">
                <a16:creationId xmlns:a16="http://schemas.microsoft.com/office/drawing/2014/main" id="{985158DF-519C-3471-C862-F074B26C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14</a:t>
            </a:fld>
            <a:endParaRPr lang="hu-HU" dirty="0"/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3A839886-EB03-ECC1-ACA9-D1C1E515399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604766" y="3386571"/>
            <a:ext cx="1602" cy="42788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Szövegdoboz 2">
            <a:extLst>
              <a:ext uri="{FF2B5EF4-FFF2-40B4-BE49-F238E27FC236}">
                <a16:creationId xmlns:a16="http://schemas.microsoft.com/office/drawing/2014/main" id="{3084F9ED-423D-3A07-03F6-B25179E4A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340858"/>
              </p:ext>
            </p:extLst>
          </p:nvPr>
        </p:nvGraphicFramePr>
        <p:xfrm>
          <a:off x="666270" y="1104899"/>
          <a:ext cx="5496405" cy="5537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8" name="Szövegdoboz 37">
            <a:extLst>
              <a:ext uri="{FF2B5EF4-FFF2-40B4-BE49-F238E27FC236}">
                <a16:creationId xmlns:a16="http://schemas.microsoft.com/office/drawing/2014/main" id="{DCA03418-1498-7215-C724-7D53FEB4DBD6}"/>
              </a:ext>
            </a:extLst>
          </p:cNvPr>
          <p:cNvSpPr txBox="1"/>
          <p:nvPr/>
        </p:nvSpPr>
        <p:spPr>
          <a:xfrm>
            <a:off x="3704745" y="4667531"/>
            <a:ext cx="2345313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400" dirty="0">
                <a:solidFill>
                  <a:srgbClr val="006666"/>
                </a:solidFill>
                <a:latin typeface="JetBrains Mono"/>
              </a:rPr>
              <a:t>Server</a:t>
            </a:r>
            <a:r>
              <a:rPr lang="hu-HU" sz="1400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sz="1400" dirty="0" err="1">
                <a:solidFill>
                  <a:srgbClr val="262626"/>
                </a:solidFill>
                <a:effectLst/>
                <a:latin typeface="JetBrains Mono"/>
              </a:rPr>
              <a:t>server</a:t>
            </a:r>
            <a:r>
              <a:rPr lang="hu-HU" sz="1400" dirty="0">
                <a:solidFill>
                  <a:srgbClr val="262626"/>
                </a:solidFill>
                <a:effectLst/>
                <a:latin typeface="JetBrains Mono"/>
              </a:rPr>
              <a:t>;</a:t>
            </a:r>
          </a:p>
          <a:p>
            <a:r>
              <a:rPr lang="hu-HU" sz="1400" dirty="0" err="1">
                <a:solidFill>
                  <a:srgbClr val="006666"/>
                </a:solidFill>
                <a:latin typeface="JetBrains Mono"/>
              </a:rPr>
              <a:t>KubernetesClient</a:t>
            </a:r>
            <a:r>
              <a:rPr lang="hu-HU" sz="1400" dirty="0">
                <a:solidFill>
                  <a:srgbClr val="262626"/>
                </a:solidFill>
                <a:effectLst/>
                <a:latin typeface="JetBrains Mono"/>
              </a:rPr>
              <a:t> k8sClient;</a:t>
            </a:r>
          </a:p>
          <a:p>
            <a:r>
              <a:rPr lang="hu-HU" sz="1400" dirty="0" err="1">
                <a:solidFill>
                  <a:srgbClr val="000080"/>
                </a:solidFill>
                <a:latin typeface="JetBrains Mono"/>
              </a:rPr>
              <a:t>void</a:t>
            </a:r>
            <a:r>
              <a:rPr lang="hu-HU" sz="1400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sz="1400" dirty="0" err="1">
                <a:solidFill>
                  <a:srgbClr val="262626"/>
                </a:solidFill>
                <a:effectLst/>
                <a:latin typeface="JetBrains Mono"/>
              </a:rPr>
              <a:t>runReport</a:t>
            </a:r>
            <a:r>
              <a:rPr lang="hu-HU" sz="1400" dirty="0">
                <a:solidFill>
                  <a:srgbClr val="262626"/>
                </a:solidFill>
                <a:effectLst/>
                <a:latin typeface="JetBrains Mono"/>
              </a:rPr>
              <a:t>() {</a:t>
            </a:r>
          </a:p>
          <a:p>
            <a:r>
              <a:rPr lang="hu-HU" sz="1400" dirty="0">
                <a:solidFill>
                  <a:srgbClr val="262626"/>
                </a:solidFill>
                <a:latin typeface="JetBrains Mono"/>
              </a:rPr>
              <a:t>    </a:t>
            </a:r>
            <a:r>
              <a:rPr lang="hu-HU" sz="1400" dirty="0" err="1">
                <a:solidFill>
                  <a:srgbClr val="262626"/>
                </a:solidFill>
                <a:latin typeface="JetBrains Mono"/>
              </a:rPr>
              <a:t>server.getReportProvider</a:t>
            </a:r>
            <a:r>
              <a:rPr lang="hu-HU" sz="1400" dirty="0">
                <a:solidFill>
                  <a:srgbClr val="262626"/>
                </a:solidFill>
                <a:latin typeface="JetBrains Mono"/>
              </a:rPr>
              <a:t>()</a:t>
            </a:r>
          </a:p>
          <a:p>
            <a:r>
              <a:rPr lang="hu-HU" sz="1400" dirty="0">
                <a:solidFill>
                  <a:srgbClr val="262626"/>
                </a:solidFill>
                <a:latin typeface="JetBrains Mono"/>
              </a:rPr>
              <a:t>      .</a:t>
            </a:r>
            <a:r>
              <a:rPr lang="hu-HU" sz="1400" dirty="0" err="1">
                <a:solidFill>
                  <a:srgbClr val="262626"/>
                </a:solidFill>
                <a:latin typeface="JetBrains Mono"/>
              </a:rPr>
              <a:t>run</a:t>
            </a:r>
            <a:r>
              <a:rPr lang="hu-HU" sz="1400" dirty="0">
                <a:solidFill>
                  <a:srgbClr val="262626"/>
                </a:solidFill>
                <a:latin typeface="JetBrains Mono"/>
              </a:rPr>
              <a:t>(k8sClient);</a:t>
            </a:r>
          </a:p>
          <a:p>
            <a:r>
              <a:rPr lang="hu-HU" sz="1400" dirty="0">
                <a:solidFill>
                  <a:srgbClr val="262626"/>
                </a:solidFill>
                <a:latin typeface="JetBrains Mono"/>
              </a:rPr>
              <a:t>}</a:t>
            </a:r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0C43AF55-12CC-8CC0-EB41-5D4E68B7F9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5679534"/>
              </p:ext>
            </p:extLst>
          </p:nvPr>
        </p:nvGraphicFramePr>
        <p:xfrm>
          <a:off x="732945" y="1999498"/>
          <a:ext cx="2438880" cy="4325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EFA1FF22-C7A8-1C08-4088-B3F9E5B3F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003464"/>
              </p:ext>
            </p:extLst>
          </p:nvPr>
        </p:nvGraphicFramePr>
        <p:xfrm>
          <a:off x="3611179" y="1999498"/>
          <a:ext cx="2551496" cy="2543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47" name="Szövegdoboz 46">
            <a:extLst>
              <a:ext uri="{FF2B5EF4-FFF2-40B4-BE49-F238E27FC236}">
                <a16:creationId xmlns:a16="http://schemas.microsoft.com/office/drawing/2014/main" id="{4C6DC6A7-5C46-F394-8499-5E1EE94FA962}"/>
              </a:ext>
            </a:extLst>
          </p:cNvPr>
          <p:cNvSpPr txBox="1"/>
          <p:nvPr/>
        </p:nvSpPr>
        <p:spPr>
          <a:xfrm>
            <a:off x="4004311" y="5829656"/>
            <a:ext cx="281155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u-HU" sz="1400" dirty="0" err="1">
                <a:solidFill>
                  <a:srgbClr val="000080"/>
                </a:solidFill>
                <a:latin typeface="JetBrains Mono"/>
              </a:rPr>
              <a:t>interface</a:t>
            </a:r>
            <a:r>
              <a:rPr lang="hu-HU" sz="1400" kern="1200" dirty="0">
                <a:solidFill>
                  <a:srgbClr val="262626"/>
                </a:solidFill>
                <a:effectLst/>
                <a:latin typeface="JetBrains Mono"/>
                <a:ea typeface="+mn-ea"/>
                <a:cs typeface="+mn-cs"/>
              </a:rPr>
              <a:t> </a:t>
            </a:r>
            <a:r>
              <a:rPr lang="hu-HU" sz="1400" dirty="0" err="1">
                <a:solidFill>
                  <a:srgbClr val="006666"/>
                </a:solidFill>
                <a:latin typeface="JetBrains Mono"/>
              </a:rPr>
              <a:t>ReporProvider</a:t>
            </a:r>
            <a:r>
              <a:rPr lang="hu-HU" sz="1400" kern="1200" dirty="0">
                <a:solidFill>
                  <a:srgbClr val="262626"/>
                </a:solidFill>
                <a:effectLst/>
                <a:latin typeface="JetBrains Mono"/>
                <a:ea typeface="+mn-ea"/>
                <a:cs typeface="+mn-cs"/>
              </a:rPr>
              <a:t> {</a:t>
            </a:r>
            <a:endParaRPr lang="hu-HU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u-HU" sz="1400" kern="1200" dirty="0">
                <a:solidFill>
                  <a:srgbClr val="262626"/>
                </a:solidFill>
                <a:effectLst/>
                <a:latin typeface="JetBrains Mono"/>
                <a:ea typeface="+mn-ea"/>
                <a:cs typeface="+mn-cs"/>
              </a:rPr>
              <a:t>   </a:t>
            </a:r>
            <a:r>
              <a:rPr lang="hu-HU" sz="1400" dirty="0" err="1">
                <a:solidFill>
                  <a:srgbClr val="006666"/>
                </a:solidFill>
                <a:latin typeface="JetBrains Mono"/>
              </a:rPr>
              <a:t>Report</a:t>
            </a:r>
            <a:r>
              <a:rPr lang="hu-HU" sz="1400" kern="1200" dirty="0">
                <a:solidFill>
                  <a:srgbClr val="262626"/>
                </a:solidFill>
                <a:effectLst/>
                <a:latin typeface="JetBrains Mono"/>
                <a:ea typeface="+mn-ea"/>
                <a:cs typeface="+mn-cs"/>
              </a:rPr>
              <a:t> </a:t>
            </a:r>
            <a:r>
              <a:rPr lang="hu-HU" sz="1400" kern="1200" dirty="0" err="1">
                <a:solidFill>
                  <a:srgbClr val="262626"/>
                </a:solidFill>
                <a:effectLst/>
                <a:latin typeface="JetBrains Mono"/>
                <a:ea typeface="+mn-ea"/>
                <a:cs typeface="+mn-cs"/>
              </a:rPr>
              <a:t>run</a:t>
            </a:r>
            <a:r>
              <a:rPr lang="hu-HU" sz="1400" kern="1200" dirty="0">
                <a:solidFill>
                  <a:srgbClr val="262626"/>
                </a:solidFill>
                <a:effectLst/>
                <a:latin typeface="JetBrains Mono"/>
                <a:ea typeface="+mn-ea"/>
                <a:cs typeface="+mn-cs"/>
              </a:rPr>
              <a:t>(</a:t>
            </a:r>
            <a:r>
              <a:rPr lang="hu-HU" sz="1400" kern="1200" dirty="0" err="1">
                <a:solidFill>
                  <a:srgbClr val="006666"/>
                </a:solidFill>
                <a:effectLst/>
                <a:latin typeface="JetBrains Mono"/>
                <a:ea typeface="+mn-ea"/>
                <a:cs typeface="+mn-cs"/>
              </a:rPr>
              <a:t>KubernetesClient</a:t>
            </a:r>
            <a:r>
              <a:rPr lang="hu-HU" sz="1400" kern="1200" dirty="0">
                <a:solidFill>
                  <a:srgbClr val="262626"/>
                </a:solidFill>
                <a:effectLst/>
                <a:latin typeface="JetBrains Mono"/>
                <a:ea typeface="+mn-ea"/>
                <a:cs typeface="+mn-cs"/>
              </a:rPr>
              <a:t> c);</a:t>
            </a:r>
            <a:endParaRPr lang="hu-HU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u-HU" sz="1400" kern="1200" dirty="0">
                <a:solidFill>
                  <a:srgbClr val="262626"/>
                </a:solidFill>
                <a:effectLst/>
                <a:latin typeface="JetBrains Mono"/>
                <a:ea typeface="+mn-ea"/>
                <a:cs typeface="+mn-cs"/>
              </a:rPr>
              <a:t>}</a:t>
            </a:r>
            <a:endParaRPr lang="hu-H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4763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215389"/>
            <a:ext cx="8534400" cy="862914"/>
          </a:xfrm>
        </p:spPr>
        <p:txBody>
          <a:bodyPr>
            <a:normAutofit fontScale="90000"/>
          </a:bodyPr>
          <a:lstStyle/>
          <a:p>
            <a:r>
              <a:rPr lang="hu-HU" sz="4000" cap="none" dirty="0"/>
              <a:t>Esettanulmány – Jelentés generálás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EBE7FD2-5188-4944-C09C-F4B753DFF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637300"/>
              </p:ext>
            </p:extLst>
          </p:nvPr>
        </p:nvGraphicFramePr>
        <p:xfrm>
          <a:off x="503206" y="1276231"/>
          <a:ext cx="8114583" cy="5184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A52D03A-342E-F315-36B7-F3AB62D4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671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>
            <a:extLst>
              <a:ext uri="{FF2B5EF4-FFF2-40B4-BE49-F238E27FC236}">
                <a16:creationId xmlns:a16="http://schemas.microsoft.com/office/drawing/2014/main" id="{5C0527D3-897E-F39D-234B-BEED2006DFCE}"/>
              </a:ext>
            </a:extLst>
          </p:cNvPr>
          <p:cNvSpPr txBox="1">
            <a:spLocks/>
          </p:cNvSpPr>
          <p:nvPr/>
        </p:nvSpPr>
        <p:spPr>
          <a:xfrm>
            <a:off x="333177" y="215389"/>
            <a:ext cx="8534400" cy="862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200" cap="none" dirty="0"/>
              <a:t>Esettanulmány</a:t>
            </a:r>
            <a:r>
              <a:rPr lang="hu-HU" sz="4000" cap="none" dirty="0"/>
              <a:t> – Módosítások figyelése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3A2FC933-FE8D-5B69-4077-398CD5CF2B1F}"/>
              </a:ext>
            </a:extLst>
          </p:cNvPr>
          <p:cNvSpPr/>
          <p:nvPr/>
        </p:nvSpPr>
        <p:spPr>
          <a:xfrm>
            <a:off x="333177" y="1356634"/>
            <a:ext cx="8112084" cy="367028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hu-HU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03657D6-6B77-0BBC-A400-79C69FCE6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007406"/>
              </p:ext>
            </p:extLst>
          </p:nvPr>
        </p:nvGraphicFramePr>
        <p:xfrm>
          <a:off x="333177" y="1703719"/>
          <a:ext cx="8336370" cy="2976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Dia számának helye 16">
            <a:extLst>
              <a:ext uri="{FF2B5EF4-FFF2-40B4-BE49-F238E27FC236}">
                <a16:creationId xmlns:a16="http://schemas.microsoft.com/office/drawing/2014/main" id="{CBB03EB7-EE3A-7426-CDBC-4FE5ED6D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1446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Hozzáadott érték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BE9FA8B-15FA-7399-CBDB-C0CD3B5C2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64" y="4462871"/>
            <a:ext cx="5253748" cy="2016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0F7EFC7-C1AC-15CD-E044-982D107CEA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52321"/>
              </p:ext>
            </p:extLst>
          </p:nvPr>
        </p:nvGraphicFramePr>
        <p:xfrm>
          <a:off x="276423" y="1241944"/>
          <a:ext cx="7159823" cy="2945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57ADF314-45BC-1A5A-9092-082B078D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17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3377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Jelentés kézzel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990E24-EA88-0395-380C-F38D290E4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330636"/>
              </p:ext>
            </p:extLst>
          </p:nvPr>
        </p:nvGraphicFramePr>
        <p:xfrm>
          <a:off x="333177" y="1377863"/>
          <a:ext cx="8250106" cy="335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3AE5F22B-FD90-726C-D69F-5449DEE2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5788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Webhook</a:t>
            </a:r>
            <a:r>
              <a:rPr lang="hu-HU" sz="4000" cap="none" dirty="0"/>
              <a:t> kézzel</a:t>
            </a:r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3B10CDBE-B1D3-8CC3-D264-4FC48B6DE6CC}"/>
              </a:ext>
            </a:extLst>
          </p:cNvPr>
          <p:cNvGraphicFramePr/>
          <p:nvPr/>
        </p:nvGraphicFramePr>
        <p:xfrm>
          <a:off x="333177" y="1377862"/>
          <a:ext cx="8267180" cy="510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37F2AD34-BDBE-961A-CEED-C3A9353C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19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231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Kubernetes</a:t>
            </a:r>
          </a:p>
        </p:txBody>
      </p:sp>
      <p:pic>
        <p:nvPicPr>
          <p:cNvPr id="3" name="Picture 2" descr="Kubernetes">
            <a:extLst>
              <a:ext uri="{FF2B5EF4-FFF2-40B4-BE49-F238E27FC236}">
                <a16:creationId xmlns:a16="http://schemas.microsoft.com/office/drawing/2014/main" id="{E708BE4F-9785-B70E-F227-579E0A8B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428" y="217830"/>
            <a:ext cx="1921995" cy="16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Szövegdoboz 2">
            <a:extLst>
              <a:ext uri="{FF2B5EF4-FFF2-40B4-BE49-F238E27FC236}">
                <a16:creationId xmlns:a16="http://schemas.microsoft.com/office/drawing/2014/main" id="{A80FBCA2-6D55-8DD7-8ACE-25AF1E879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617686"/>
              </p:ext>
            </p:extLst>
          </p:nvPr>
        </p:nvGraphicFramePr>
        <p:xfrm>
          <a:off x="448000" y="1635454"/>
          <a:ext cx="8419578" cy="3825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7DEBD305-FF13-7625-81A6-06AAE20D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7851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077"/>
            <a:ext cx="8534400" cy="1140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cap="none" dirty="0"/>
              <a:t>Továbbfejlesztési lehetőségek</a:t>
            </a:r>
          </a:p>
        </p:txBody>
      </p:sp>
      <p:graphicFrame>
        <p:nvGraphicFramePr>
          <p:cNvPr id="4" name="Szövegdoboz 2">
            <a:extLst>
              <a:ext uri="{FF2B5EF4-FFF2-40B4-BE49-F238E27FC236}">
                <a16:creationId xmlns:a16="http://schemas.microsoft.com/office/drawing/2014/main" id="{95059AC3-82ED-0816-408A-330D5E8B2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666752"/>
              </p:ext>
            </p:extLst>
          </p:nvPr>
        </p:nvGraphicFramePr>
        <p:xfrm>
          <a:off x="448000" y="1635454"/>
          <a:ext cx="8391200" cy="466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6799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077"/>
            <a:ext cx="8534400" cy="1140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cap="none" dirty="0"/>
              <a:t>Köszönöm a figyelmet!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EF7A0121-1230-BBF5-A6F0-4CE015C59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69" y="1628954"/>
            <a:ext cx="4917172" cy="2349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C8A4B684-49DE-6E52-93C8-D98F3CF8A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9" y="1373317"/>
            <a:ext cx="3706833" cy="2621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4" descr="The dark side of Kubernetes admission webhooks | Cisco Tech Blog">
            <a:extLst>
              <a:ext uri="{FF2B5EF4-FFF2-40B4-BE49-F238E27FC236}">
                <a16:creationId xmlns:a16="http://schemas.microsoft.com/office/drawing/2014/main" id="{3671952A-F0CE-5612-9499-4162E8059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3" y="4351423"/>
            <a:ext cx="4886000" cy="20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AB08CFE1-B737-F197-BD7E-29D484C23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24483"/>
              </p:ext>
            </p:extLst>
          </p:nvPr>
        </p:nvGraphicFramePr>
        <p:xfrm>
          <a:off x="5205045" y="4180816"/>
          <a:ext cx="3634155" cy="253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75465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077"/>
            <a:ext cx="8534400" cy="1140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cap="none" dirty="0"/>
              <a:t>Bírálói kérdések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C9928EB-4D65-856F-00B5-77F8E0272801}"/>
              </a:ext>
            </a:extLst>
          </p:cNvPr>
          <p:cNvSpPr txBox="1"/>
          <p:nvPr/>
        </p:nvSpPr>
        <p:spPr>
          <a:xfrm>
            <a:off x="208859" y="1642669"/>
            <a:ext cx="8302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dirty="0"/>
              <a:t>Miért gondolja a jelölt rossz gyakorlatnak az egyes kényszerek megsértésének az automatikus korrigálását?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dirty="0"/>
              <a:t>Verziókezelőben is legyen kijavítva.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dirty="0"/>
              <a:t>(1. oldal utolsó bekezdés)</a:t>
            </a:r>
          </a:p>
          <a:p>
            <a:pPr marL="342900" indent="-342900">
              <a:buFont typeface="+mj-lt"/>
              <a:buAutoNum type="arabicPeriod"/>
            </a:pP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Hogyan reagál a keretrendszer, a sikeresen elindított ágens későbbi hibájára? Hogyan reagál a </a:t>
            </a:r>
            <a:r>
              <a:rPr lang="hu-HU" dirty="0" err="1"/>
              <a:t>Kubernetes</a:t>
            </a:r>
            <a:r>
              <a:rPr lang="hu-HU" dirty="0"/>
              <a:t> erre a hibára, ha a kiesett ágens tartalmazott </a:t>
            </a:r>
            <a:r>
              <a:rPr lang="hu-HU" dirty="0" err="1"/>
              <a:t>webhook</a:t>
            </a:r>
            <a:r>
              <a:rPr lang="hu-HU" dirty="0"/>
              <a:t>-ot?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dirty="0"/>
              <a:t>Sikeresen elindított és kipróbált ágens nehezen fut olyan hibára amiből nem tud felállni.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dirty="0"/>
              <a:t>Ágens image törlődik Docker </a:t>
            </a:r>
            <a:r>
              <a:rPr lang="hu-HU" dirty="0" err="1"/>
              <a:t>Hubról</a:t>
            </a:r>
            <a:r>
              <a:rPr lang="hu-HU" dirty="0"/>
              <a:t> és közben megszűnik a ágens </a:t>
            </a:r>
            <a:r>
              <a:rPr lang="hu-HU" dirty="0" err="1"/>
              <a:t>Podja</a:t>
            </a:r>
            <a:endParaRPr lang="hu-HU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dirty="0"/>
              <a:t>Kézzel kitörlik az ágens </a:t>
            </a:r>
            <a:r>
              <a:rPr lang="hu-HU" dirty="0" err="1"/>
              <a:t>Deploymentjét</a:t>
            </a:r>
            <a:endParaRPr lang="hu-H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dirty="0" err="1"/>
              <a:t>Webhook</a:t>
            </a:r>
            <a:r>
              <a:rPr lang="hu-HU" dirty="0"/>
              <a:t> konfigurációtól függően lehet </a:t>
            </a:r>
            <a:r>
              <a:rPr lang="hu-HU" dirty="0" err="1"/>
              <a:t>softlock</a:t>
            </a:r>
            <a:endParaRPr lang="hu-H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dirty="0"/>
              <a:t>Ki kell törölni a </a:t>
            </a:r>
            <a:r>
              <a:rPr lang="hu-HU" dirty="0" err="1"/>
              <a:t>WebUI</a:t>
            </a:r>
            <a:r>
              <a:rPr lang="hu-HU" dirty="0"/>
              <a:t>-n az ágenst, vagy kézzel a WHC-t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8955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Példák és motiváció kényszerekre</a:t>
            </a:r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0B975317-14C4-0254-ABB6-CA1FC2153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095079"/>
              </p:ext>
            </p:extLst>
          </p:nvPr>
        </p:nvGraphicFramePr>
        <p:xfrm>
          <a:off x="333178" y="2278354"/>
          <a:ext cx="8534399" cy="2737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D695FDA1-06DE-BDEC-84E7-3CABBCB1F893}"/>
              </a:ext>
            </a:extLst>
          </p:cNvPr>
          <p:cNvGrpSpPr/>
          <p:nvPr/>
        </p:nvGrpSpPr>
        <p:grpSpPr>
          <a:xfrm>
            <a:off x="333177" y="1398034"/>
            <a:ext cx="8422515" cy="581079"/>
            <a:chOff x="0" y="368"/>
            <a:chExt cx="8534399" cy="603607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E586EE86-0F61-28DE-A627-C66304435F81}"/>
                </a:ext>
              </a:extLst>
            </p:cNvPr>
            <p:cNvSpPr/>
            <p:nvPr/>
          </p:nvSpPr>
          <p:spPr>
            <a:xfrm>
              <a:off x="0" y="368"/>
              <a:ext cx="8534399" cy="603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B7DC472D-D27A-0C74-E93B-FF3B6032DDE5}"/>
                </a:ext>
              </a:extLst>
            </p:cNvPr>
            <p:cNvSpPr txBox="1"/>
            <p:nvPr/>
          </p:nvSpPr>
          <p:spPr>
            <a:xfrm>
              <a:off x="0" y="368"/>
              <a:ext cx="8534399" cy="60360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/>
                <a:t>Céges policy, vagy </a:t>
              </a:r>
              <a:r>
                <a:rPr lang="hu-HU" sz="2000" kern="1200" dirty="0" err="1"/>
                <a:t>kubernetes</a:t>
              </a:r>
              <a:r>
                <a:rPr lang="hu-HU" sz="2000" kern="1200" dirty="0"/>
                <a:t> </a:t>
              </a:r>
              <a:r>
                <a:rPr lang="hu-HU" sz="2000" kern="1200" dirty="0" err="1"/>
                <a:t>best</a:t>
              </a:r>
              <a:r>
                <a:rPr lang="hu-HU" sz="2000" kern="1200" dirty="0"/>
                <a:t> </a:t>
              </a:r>
              <a:r>
                <a:rPr lang="hu-HU" sz="2000" kern="1200" dirty="0" err="1"/>
                <a:t>practice</a:t>
              </a:r>
              <a:r>
                <a:rPr lang="hu-HU" sz="2000" kern="1200" dirty="0"/>
                <a:t> kikényszerítése</a:t>
              </a:r>
              <a:endParaRPr lang="en-US" sz="2000" kern="1200" dirty="0"/>
            </a:p>
          </p:txBody>
        </p:sp>
      </p:grpSp>
      <p:graphicFrame>
        <p:nvGraphicFramePr>
          <p:cNvPr id="12" name="Szövegdoboz 2">
            <a:extLst>
              <a:ext uri="{FF2B5EF4-FFF2-40B4-BE49-F238E27FC236}">
                <a16:creationId xmlns:a16="http://schemas.microsoft.com/office/drawing/2014/main" id="{7DA50AC3-D31E-4308-D42C-E91DAAC4C5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394164"/>
              </p:ext>
            </p:extLst>
          </p:nvPr>
        </p:nvGraphicFramePr>
        <p:xfrm>
          <a:off x="5770442" y="4209223"/>
          <a:ext cx="2959081" cy="226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Dia számának helye 13">
            <a:extLst>
              <a:ext uri="{FF2B5EF4-FFF2-40B4-BE49-F238E27FC236}">
                <a16:creationId xmlns:a16="http://schemas.microsoft.com/office/drawing/2014/main" id="{4F2081B1-9F6B-2A02-3BCA-95CD56EC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111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02" y="522548"/>
            <a:ext cx="6662401" cy="986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000" cap="none" dirty="0"/>
              <a:t>Elkészült rendszer</a:t>
            </a:r>
            <a:endParaRPr lang="en-US" sz="4000" cap="none" dirty="0"/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CBCB3E8F-281D-0AF4-7249-14349B1D2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357242"/>
              </p:ext>
            </p:extLst>
          </p:nvPr>
        </p:nvGraphicFramePr>
        <p:xfrm>
          <a:off x="338201" y="1828800"/>
          <a:ext cx="8267180" cy="4506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BCCFD351-B247-1B1F-AB42-CBE1C96D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287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Kényszer betartatási módszerek</a:t>
            </a:r>
          </a:p>
        </p:txBody>
      </p:sp>
      <p:graphicFrame>
        <p:nvGraphicFramePr>
          <p:cNvPr id="4" name="Szövegdoboz 2">
            <a:extLst>
              <a:ext uri="{FF2B5EF4-FFF2-40B4-BE49-F238E27FC236}">
                <a16:creationId xmlns:a16="http://schemas.microsoft.com/office/drawing/2014/main" id="{D0E1AEB9-47F8-71F9-38E1-820BA3D3E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406316"/>
              </p:ext>
            </p:extLst>
          </p:nvPr>
        </p:nvGraphicFramePr>
        <p:xfrm>
          <a:off x="333177" y="1572510"/>
          <a:ext cx="8417123" cy="4282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0B2146B-B7A8-5451-606B-E29BA5C1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7305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512667" y="1782047"/>
            <a:ext cx="5800922" cy="4708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2000" b="1" dirty="0">
                <a:solidFill>
                  <a:srgbClr val="660E7A"/>
                </a:solidFill>
                <a:effectLst/>
                <a:latin typeface="JetBrains Mono"/>
              </a:rPr>
              <a:t>server</a:t>
            </a:r>
            <a:r>
              <a:rPr lang="hu-HU" sz="20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20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2000" dirty="0" err="1">
                <a:solidFill>
                  <a:srgbClr val="00733B"/>
                </a:solidFill>
                <a:effectLst/>
                <a:latin typeface="JetBrains Mono"/>
              </a:rPr>
              <a:t>my</a:t>
            </a:r>
            <a:r>
              <a:rPr lang="hu-HU" sz="2000" dirty="0">
                <a:solidFill>
                  <a:srgbClr val="00733B"/>
                </a:solidFill>
                <a:effectLst/>
                <a:latin typeface="JetBrains Mono"/>
              </a:rPr>
              <a:t>-server"</a:t>
            </a:r>
            <a:r>
              <a:rPr lang="hu-HU" sz="20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20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</a:p>
          <a:p>
            <a:r>
              <a:rPr lang="hu-HU" sz="2000" b="1" dirty="0">
                <a:solidFill>
                  <a:srgbClr val="262626"/>
                </a:solidFill>
                <a:latin typeface="JetBrains Mono"/>
              </a:rPr>
              <a:t>    </a:t>
            </a:r>
          </a:p>
          <a:p>
            <a:r>
              <a:rPr lang="hu-HU" altLang="hu-HU" sz="2000" b="1" dirty="0">
                <a:solidFill>
                  <a:srgbClr val="262626"/>
                </a:solidFill>
                <a:latin typeface="JetBrains Mono"/>
              </a:rPr>
              <a:t>   </a:t>
            </a:r>
            <a:r>
              <a:rPr lang="hu-HU" altLang="hu-HU" sz="2000" b="1" dirty="0" err="1">
                <a:solidFill>
                  <a:srgbClr val="660E7A"/>
                </a:solidFill>
                <a:latin typeface="JetBrains Mono"/>
              </a:rPr>
              <a:t>clusterRole</a:t>
            </a:r>
            <a:r>
              <a:rPr kumimoji="0" lang="hu-HU" altLang="hu-HU" sz="20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JetBrains Mono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ReadAny</a:t>
            </a:r>
            <a:endParaRPr kumimoji="0" lang="hu-HU" altLang="hu-HU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JetBrains Mono"/>
            </a:endParaRPr>
          </a:p>
          <a:p>
            <a:br>
              <a:rPr lang="hu-HU" sz="20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20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2000" b="1" dirty="0">
                <a:solidFill>
                  <a:srgbClr val="00733B"/>
                </a:solidFill>
                <a:latin typeface="JetBrains Mono"/>
              </a:rPr>
              <a:t>// Diagnosztika</a:t>
            </a:r>
          </a:p>
          <a:p>
            <a:r>
              <a:rPr lang="hu-HU" sz="2000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hu-HU" sz="2000" b="1" dirty="0" err="1">
                <a:solidFill>
                  <a:srgbClr val="660E7A"/>
                </a:solidFill>
                <a:latin typeface="JetBrains Mono"/>
              </a:rPr>
              <a:t>report</a:t>
            </a:r>
            <a:r>
              <a:rPr lang="hu-HU" sz="2000" dirty="0"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lang="hu-HU" sz="2000" b="1" dirty="0">
                <a:solidFill>
                  <a:srgbClr val="262626"/>
                </a:solidFill>
                <a:latin typeface="JetBrains Mono"/>
              </a:rPr>
              <a:t>{</a:t>
            </a:r>
          </a:p>
          <a:p>
            <a:r>
              <a:rPr lang="hu-HU" sz="2000" b="1" dirty="0">
                <a:solidFill>
                  <a:srgbClr val="262626"/>
                </a:solidFill>
                <a:latin typeface="JetBrains Mono"/>
              </a:rPr>
              <a:t>        …</a:t>
            </a:r>
          </a:p>
          <a:p>
            <a:r>
              <a:rPr lang="hu-HU" sz="2000" b="1" dirty="0">
                <a:solidFill>
                  <a:srgbClr val="262626"/>
                </a:solidFill>
                <a:latin typeface="JetBrains Mono"/>
              </a:rPr>
              <a:t>    }</a:t>
            </a:r>
            <a:br>
              <a:rPr lang="hu-HU" sz="20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20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</a:p>
          <a:p>
            <a:r>
              <a:rPr lang="hu-HU" sz="2000" b="1" dirty="0">
                <a:solidFill>
                  <a:srgbClr val="262626"/>
                </a:solidFill>
                <a:latin typeface="JetBrains Mono"/>
              </a:rPr>
              <a:t>    </a:t>
            </a:r>
            <a:r>
              <a:rPr lang="hu-HU" sz="2000" b="1" dirty="0">
                <a:solidFill>
                  <a:srgbClr val="00733B"/>
                </a:solidFill>
                <a:latin typeface="JetBrains Mono"/>
              </a:rPr>
              <a:t>// Engedélyezés, módosítás</a:t>
            </a:r>
            <a:br>
              <a:rPr lang="hu-HU" sz="20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hu-HU" sz="2000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hu-HU" sz="20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20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20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2000" dirty="0" err="1">
                <a:solidFill>
                  <a:srgbClr val="00733B"/>
                </a:solidFill>
                <a:effectLst/>
                <a:latin typeface="JetBrains Mono"/>
              </a:rPr>
              <a:t>webhook-name</a:t>
            </a:r>
            <a:r>
              <a:rPr lang="hu-HU" sz="20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20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2000" i="1" dirty="0" err="1">
                <a:solidFill>
                  <a:srgbClr val="660E7A"/>
                </a:solidFill>
                <a:effectLst/>
                <a:latin typeface="JetBrains Mono"/>
              </a:rPr>
              <a:t>configDefaults</a:t>
            </a:r>
            <a:r>
              <a:rPr lang="hu-HU" sz="20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20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20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2000" b="1" dirty="0">
                <a:solidFill>
                  <a:srgbClr val="262626"/>
                </a:solidFill>
                <a:effectLst/>
                <a:latin typeface="JetBrains Mono"/>
              </a:rPr>
              <a:t>        …</a:t>
            </a:r>
            <a:br>
              <a:rPr lang="hu-HU" sz="20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20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</a:p>
          <a:p>
            <a:r>
              <a:rPr lang="hu-HU" sz="2000" b="1" dirty="0"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lang="hu-HU" sz="20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altLang="hu-HU" sz="2000" dirty="0">
                <a:solidFill>
                  <a:srgbClr val="262626"/>
                </a:solidFill>
                <a:latin typeface="JetBrains Mono"/>
              </a:rPr>
              <a:t>(</a:t>
            </a:r>
            <a:r>
              <a:rPr lang="hu-HU" altLang="hu-HU" sz="2000" dirty="0">
                <a:solidFill>
                  <a:srgbClr val="808080"/>
                </a:solidFill>
                <a:latin typeface="JetBrains Mono"/>
              </a:rPr>
              <a:t>…</a:t>
            </a:r>
            <a:r>
              <a:rPr lang="hu-HU" altLang="hu-HU" sz="2000" dirty="0">
                <a:solidFill>
                  <a:srgbClr val="262626"/>
                </a:solidFill>
                <a:latin typeface="JetBrains Mono"/>
              </a:rPr>
              <a:t>)</a:t>
            </a:r>
            <a:r>
              <a:rPr kumimoji="0" lang="hu-HU" altLang="hu-HU" sz="20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altLang="hu-HU" sz="2000" dirty="0">
                <a:solidFill>
                  <a:srgbClr val="808080"/>
                </a:solidFill>
                <a:latin typeface="JetBrains Mono"/>
              </a:rPr>
              <a:t>{…}</a:t>
            </a:r>
            <a:br>
              <a:rPr lang="hu-HU" sz="20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20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20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E1D1D4C8-AA96-7160-FA0D-C307FF8CE236}"/>
              </a:ext>
            </a:extLst>
          </p:cNvPr>
          <p:cNvSpPr/>
          <p:nvPr/>
        </p:nvSpPr>
        <p:spPr>
          <a:xfrm>
            <a:off x="783136" y="3024803"/>
            <a:ext cx="2522040" cy="1309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8014F5EE-293F-7805-E718-158FC86DC435}"/>
              </a:ext>
            </a:extLst>
          </p:cNvPr>
          <p:cNvSpPr/>
          <p:nvPr/>
        </p:nvSpPr>
        <p:spPr>
          <a:xfrm>
            <a:off x="783135" y="4533126"/>
            <a:ext cx="4993457" cy="1575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Beszédbuborék: négyszög 13">
            <a:extLst>
              <a:ext uri="{FF2B5EF4-FFF2-40B4-BE49-F238E27FC236}">
                <a16:creationId xmlns:a16="http://schemas.microsoft.com/office/drawing/2014/main" id="{A2A4FFE8-5600-E2BE-DCC6-B32483E4E788}"/>
              </a:ext>
            </a:extLst>
          </p:cNvPr>
          <p:cNvSpPr/>
          <p:nvPr/>
        </p:nvSpPr>
        <p:spPr>
          <a:xfrm>
            <a:off x="2891315" y="2148748"/>
            <a:ext cx="1367476" cy="299607"/>
          </a:xfrm>
          <a:prstGeom prst="wedgeRectCallout">
            <a:avLst>
              <a:gd name="adj1" fmla="val -82734"/>
              <a:gd name="adj2" fmla="val -6550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Ágens neve</a:t>
            </a:r>
          </a:p>
        </p:txBody>
      </p:sp>
      <p:sp>
        <p:nvSpPr>
          <p:cNvPr id="15" name="Beszédbuborék: négyszög 14">
            <a:extLst>
              <a:ext uri="{FF2B5EF4-FFF2-40B4-BE49-F238E27FC236}">
                <a16:creationId xmlns:a16="http://schemas.microsoft.com/office/drawing/2014/main" id="{873709DB-DF9C-81E8-EAB6-4F59E881FA0A}"/>
              </a:ext>
            </a:extLst>
          </p:cNvPr>
          <p:cNvSpPr/>
          <p:nvPr/>
        </p:nvSpPr>
        <p:spPr>
          <a:xfrm>
            <a:off x="976676" y="1241944"/>
            <a:ext cx="2109725" cy="299607"/>
          </a:xfrm>
          <a:prstGeom prst="wedgeRectCallout">
            <a:avLst>
              <a:gd name="adj1" fmla="val -48043"/>
              <a:gd name="adj2" fmla="val 1353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„server”: Új ágens</a:t>
            </a:r>
          </a:p>
        </p:txBody>
      </p:sp>
      <p:sp>
        <p:nvSpPr>
          <p:cNvPr id="17" name="Dia számának helye 16">
            <a:extLst>
              <a:ext uri="{FF2B5EF4-FFF2-40B4-BE49-F238E27FC236}">
                <a16:creationId xmlns:a16="http://schemas.microsoft.com/office/drawing/2014/main" id="{7B7D5089-4630-0329-5C71-2C3EECE3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6</a:t>
            </a:fld>
            <a:endParaRPr lang="hu-HU" dirty="0"/>
          </a:p>
        </p:txBody>
      </p:sp>
      <p:sp>
        <p:nvSpPr>
          <p:cNvPr id="18" name="Beszédbuborék: négyszög 17">
            <a:extLst>
              <a:ext uri="{FF2B5EF4-FFF2-40B4-BE49-F238E27FC236}">
                <a16:creationId xmlns:a16="http://schemas.microsoft.com/office/drawing/2014/main" id="{D09E0833-BA39-B2A9-5AC3-30625618961B}"/>
              </a:ext>
            </a:extLst>
          </p:cNvPr>
          <p:cNvSpPr/>
          <p:nvPr/>
        </p:nvSpPr>
        <p:spPr>
          <a:xfrm>
            <a:off x="3413128" y="2708176"/>
            <a:ext cx="1367476" cy="299607"/>
          </a:xfrm>
          <a:prstGeom prst="wedgeRectCallout">
            <a:avLst>
              <a:gd name="adj1" fmla="val -70407"/>
              <a:gd name="adj2" fmla="val -4259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Ágens jogai</a:t>
            </a:r>
          </a:p>
        </p:txBody>
      </p:sp>
    </p:spTree>
    <p:extLst>
      <p:ext uri="{BB962C8B-B14F-4D97-AF65-F5344CB8AC3E}">
        <p14:creationId xmlns:p14="http://schemas.microsoft.com/office/powerpoint/2010/main" val="3923247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diagnosztika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262550" y="3581453"/>
            <a:ext cx="8534400" cy="258532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report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aggregation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Pods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kubelist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pods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tag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"Image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not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company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registry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item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containers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.any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!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image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.startsWith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"registry.bme.hu"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altLang="hu-HU" b="1" dirty="0">
                <a:solidFill>
                  <a:srgbClr val="660E7A"/>
                </a:solidFill>
                <a:latin typeface="JetBrains Mono"/>
              </a:rPr>
              <a:t>tag</a:t>
            </a:r>
            <a:r>
              <a:rPr lang="hu-HU" altLang="hu-HU" dirty="0">
                <a:solidFill>
                  <a:srgbClr val="262626"/>
                </a:solidFill>
                <a:latin typeface="JetBrains Mono"/>
              </a:rPr>
              <a:t>(</a:t>
            </a:r>
            <a:r>
              <a:rPr lang="hu-HU" altLang="hu-HU" dirty="0">
                <a:solidFill>
                  <a:srgbClr val="808080"/>
                </a:solidFill>
                <a:latin typeface="JetBrains Mono"/>
              </a:rPr>
              <a:t>…</a:t>
            </a:r>
            <a:r>
              <a:rPr lang="hu-HU" altLang="hu-HU" dirty="0">
                <a:solidFill>
                  <a:srgbClr val="262626"/>
                </a:solidFill>
                <a:latin typeface="JetBrains Mono"/>
              </a:rPr>
              <a:t>)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altLang="hu-HU" dirty="0">
                <a:solidFill>
                  <a:srgbClr val="808080"/>
                </a:solidFill>
                <a:latin typeface="JetBrains Mono"/>
              </a:rPr>
              <a:t>{…}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b="1" dirty="0">
                <a:solidFill>
                  <a:srgbClr val="660E7A"/>
                </a:solidFill>
                <a:latin typeface="JetBrains Mono"/>
              </a:rPr>
              <a:t>        tag</a:t>
            </a:r>
            <a:r>
              <a:rPr lang="hu-HU" altLang="hu-HU" dirty="0">
                <a:solidFill>
                  <a:srgbClr val="262626"/>
                </a:solidFill>
                <a:latin typeface="JetBrains Mono"/>
              </a:rPr>
              <a:t>(</a:t>
            </a:r>
            <a:r>
              <a:rPr lang="hu-HU" altLang="hu-HU" dirty="0">
                <a:solidFill>
                  <a:srgbClr val="808080"/>
                </a:solidFill>
                <a:latin typeface="JetBrains Mono"/>
              </a:rPr>
              <a:t>…</a:t>
            </a:r>
            <a:r>
              <a:rPr lang="hu-HU" altLang="hu-HU" dirty="0">
                <a:solidFill>
                  <a:srgbClr val="262626"/>
                </a:solidFill>
                <a:latin typeface="JetBrains Mono"/>
              </a:rPr>
              <a:t>)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altLang="hu-HU" dirty="0">
                <a:solidFill>
                  <a:srgbClr val="808080"/>
                </a:solidFill>
                <a:latin typeface="JetBrains Mono"/>
              </a:rPr>
              <a:t>{…}</a:t>
            </a:r>
            <a:b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b="1" dirty="0">
                <a:solidFill>
                  <a:srgbClr val="262626"/>
                </a:solidFill>
                <a:latin typeface="JetBrains Mono"/>
              </a:rPr>
              <a:t>}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7AABBA4-8BB1-F8D6-F9B9-CC6FE888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12" y="1241944"/>
            <a:ext cx="8522438" cy="1848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Beszédbuborék: négyszög 9">
            <a:extLst>
              <a:ext uri="{FF2B5EF4-FFF2-40B4-BE49-F238E27FC236}">
                <a16:creationId xmlns:a16="http://schemas.microsoft.com/office/drawing/2014/main" id="{A589DB14-4A91-37FB-FA4D-39CAD69563DE}"/>
              </a:ext>
            </a:extLst>
          </p:cNvPr>
          <p:cNvSpPr/>
          <p:nvPr/>
        </p:nvSpPr>
        <p:spPr>
          <a:xfrm>
            <a:off x="4813539" y="3803220"/>
            <a:ext cx="974785" cy="299607"/>
          </a:xfrm>
          <a:prstGeom prst="wedgeRectCallout">
            <a:avLst>
              <a:gd name="adj1" fmla="val -85087"/>
              <a:gd name="adj2" fmla="val 8925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Címke</a:t>
            </a:r>
          </a:p>
        </p:txBody>
      </p:sp>
      <p:sp>
        <p:nvSpPr>
          <p:cNvPr id="11" name="Beszédbuborék: négyszög 10">
            <a:extLst>
              <a:ext uri="{FF2B5EF4-FFF2-40B4-BE49-F238E27FC236}">
                <a16:creationId xmlns:a16="http://schemas.microsoft.com/office/drawing/2014/main" id="{6F430958-50F6-BD1B-A66F-7C41AAF39A35}"/>
              </a:ext>
            </a:extLst>
          </p:cNvPr>
          <p:cNvSpPr/>
          <p:nvPr/>
        </p:nvSpPr>
        <p:spPr>
          <a:xfrm>
            <a:off x="6781610" y="4909738"/>
            <a:ext cx="1031047" cy="370676"/>
          </a:xfrm>
          <a:prstGeom prst="wedgeRectCallout">
            <a:avLst>
              <a:gd name="adj1" fmla="val -56640"/>
              <a:gd name="adj2" fmla="val -9925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Feltétel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25D26CDD-25AE-9079-3C80-E10C82135B31}"/>
              </a:ext>
            </a:extLst>
          </p:cNvPr>
          <p:cNvSpPr/>
          <p:nvPr/>
        </p:nvSpPr>
        <p:spPr>
          <a:xfrm>
            <a:off x="1072173" y="4147813"/>
            <a:ext cx="3430815" cy="337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40C0E06D-B630-5C15-F5F5-D6B904D45EB4}"/>
              </a:ext>
            </a:extLst>
          </p:cNvPr>
          <p:cNvSpPr/>
          <p:nvPr/>
        </p:nvSpPr>
        <p:spPr>
          <a:xfrm>
            <a:off x="907968" y="4465218"/>
            <a:ext cx="6381353" cy="2453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Beszédbuborék: négyszög 14">
            <a:extLst>
              <a:ext uri="{FF2B5EF4-FFF2-40B4-BE49-F238E27FC236}">
                <a16:creationId xmlns:a16="http://schemas.microsoft.com/office/drawing/2014/main" id="{B2DD7633-6110-2D3F-6EF8-567A7D632984}"/>
              </a:ext>
            </a:extLst>
          </p:cNvPr>
          <p:cNvSpPr/>
          <p:nvPr/>
        </p:nvSpPr>
        <p:spPr>
          <a:xfrm>
            <a:off x="3260786" y="3378801"/>
            <a:ext cx="2743199" cy="299607"/>
          </a:xfrm>
          <a:prstGeom prst="wedgeRectCallout">
            <a:avLst>
              <a:gd name="adj1" fmla="val -47649"/>
              <a:gd name="adj2" fmla="val 1353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Erőforrások egy csoportja</a:t>
            </a:r>
          </a:p>
        </p:txBody>
      </p:sp>
      <p:sp>
        <p:nvSpPr>
          <p:cNvPr id="19" name="Dia számának helye 18">
            <a:extLst>
              <a:ext uri="{FF2B5EF4-FFF2-40B4-BE49-F238E27FC236}">
                <a16:creationId xmlns:a16="http://schemas.microsoft.com/office/drawing/2014/main" id="{8C45B5A7-0C5B-C9E3-CF47-9938E44F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0124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>
            <a:extLst>
              <a:ext uri="{FF2B5EF4-FFF2-40B4-BE49-F238E27FC236}">
                <a16:creationId xmlns:a16="http://schemas.microsoft.com/office/drawing/2014/main" id="{F501E9B0-65A9-F5BE-F8D8-8577BD1C8BAB}"/>
              </a:ext>
            </a:extLst>
          </p:cNvPr>
          <p:cNvSpPr txBox="1">
            <a:spLocks/>
          </p:cNvSpPr>
          <p:nvPr/>
        </p:nvSpPr>
        <p:spPr>
          <a:xfrm>
            <a:off x="333177" y="379030"/>
            <a:ext cx="8534400" cy="862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 err="1"/>
              <a:t>Események</a:t>
            </a:r>
            <a:r>
              <a:rPr lang="en-US" sz="4000" cap="none" dirty="0"/>
              <a:t> </a:t>
            </a:r>
            <a:r>
              <a:rPr lang="en-US" sz="4000" cap="none" dirty="0" err="1"/>
              <a:t>figyelése</a:t>
            </a:r>
            <a:r>
              <a:rPr lang="en-US" sz="4000" cap="none" dirty="0"/>
              <a:t> - </a:t>
            </a:r>
            <a:r>
              <a:rPr lang="en-US" sz="4000" cap="none" dirty="0" err="1"/>
              <a:t>Webhookok</a:t>
            </a:r>
            <a:endParaRPr lang="hu-HU" sz="4000" cap="none" dirty="0"/>
          </a:p>
        </p:txBody>
      </p:sp>
      <p:pic>
        <p:nvPicPr>
          <p:cNvPr id="2052" name="Picture 4" descr="The dark side of Kubernetes admission webhooks | Cisco Tech Blog">
            <a:extLst>
              <a:ext uri="{FF2B5EF4-FFF2-40B4-BE49-F238E27FC236}">
                <a16:creationId xmlns:a16="http://schemas.microsoft.com/office/drawing/2014/main" id="{4E603A77-38A6-9CE9-356F-F73C3850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784" y="1483518"/>
            <a:ext cx="9144000" cy="389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C3A7D205-6A4F-CE6D-0E3A-B8B99C137BB8}"/>
              </a:ext>
            </a:extLst>
          </p:cNvPr>
          <p:cNvSpPr txBox="1"/>
          <p:nvPr/>
        </p:nvSpPr>
        <p:spPr>
          <a:xfrm>
            <a:off x="0" y="6478970"/>
            <a:ext cx="8534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Kép forrása: </a:t>
            </a:r>
            <a:r>
              <a:rPr lang="en-US" sz="1400" dirty="0"/>
              <a:t>https://techblog.cisco.com/blog/dark-side-of-kubernetes-admission-webhooks</a:t>
            </a:r>
            <a:endParaRPr lang="hu-HU" sz="1400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C709D05-3B3D-E0CE-5CF7-02E6466606E1}"/>
              </a:ext>
            </a:extLst>
          </p:cNvPr>
          <p:cNvSpPr/>
          <p:nvPr/>
        </p:nvSpPr>
        <p:spPr>
          <a:xfrm>
            <a:off x="3448420" y="3910706"/>
            <a:ext cx="1217365" cy="872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Beszédbuborék: négyszög 10">
            <a:extLst>
              <a:ext uri="{FF2B5EF4-FFF2-40B4-BE49-F238E27FC236}">
                <a16:creationId xmlns:a16="http://schemas.microsoft.com/office/drawing/2014/main" id="{E157631C-00F7-04B9-2B0B-C13A2EB270C4}"/>
              </a:ext>
            </a:extLst>
          </p:cNvPr>
          <p:cNvSpPr/>
          <p:nvPr/>
        </p:nvSpPr>
        <p:spPr>
          <a:xfrm>
            <a:off x="4525109" y="5057566"/>
            <a:ext cx="1641230" cy="558489"/>
          </a:xfrm>
          <a:prstGeom prst="wedgeRectCallout">
            <a:avLst>
              <a:gd name="adj1" fmla="val -44557"/>
              <a:gd name="adj2" fmla="val -10610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Az ágens ezt implementálja</a:t>
            </a:r>
            <a:endParaRPr lang="hu-HU" sz="1600" dirty="0"/>
          </a:p>
        </p:txBody>
      </p:sp>
      <p:sp>
        <p:nvSpPr>
          <p:cNvPr id="12" name="Beszédbuborék: négyszög 11">
            <a:extLst>
              <a:ext uri="{FF2B5EF4-FFF2-40B4-BE49-F238E27FC236}">
                <a16:creationId xmlns:a16="http://schemas.microsoft.com/office/drawing/2014/main" id="{CBA87D25-8CB5-3C8D-0C8A-8FB7A05C1C35}"/>
              </a:ext>
            </a:extLst>
          </p:cNvPr>
          <p:cNvSpPr/>
          <p:nvPr/>
        </p:nvSpPr>
        <p:spPr>
          <a:xfrm>
            <a:off x="1043355" y="3910706"/>
            <a:ext cx="1957754" cy="520617"/>
          </a:xfrm>
          <a:prstGeom prst="wedgeRectCallout">
            <a:avLst>
              <a:gd name="adj1" fmla="val 93625"/>
              <a:gd name="adj2" fmla="val -9845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HTTP+JSON alapú kommunikáció</a:t>
            </a:r>
            <a:endParaRPr lang="hu-HU" sz="1600" dirty="0"/>
          </a:p>
        </p:txBody>
      </p:sp>
      <p:sp>
        <p:nvSpPr>
          <p:cNvPr id="14" name="Dia számának helye 13">
            <a:extLst>
              <a:ext uri="{FF2B5EF4-FFF2-40B4-BE49-F238E27FC236}">
                <a16:creationId xmlns:a16="http://schemas.microsoft.com/office/drawing/2014/main" id="{EB722B2C-DC06-DDE2-0959-E8140810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5499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JSON kérés feldolgozás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04800" y="1367195"/>
            <a:ext cx="853440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hu-HU" sz="1600" b="1" dirty="0">
                <a:solidFill>
                  <a:srgbClr val="00733B"/>
                </a:solidFill>
                <a:latin typeface="JetBrains Mono"/>
              </a:rPr>
              <a:t>// Parse JSON similar to </a:t>
            </a:r>
            <a:r>
              <a:rPr lang="en-US" altLang="hu-HU" sz="1600" b="1" dirty="0" err="1">
                <a:solidFill>
                  <a:srgbClr val="00733B"/>
                </a:solidFill>
                <a:latin typeface="JetBrains Mono"/>
              </a:rPr>
              <a:t>jq</a:t>
            </a:r>
            <a:r>
              <a:rPr lang="en-US" altLang="hu-HU" sz="1600" b="1" dirty="0">
                <a:solidFill>
                  <a:srgbClr val="00733B"/>
                </a:solidFill>
                <a:latin typeface="JetBrains Mono"/>
              </a:rPr>
              <a:t> with selector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sa0: </a:t>
            </a:r>
            <a:r>
              <a:rPr lang="en-US" altLang="hu-HU" sz="1600" dirty="0">
                <a:solidFill>
                  <a:srgbClr val="006666"/>
                </a:solidFill>
                <a:latin typeface="JetBrains Mono"/>
              </a:rPr>
              <a:t>String</a:t>
            </a:r>
            <a:r>
              <a:rPr lang="en-US" altLang="hu-HU" sz="1600" dirty="0">
                <a:solidFill>
                  <a:srgbClr val="000000"/>
                </a:solidFill>
                <a:latin typeface="JetBrains Mono"/>
              </a:rPr>
              <a:t>?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en-US" altLang="hu-H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request </a:t>
            </a:r>
            <a:r>
              <a:rPr lang="en-US" altLang="hu-HU" sz="1600" b="1" dirty="0" err="1">
                <a:solidFill>
                  <a:srgbClr val="660E7A"/>
                </a:solidFill>
                <a:latin typeface="JetBrains Mono"/>
              </a:rPr>
              <a:t>jqx</a:t>
            </a:r>
            <a:r>
              <a:rPr kumimoji="0" lang="en-US" altLang="hu-H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en-US" altLang="hu-HU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"/object/spec/template/spec/</a:t>
            </a:r>
            <a:r>
              <a:rPr lang="en-US" altLang="hu-HU" sz="16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serviceAccountName</a:t>
            </a:r>
            <a:r>
              <a:rPr lang="en-US" altLang="hu-HU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" </a:t>
            </a:r>
            <a:r>
              <a:rPr lang="en-US" altLang="hu-HU" sz="1600" b="1" dirty="0" err="1">
                <a:solidFill>
                  <a:srgbClr val="660E7A"/>
                </a:solidFill>
                <a:latin typeface="JetBrains Mono"/>
              </a:rPr>
              <a:t>parseAs</a:t>
            </a:r>
            <a:r>
              <a:rPr lang="en-US" altLang="hu-HU" sz="1600" b="1" dirty="0">
                <a:solidFill>
                  <a:srgbClr val="660E7A"/>
                </a:solidFill>
                <a:latin typeface="JetBrains Mono"/>
              </a:rPr>
              <a:t> string</a:t>
            </a:r>
            <a:endParaRPr lang="en-US" sz="1600" b="1" dirty="0">
              <a:solidFill>
                <a:srgbClr val="660E7A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u-HU" sz="1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u-HU" sz="1600" b="1" dirty="0">
                <a:solidFill>
                  <a:srgbClr val="00733B"/>
                </a:solidFill>
                <a:latin typeface="JetBrains Mono"/>
              </a:rPr>
              <a:t>// Deserialize </a:t>
            </a:r>
            <a:r>
              <a:rPr lang="hu-HU" altLang="hu-HU" sz="1600" b="1" dirty="0">
                <a:solidFill>
                  <a:srgbClr val="00733B"/>
                </a:solidFill>
                <a:latin typeface="JetBrains Mono"/>
              </a:rPr>
              <a:t>JSON </a:t>
            </a:r>
            <a:r>
              <a:rPr lang="en-US" altLang="hu-HU" sz="1600" b="1" dirty="0">
                <a:solidFill>
                  <a:srgbClr val="00733B"/>
                </a:solidFill>
                <a:latin typeface="JetBrains Mono"/>
              </a:rPr>
              <a:t>as Deployment and read field</a:t>
            </a:r>
            <a:r>
              <a:rPr lang="hu-HU" altLang="hu-HU" sz="1600" b="1" dirty="0">
                <a:solidFill>
                  <a:srgbClr val="00733B"/>
                </a:solidFill>
                <a:latin typeface="JetBrains Mono"/>
              </a:rPr>
              <a:t> if </a:t>
            </a:r>
            <a:r>
              <a:rPr lang="hu-HU" altLang="hu-HU" sz="1600" b="1" dirty="0" err="1">
                <a:solidFill>
                  <a:srgbClr val="00733B"/>
                </a:solidFill>
                <a:latin typeface="JetBrains Mono"/>
              </a:rPr>
              <a:t>not</a:t>
            </a:r>
            <a:r>
              <a:rPr lang="hu-HU" altLang="hu-HU" sz="1600" b="1" dirty="0">
                <a:solidFill>
                  <a:srgbClr val="00733B"/>
                </a:solidFill>
                <a:latin typeface="JetBrains Mono"/>
              </a:rPr>
              <a:t> null</a:t>
            </a:r>
            <a:br>
              <a:rPr lang="en-US" sz="16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sa1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lang="en-US" altLang="hu-HU" sz="1600" dirty="0">
                <a:solidFill>
                  <a:srgbClr val="006666"/>
                </a:solidFill>
                <a:latin typeface="JetBrains Mono"/>
              </a:rPr>
              <a:t>String</a:t>
            </a:r>
            <a:r>
              <a:rPr lang="hu-HU" altLang="hu-HU" sz="1600" dirty="0">
                <a:solidFill>
                  <a:srgbClr val="000000"/>
                </a:solidFill>
                <a:latin typeface="JetBrains Mono"/>
              </a:rPr>
              <a:t>?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en-US" altLang="hu-HU" sz="1600" b="1" dirty="0" err="1">
                <a:solidFill>
                  <a:srgbClr val="660E7A"/>
                </a:solidFill>
                <a:latin typeface="JetBrains Mono"/>
              </a:rPr>
              <a:t>unmarshal</a:t>
            </a:r>
            <a:r>
              <a:rPr lang="en-US" altLang="hu-HU" sz="1600" dirty="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hu-HU" sz="1600" dirty="0">
                <a:solidFill>
                  <a:srgbClr val="006666"/>
                </a:solidFill>
                <a:latin typeface="JetBrains Mono"/>
              </a:rPr>
              <a:t>Deployment</a:t>
            </a:r>
            <a:r>
              <a:rPr lang="en-US" altLang="hu-HU" sz="1600" dirty="0">
                <a:solidFill>
                  <a:srgbClr val="000000"/>
                </a:solidFill>
                <a:latin typeface="JetBrains Mono"/>
              </a:rPr>
              <a:t>&gt;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en-US" altLang="hu-H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request </a:t>
            </a:r>
            <a:r>
              <a:rPr lang="en-US" altLang="hu-HU" sz="1600" b="1" dirty="0" err="1">
                <a:solidFill>
                  <a:srgbClr val="660E7A"/>
                </a:solidFill>
                <a:latin typeface="JetBrains Mono"/>
              </a:rPr>
              <a:t>jqx</a:t>
            </a:r>
            <a:r>
              <a:rPr kumimoji="0" lang="en-US" altLang="hu-HU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"/object")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?.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let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altLang="hu-HU" sz="1600" b="1" dirty="0">
                <a:solidFill>
                  <a:srgbClr val="262626"/>
                </a:solidFill>
                <a:latin typeface="JetBrains Mono"/>
              </a:rPr>
              <a:t>{</a:t>
            </a:r>
            <a:endParaRPr lang="en-US" altLang="hu-HU" sz="1600" b="1" dirty="0">
              <a:solidFill>
                <a:srgbClr val="262626"/>
              </a:solidFill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600" b="1" dirty="0">
                <a:solidFill>
                  <a:srgbClr val="262626"/>
                </a:solidFill>
                <a:latin typeface="JetBrains Mono"/>
              </a:rPr>
              <a:t>    </a:t>
            </a:r>
            <a:r>
              <a:rPr lang="hu-HU" altLang="hu-HU" sz="1600" b="1" dirty="0" err="1">
                <a:solidFill>
                  <a:srgbClr val="262626"/>
                </a:solidFill>
                <a:latin typeface="JetBrains Mono"/>
              </a:rPr>
              <a:t>it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en-US" altLang="hu-HU" sz="1600" i="1" dirty="0" err="1">
                <a:solidFill>
                  <a:srgbClr val="871094"/>
                </a:solidFill>
                <a:latin typeface="JetBrains Mono"/>
              </a:rPr>
              <a:t>spec</a:t>
            </a: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en-US" altLang="hu-HU" sz="1600" i="1" dirty="0" err="1">
                <a:solidFill>
                  <a:srgbClr val="871094"/>
                </a:solidFill>
                <a:latin typeface="JetBrains Mono"/>
              </a:rPr>
              <a:t>template</a:t>
            </a: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en-US" altLang="hu-HU" sz="1600" i="1" dirty="0" err="1">
                <a:solidFill>
                  <a:srgbClr val="871094"/>
                </a:solidFill>
                <a:latin typeface="JetBrains Mono"/>
              </a:rPr>
              <a:t>spec</a:t>
            </a: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en-US" altLang="hu-HU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serviceAccountName</a:t>
            </a:r>
            <a:r>
              <a:rPr kumimoji="0" lang="hu-HU" altLang="hu-HU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600" b="1" dirty="0">
                <a:solidFill>
                  <a:srgbClr val="262626"/>
                </a:solidFill>
                <a:latin typeface="JetBrains Mono"/>
              </a:rPr>
              <a:t>}</a:t>
            </a:r>
            <a:endParaRPr lang="en-US" altLang="hu-HU" sz="1600" b="1" dirty="0">
              <a:solidFill>
                <a:srgbClr val="262626"/>
              </a:solidFill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hu-HU" sz="16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u-HU" sz="1600" b="1" dirty="0">
                <a:solidFill>
                  <a:srgbClr val="00733B"/>
                </a:solidFill>
                <a:latin typeface="JetBrains Mono"/>
              </a:rPr>
              <a:t>// </a:t>
            </a:r>
            <a:r>
              <a:rPr lang="hu-HU" altLang="hu-HU" sz="1600" b="1" dirty="0" err="1">
                <a:solidFill>
                  <a:srgbClr val="00733B"/>
                </a:solidFill>
                <a:latin typeface="JetBrains Mono"/>
              </a:rPr>
              <a:t>Cast</a:t>
            </a:r>
            <a:r>
              <a:rPr lang="hu-HU" altLang="hu-HU" sz="1600" b="1" dirty="0">
                <a:solidFill>
                  <a:srgbClr val="00733B"/>
                </a:solidFill>
                <a:latin typeface="JetBrains Mono"/>
              </a:rPr>
              <a:t> </a:t>
            </a:r>
            <a:r>
              <a:rPr lang="hu-HU" altLang="hu-HU" sz="1600" b="1" dirty="0" err="1">
                <a:solidFill>
                  <a:srgbClr val="00733B"/>
                </a:solidFill>
                <a:latin typeface="JetBrains Mono"/>
              </a:rPr>
              <a:t>currentObject</a:t>
            </a:r>
            <a:r>
              <a:rPr lang="hu-HU" altLang="hu-HU" sz="1600" b="1" dirty="0">
                <a:solidFill>
                  <a:srgbClr val="00733B"/>
                </a:solidFill>
                <a:latin typeface="JetBrains Mono"/>
              </a:rPr>
              <a:t> </a:t>
            </a:r>
            <a:r>
              <a:rPr lang="hu-HU" altLang="hu-HU" sz="1600" b="1" dirty="0" err="1">
                <a:solidFill>
                  <a:srgbClr val="00733B"/>
                </a:solidFill>
                <a:latin typeface="JetBrains Mono"/>
              </a:rPr>
              <a:t>lazy</a:t>
            </a:r>
            <a:r>
              <a:rPr lang="hu-HU" altLang="hu-HU" sz="1600" b="1" dirty="0">
                <a:solidFill>
                  <a:srgbClr val="00733B"/>
                </a:solidFill>
                <a:latin typeface="JetBrains Mono"/>
              </a:rPr>
              <a:t> </a:t>
            </a:r>
            <a:r>
              <a:rPr lang="en-US" altLang="hu-HU" sz="1600" b="1" dirty="0">
                <a:solidFill>
                  <a:srgbClr val="00733B"/>
                </a:solidFill>
                <a:latin typeface="JetBrains Mono"/>
              </a:rPr>
              <a:t>deserialized</a:t>
            </a:r>
            <a:r>
              <a:rPr lang="hu-HU" altLang="hu-HU" sz="1600" b="1" dirty="0">
                <a:solidFill>
                  <a:srgbClr val="00733B"/>
                </a:solidFill>
                <a:latin typeface="JetBrains Mono"/>
              </a:rPr>
              <a:t> </a:t>
            </a:r>
            <a:r>
              <a:rPr lang="hu-HU" altLang="hu-HU" sz="1600" b="1" dirty="0" err="1">
                <a:solidFill>
                  <a:srgbClr val="00733B"/>
                </a:solidFill>
                <a:latin typeface="JetBrains Mono"/>
              </a:rPr>
              <a:t>object</a:t>
            </a:r>
            <a:r>
              <a:rPr lang="hu-HU" altLang="hu-HU" sz="1600" b="1" dirty="0">
                <a:solidFill>
                  <a:srgbClr val="00733B"/>
                </a:solidFill>
                <a:latin typeface="JetBrains Mono"/>
              </a:rPr>
              <a:t> </a:t>
            </a:r>
            <a:r>
              <a:rPr lang="hu-HU" altLang="hu-HU" sz="1600" b="1" dirty="0" err="1">
                <a:solidFill>
                  <a:srgbClr val="00733B"/>
                </a:solidFill>
                <a:latin typeface="JetBrains Mono"/>
              </a:rPr>
              <a:t>to</a:t>
            </a:r>
            <a:r>
              <a:rPr lang="hu-HU" altLang="hu-HU" sz="1600" b="1" dirty="0">
                <a:solidFill>
                  <a:srgbClr val="00733B"/>
                </a:solidFill>
                <a:latin typeface="JetBrains Mono"/>
              </a:rPr>
              <a:t> </a:t>
            </a:r>
            <a:r>
              <a:rPr lang="hu-HU" altLang="hu-HU" sz="1600" b="1" dirty="0" err="1">
                <a:solidFill>
                  <a:srgbClr val="00733B"/>
                </a:solidFill>
                <a:latin typeface="JetBrains Mono"/>
              </a:rPr>
              <a:t>Deployment</a:t>
            </a:r>
            <a:r>
              <a:rPr lang="hu-HU" altLang="hu-HU" sz="1600" b="1" dirty="0">
                <a:solidFill>
                  <a:srgbClr val="00733B"/>
                </a:solidFill>
                <a:latin typeface="JetBrains Mono"/>
              </a:rPr>
              <a:t> and </a:t>
            </a:r>
            <a:r>
              <a:rPr lang="hu-HU" altLang="hu-HU" sz="1600" b="1" dirty="0" err="1">
                <a:solidFill>
                  <a:srgbClr val="00733B"/>
                </a:solidFill>
                <a:latin typeface="JetBrains Mono"/>
              </a:rPr>
              <a:t>read</a:t>
            </a:r>
            <a:r>
              <a:rPr lang="hu-HU" altLang="hu-HU" sz="1600" b="1" dirty="0">
                <a:solidFill>
                  <a:srgbClr val="00733B"/>
                </a:solidFill>
                <a:latin typeface="JetBrains Mono"/>
              </a:rPr>
              <a:t> </a:t>
            </a:r>
            <a:r>
              <a:rPr lang="hu-HU" altLang="hu-HU" sz="1600" b="1" dirty="0" err="1">
                <a:solidFill>
                  <a:srgbClr val="00733B"/>
                </a:solidFill>
                <a:latin typeface="JetBrains Mono"/>
              </a:rPr>
              <a:t>field</a:t>
            </a:r>
            <a:endParaRPr lang="en-US" altLang="hu-HU" sz="1600" b="1" dirty="0">
              <a:solidFill>
                <a:srgbClr val="00733B"/>
              </a:solidFill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sa2: </a:t>
            </a:r>
            <a:r>
              <a:rPr lang="hu-HU" altLang="hu-HU" sz="1600" dirty="0">
                <a:solidFill>
                  <a:srgbClr val="006666"/>
                </a:solidFill>
                <a:latin typeface="JetBrains Mono"/>
              </a:rPr>
              <a:t>String</a:t>
            </a:r>
            <a:r>
              <a:rPr lang="hu-HU" altLang="hu-HU" sz="1600" dirty="0">
                <a:solidFill>
                  <a:srgbClr val="000000"/>
                </a:solidFill>
                <a:latin typeface="JetBrains Mono"/>
              </a:rPr>
              <a:t>?</a:t>
            </a:r>
            <a:r>
              <a:rPr lang="hu-HU" altLang="hu-HU" sz="1600" dirty="0">
                <a:solidFill>
                  <a:srgbClr val="006666"/>
                </a:solidFill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kumimoji="0" lang="en-US" altLang="hu-H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currentObject</a:t>
            </a:r>
            <a:r>
              <a:rPr kumimoji="0" lang="en-US" altLang="hu-H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?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en-US" altLang="hu-HU" sz="1600" dirty="0">
                <a:solidFill>
                  <a:srgbClr val="006666"/>
                </a:solidFill>
                <a:latin typeface="JetBrains Mono"/>
              </a:rPr>
              <a:t>Deployment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?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altLang="hu-HU" sz="1600" dirty="0" err="1">
                <a:solidFill>
                  <a:srgbClr val="262626"/>
                </a:solidFill>
                <a:latin typeface="JetBrains Mono"/>
              </a:rPr>
              <a:t>let</a:t>
            </a:r>
            <a:r>
              <a:rPr lang="hu-HU" altLang="hu-HU" sz="1600" b="1" dirty="0">
                <a:solidFill>
                  <a:srgbClr val="262626"/>
                </a:solidFill>
                <a:latin typeface="JetBrains Mono"/>
              </a:rPr>
              <a:t> { </a:t>
            </a:r>
            <a:r>
              <a:rPr lang="hu-HU" altLang="hu-HU" sz="1600" b="1" dirty="0" err="1">
                <a:solidFill>
                  <a:srgbClr val="262626"/>
                </a:solidFill>
                <a:latin typeface="JetBrains Mono"/>
              </a:rPr>
              <a:t>it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en-US" altLang="hu-HU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en-US" altLang="hu-HU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en-US" altLang="hu-HU" sz="16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en-US" altLang="hu-HU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serviceAccountName</a:t>
            </a:r>
            <a:r>
              <a:rPr kumimoji="0" lang="hu-HU" altLang="hu-HU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hu-HU" altLang="hu-HU" sz="1600" b="1" dirty="0">
                <a:solidFill>
                  <a:srgbClr val="262626"/>
                </a:solidFill>
                <a:latin typeface="JetBrains Mono"/>
              </a:rPr>
              <a:t>}</a:t>
            </a:r>
            <a:endParaRPr lang="en-US" altLang="hu-HU" sz="1600" b="1" dirty="0">
              <a:solidFill>
                <a:srgbClr val="262626"/>
              </a:solidFill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lang="en-US" altLang="hu-HU" sz="1600" b="1" dirty="0">
                <a:solidFill>
                  <a:srgbClr val="00733B"/>
                </a:solidFill>
                <a:latin typeface="JetBrains Mono"/>
              </a:rPr>
              <a:t>// </a:t>
            </a:r>
            <a:r>
              <a:rPr lang="en-US" altLang="hu-HU" sz="1600" b="1" dirty="0" err="1">
                <a:solidFill>
                  <a:srgbClr val="00733B"/>
                </a:solidFill>
                <a:latin typeface="JetBrains Mono"/>
              </a:rPr>
              <a:t>podSpec</a:t>
            </a:r>
            <a:r>
              <a:rPr lang="en-US" altLang="hu-HU" sz="1600" b="1" dirty="0">
                <a:solidFill>
                  <a:srgbClr val="00733B"/>
                </a:solidFill>
                <a:latin typeface="JetBrains Mono"/>
              </a:rPr>
              <a:t> lazy deserialized </a:t>
            </a:r>
            <a:r>
              <a:rPr lang="en-US" altLang="hu-HU" sz="1600" b="1" dirty="0" err="1">
                <a:solidFill>
                  <a:srgbClr val="00733B"/>
                </a:solidFill>
                <a:latin typeface="JetBrains Mono"/>
              </a:rPr>
              <a:t>PodSpec</a:t>
            </a:r>
            <a:r>
              <a:rPr lang="en-US" altLang="hu-HU" sz="1600" b="1" dirty="0">
                <a:solidFill>
                  <a:srgbClr val="00733B"/>
                </a:solidFill>
                <a:latin typeface="JetBrains Mono"/>
              </a:rPr>
              <a:t> object</a:t>
            </a:r>
            <a:b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en-US" altLang="hu-HU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sa3: </a:t>
            </a:r>
            <a:r>
              <a:rPr lang="hu-HU" altLang="hu-HU" sz="1600" dirty="0">
                <a:solidFill>
                  <a:srgbClr val="006666"/>
                </a:solidFill>
                <a:latin typeface="JetBrains Mono"/>
              </a:rPr>
              <a:t>String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?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en-US" altLang="hu-H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podSpec</a:t>
            </a:r>
            <a:r>
              <a:rPr kumimoji="0" lang="en-US" altLang="hu-HU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?.</a:t>
            </a:r>
            <a:r>
              <a:rPr kumimoji="0" lang="en-US" altLang="hu-HU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serviceAccountName</a:t>
            </a:r>
            <a:endParaRPr lang="en-US" sz="16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8100BE-C212-4DD1-CDD5-092E1EB48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3E81656-E602-FE37-9B66-903A75BF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796D6E99-0540-7AC0-92C2-B3AB4CB7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3621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zelet">
  <a:themeElements>
    <a:clrScheme name="7. egyéni séma">
      <a:dk1>
        <a:sysClr val="windowText" lastClr="000000"/>
      </a:dk1>
      <a:lt1>
        <a:sysClr val="window" lastClr="FFFFFF"/>
      </a:lt1>
      <a:dk2>
        <a:srgbClr val="146194"/>
      </a:dk2>
      <a:lt2>
        <a:srgbClr val="1A354A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7. egyéni séma">
    <a:dk1>
      <a:sysClr val="windowText" lastClr="000000"/>
    </a:dk1>
    <a:lt1>
      <a:sysClr val="window" lastClr="FFFFFF"/>
    </a:lt1>
    <a:dk2>
      <a:srgbClr val="146194"/>
    </a:dk2>
    <a:lt2>
      <a:srgbClr val="1A354A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14455</TotalTime>
  <Words>1423</Words>
  <Application>Microsoft Office PowerPoint</Application>
  <PresentationFormat>Diavetítés a képernyőre (4:3 oldalarány)</PresentationFormat>
  <Paragraphs>272</Paragraphs>
  <Slides>22</Slides>
  <Notes>21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JetBrains Mono</vt:lpstr>
      <vt:lpstr>Times New Roman</vt:lpstr>
      <vt:lpstr>Wingdings 3</vt:lpstr>
      <vt:lpstr>Szelet</vt:lpstr>
      <vt:lpstr>Kubernetes-kényszerek megvalósítása magasszintű DSL alapján</vt:lpstr>
      <vt:lpstr>Kubernetes</vt:lpstr>
      <vt:lpstr>Példák és motiváció kényszerekre</vt:lpstr>
      <vt:lpstr>Elkészült rendszer</vt:lpstr>
      <vt:lpstr>Kényszer betartatási módszerek</vt:lpstr>
      <vt:lpstr>Nyelv</vt:lpstr>
      <vt:lpstr>Nyelv – diagnosztika</vt:lpstr>
      <vt:lpstr>PowerPoint-bemutató</vt:lpstr>
      <vt:lpstr>Nyelv – JSON kérés feldolgozás</vt:lpstr>
      <vt:lpstr>Nyelv – Esemény validálás</vt:lpstr>
      <vt:lpstr>Nyelv – Esemény módosítás</vt:lpstr>
      <vt:lpstr>Validálás és beavatkozás</vt:lpstr>
      <vt:lpstr>PowerPoint-bemutató</vt:lpstr>
      <vt:lpstr>PowerPoint-bemutató</vt:lpstr>
      <vt:lpstr>Esettanulmány – Jelentés generálás</vt:lpstr>
      <vt:lpstr>PowerPoint-bemutató</vt:lpstr>
      <vt:lpstr>Hozzáadott érték</vt:lpstr>
      <vt:lpstr>Jelentés kézzel</vt:lpstr>
      <vt:lpstr>Webhook kézzel</vt:lpstr>
      <vt:lpstr>Továbbfejlesztési lehetőségek</vt:lpstr>
      <vt:lpstr>Köszönöm a figyelmet!</vt:lpstr>
      <vt:lpstr>Bírálói kérdések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alkalmazás  monitorozása és pingelése</dc:title>
  <dc:creator>Balázs Tieger</dc:creator>
  <cp:lastModifiedBy>Balázs Tieger</cp:lastModifiedBy>
  <cp:revision>61</cp:revision>
  <dcterms:created xsi:type="dcterms:W3CDTF">2022-05-19T21:57:58Z</dcterms:created>
  <dcterms:modified xsi:type="dcterms:W3CDTF">2024-01-24T10:40:26Z</dcterms:modified>
</cp:coreProperties>
</file>