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9"/>
  </p:notesMasterIdLst>
  <p:sldIdLst>
    <p:sldId id="257" r:id="rId2"/>
    <p:sldId id="287" r:id="rId3"/>
    <p:sldId id="286" r:id="rId4"/>
    <p:sldId id="288" r:id="rId5"/>
    <p:sldId id="261" r:id="rId6"/>
    <p:sldId id="290" r:id="rId7"/>
    <p:sldId id="291" r:id="rId8"/>
    <p:sldId id="297" r:id="rId9"/>
    <p:sldId id="293" r:id="rId10"/>
    <p:sldId id="292" r:id="rId11"/>
    <p:sldId id="298" r:id="rId12"/>
    <p:sldId id="299" r:id="rId13"/>
    <p:sldId id="302" r:id="rId14"/>
    <p:sldId id="294" r:id="rId15"/>
    <p:sldId id="295" r:id="rId16"/>
    <p:sldId id="30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>
              <a:latin typeface="Century Gothic" panose="020B0502020202020204"/>
            </a:rPr>
            <a:t>Nyílt forráskódú konténerkezelő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en-US">
              <a:latin typeface="Century Gothic" panose="020B0502020202020204"/>
            </a:rPr>
            <a:t>Alkalmazások hatékony üzemeltetése és skálázása</a:t>
          </a:r>
          <a:endParaRPr lang="en-US" dirty="0">
            <a:latin typeface="Century Gothic" panose="020B0502020202020204"/>
          </a:endParaRP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Century Gothic" panose="020B0502020202020204"/>
            </a:rPr>
            <a:t>Konténerek kezelése: önállóan futó alkalmazások és függőségeik</a:t>
          </a:r>
          <a:endParaRPr lang="en-US" dirty="0"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>
              <a:latin typeface="Century Gothic" panose="020B0502020202020204"/>
            </a:rPr>
            <a:t>Üzemeltetés deklaratív leírás alapján</a:t>
          </a:r>
          <a:endParaRPr lang="en-US" dirty="0"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717F799C-55C4-47A6-8689-DB1201AE7BDD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F8FF8EE1-8932-4BA4-8A6B-9BFC018A3A72}" type="pres">
      <dgm:prSet presAssocID="{99B3D88B-F46C-4592-AF78-0BA948D61478}" presName="Name1" presStyleCnt="0"/>
      <dgm:spPr/>
    </dgm:pt>
    <dgm:pt modelId="{507C3631-4CB2-4C9A-9803-23E77F1443A1}" type="pres">
      <dgm:prSet presAssocID="{99B3D88B-F46C-4592-AF78-0BA948D61478}" presName="cycle" presStyleCnt="0"/>
      <dgm:spPr/>
    </dgm:pt>
    <dgm:pt modelId="{85403AA4-F431-46AA-9D44-B4CAC9C81F33}" type="pres">
      <dgm:prSet presAssocID="{99B3D88B-F46C-4592-AF78-0BA948D61478}" presName="srcNode" presStyleLbl="node1" presStyleIdx="0" presStyleCnt="4"/>
      <dgm:spPr/>
    </dgm:pt>
    <dgm:pt modelId="{5B2D5768-B9E1-45EA-B085-FD835F55086B}" type="pres">
      <dgm:prSet presAssocID="{99B3D88B-F46C-4592-AF78-0BA948D61478}" presName="conn" presStyleLbl="parChTrans1D2" presStyleIdx="0" presStyleCnt="1"/>
      <dgm:spPr/>
    </dgm:pt>
    <dgm:pt modelId="{97D93C6B-E128-48F1-B3FC-BA1B463235B6}" type="pres">
      <dgm:prSet presAssocID="{99B3D88B-F46C-4592-AF78-0BA948D61478}" presName="extraNode" presStyleLbl="node1" presStyleIdx="0" presStyleCnt="4"/>
      <dgm:spPr/>
    </dgm:pt>
    <dgm:pt modelId="{3AED3C48-90D2-4D57-AAE3-9AAC0F09650D}" type="pres">
      <dgm:prSet presAssocID="{99B3D88B-F46C-4592-AF78-0BA948D61478}" presName="dstNode" presStyleLbl="node1" presStyleIdx="0" presStyleCnt="4"/>
      <dgm:spPr/>
    </dgm:pt>
    <dgm:pt modelId="{7A07B3D6-B676-489C-A14B-522433218890}" type="pres">
      <dgm:prSet presAssocID="{6B6CB7B3-8F90-424F-B540-997DEE25A032}" presName="text_1" presStyleLbl="node1" presStyleIdx="0" presStyleCnt="4">
        <dgm:presLayoutVars>
          <dgm:bulletEnabled val="1"/>
        </dgm:presLayoutVars>
      </dgm:prSet>
      <dgm:spPr/>
    </dgm:pt>
    <dgm:pt modelId="{781481C3-C70E-4192-857B-EAE5D0BF3DAB}" type="pres">
      <dgm:prSet presAssocID="{6B6CB7B3-8F90-424F-B540-997DEE25A032}" presName="accent_1" presStyleCnt="0"/>
      <dgm:spPr/>
    </dgm:pt>
    <dgm:pt modelId="{8C8B0D06-97B4-4867-B4B6-D44D8CB1D870}" type="pres">
      <dgm:prSet presAssocID="{6B6CB7B3-8F90-424F-B540-997DEE25A032}" presName="accentRepeatNode" presStyleLbl="solidFgAcc1" presStyleIdx="0" presStyleCnt="4"/>
      <dgm:spPr/>
    </dgm:pt>
    <dgm:pt modelId="{A7FCFB62-6745-4AD1-A0C2-B3BAC7F1666D}" type="pres">
      <dgm:prSet presAssocID="{658BAF40-90FB-4043-BCFE-D2F5DD643031}" presName="text_2" presStyleLbl="node1" presStyleIdx="1" presStyleCnt="4">
        <dgm:presLayoutVars>
          <dgm:bulletEnabled val="1"/>
        </dgm:presLayoutVars>
      </dgm:prSet>
      <dgm:spPr/>
    </dgm:pt>
    <dgm:pt modelId="{53823006-FA90-483D-8B83-BF3C5C29FD03}" type="pres">
      <dgm:prSet presAssocID="{658BAF40-90FB-4043-BCFE-D2F5DD643031}" presName="accent_2" presStyleCnt="0"/>
      <dgm:spPr/>
    </dgm:pt>
    <dgm:pt modelId="{7AC4B056-4388-4154-8146-ACA8500F258A}" type="pres">
      <dgm:prSet presAssocID="{658BAF40-90FB-4043-BCFE-D2F5DD643031}" presName="accentRepeatNode" presStyleLbl="solidFgAcc1" presStyleIdx="1" presStyleCnt="4"/>
      <dgm:spPr/>
    </dgm:pt>
    <dgm:pt modelId="{45FA102C-48A2-4959-B319-122BE0FAEE76}" type="pres">
      <dgm:prSet presAssocID="{AF488D27-82C8-43DB-AB2D-14D1C8DB5FF7}" presName="text_3" presStyleLbl="node1" presStyleIdx="2" presStyleCnt="4">
        <dgm:presLayoutVars>
          <dgm:bulletEnabled val="1"/>
        </dgm:presLayoutVars>
      </dgm:prSet>
      <dgm:spPr/>
    </dgm:pt>
    <dgm:pt modelId="{250B9792-565D-4401-836D-023370EDFA45}" type="pres">
      <dgm:prSet presAssocID="{AF488D27-82C8-43DB-AB2D-14D1C8DB5FF7}" presName="accent_3" presStyleCnt="0"/>
      <dgm:spPr/>
    </dgm:pt>
    <dgm:pt modelId="{C3B1D815-5C11-47BC-8767-76B7A23047F4}" type="pres">
      <dgm:prSet presAssocID="{AF488D27-82C8-43DB-AB2D-14D1C8DB5FF7}" presName="accentRepeatNode" presStyleLbl="solidFgAcc1" presStyleIdx="2" presStyleCnt="4"/>
      <dgm:spPr/>
    </dgm:pt>
    <dgm:pt modelId="{D8778C8F-2874-47CC-8845-2C8AFF748869}" type="pres">
      <dgm:prSet presAssocID="{BBF91FF3-E94E-4358-8F00-B5FA14F5F9F8}" presName="text_4" presStyleLbl="node1" presStyleIdx="3" presStyleCnt="4">
        <dgm:presLayoutVars>
          <dgm:bulletEnabled val="1"/>
        </dgm:presLayoutVars>
      </dgm:prSet>
      <dgm:spPr/>
    </dgm:pt>
    <dgm:pt modelId="{2FBD706E-3D84-4BF8-9638-67AEE5E2D12B}" type="pres">
      <dgm:prSet presAssocID="{BBF91FF3-E94E-4358-8F00-B5FA14F5F9F8}" presName="accent_4" presStyleCnt="0"/>
      <dgm:spPr/>
    </dgm:pt>
    <dgm:pt modelId="{3A73D344-B958-4215-B1D1-B99EEE4DEE38}" type="pres">
      <dgm:prSet presAssocID="{BBF91FF3-E94E-4358-8F00-B5FA14F5F9F8}" presName="accentRepeatNode" presStyleLbl="solidFgAcc1" presStyleIdx="3" presStyleCnt="4"/>
      <dgm:spPr/>
    </dgm:pt>
  </dgm:ptLst>
  <dgm:cxnLst>
    <dgm:cxn modelId="{05058C04-E15A-4004-AF53-8897B4D818EE}" srcId="{99B3D88B-F46C-4592-AF78-0BA948D61478}" destId="{BBF91FF3-E94E-4358-8F00-B5FA14F5F9F8}" srcOrd="3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D3358C42-C723-45F9-8A6D-97DBC1DF4FFC}" srcId="{99B3D88B-F46C-4592-AF78-0BA948D61478}" destId="{658BAF40-90FB-4043-BCFE-D2F5DD643031}" srcOrd="1" destOrd="0" parTransId="{A796E971-AC8D-4DF9-89B2-B68CDD6BAE27}" sibTransId="{CAF72F78-C662-4285-84C6-5FDF2F2AE8D9}"/>
    <dgm:cxn modelId="{2E54A963-8085-47D3-9BCE-2ECA2431A747}" type="presOf" srcId="{D53EAB5D-33B8-421D-B975-62BEFD67C0BC}" destId="{5B2D5768-B9E1-45EA-B085-FD835F55086B}" srcOrd="0" destOrd="0" presId="urn:microsoft.com/office/officeart/2008/layout/VerticalCurvedList"/>
    <dgm:cxn modelId="{1181A56B-B2FF-4229-A184-BC98E9BB9805}" type="presOf" srcId="{BBF91FF3-E94E-4358-8F00-B5FA14F5F9F8}" destId="{D8778C8F-2874-47CC-8845-2C8AFF748869}" srcOrd="0" destOrd="0" presId="urn:microsoft.com/office/officeart/2008/layout/VerticalCurvedList"/>
    <dgm:cxn modelId="{578BA76D-5D68-414F-B4C7-B0D90764265C}" type="presOf" srcId="{6B6CB7B3-8F90-424F-B540-997DEE25A032}" destId="{7A07B3D6-B676-489C-A14B-522433218890}" srcOrd="0" destOrd="0" presId="urn:microsoft.com/office/officeart/2008/layout/VerticalCurvedList"/>
    <dgm:cxn modelId="{B3DA0E52-80AA-4FC0-BF2A-8603B52799A4}" srcId="{99B3D88B-F46C-4592-AF78-0BA948D61478}" destId="{AF488D27-82C8-43DB-AB2D-14D1C8DB5FF7}" srcOrd="2" destOrd="0" parTransId="{ACC327A6-60D2-4926-8DFF-7428021685D4}" sibTransId="{8F69C902-9C10-4EB1-8BD1-9BC92FF7406F}"/>
    <dgm:cxn modelId="{989DDD73-B150-4856-9E7E-27ADE044CC38}" type="presOf" srcId="{658BAF40-90FB-4043-BCFE-D2F5DD643031}" destId="{A7FCFB62-6745-4AD1-A0C2-B3BAC7F1666D}" srcOrd="0" destOrd="0" presId="urn:microsoft.com/office/officeart/2008/layout/VerticalCurvedList"/>
    <dgm:cxn modelId="{226342BA-5C98-4D00-85BD-0A5B6227EA39}" type="presOf" srcId="{AF488D27-82C8-43DB-AB2D-14D1C8DB5FF7}" destId="{45FA102C-48A2-4959-B319-122BE0FAEE76}" srcOrd="0" destOrd="0" presId="urn:microsoft.com/office/officeart/2008/layout/VerticalCurvedList"/>
    <dgm:cxn modelId="{CA10F5EC-7D06-4F60-94B7-8B98598CE94F}" type="presOf" srcId="{99B3D88B-F46C-4592-AF78-0BA948D61478}" destId="{717F799C-55C4-47A6-8689-DB1201AE7BDD}" srcOrd="0" destOrd="0" presId="urn:microsoft.com/office/officeart/2008/layout/VerticalCurvedList"/>
    <dgm:cxn modelId="{9A41150E-05D9-44EF-A947-5F37D1AE3A28}" type="presParOf" srcId="{717F799C-55C4-47A6-8689-DB1201AE7BDD}" destId="{F8FF8EE1-8932-4BA4-8A6B-9BFC018A3A72}" srcOrd="0" destOrd="0" presId="urn:microsoft.com/office/officeart/2008/layout/VerticalCurvedList"/>
    <dgm:cxn modelId="{62875DF4-90EA-4E29-82E7-0D8C0237ECFA}" type="presParOf" srcId="{F8FF8EE1-8932-4BA4-8A6B-9BFC018A3A72}" destId="{507C3631-4CB2-4C9A-9803-23E77F1443A1}" srcOrd="0" destOrd="0" presId="urn:microsoft.com/office/officeart/2008/layout/VerticalCurvedList"/>
    <dgm:cxn modelId="{CA879687-7358-46F4-AC3B-FCAEA9685C63}" type="presParOf" srcId="{507C3631-4CB2-4C9A-9803-23E77F1443A1}" destId="{85403AA4-F431-46AA-9D44-B4CAC9C81F33}" srcOrd="0" destOrd="0" presId="urn:microsoft.com/office/officeart/2008/layout/VerticalCurvedList"/>
    <dgm:cxn modelId="{12A6CDFD-3A7A-453C-BB68-D7BD6656A85F}" type="presParOf" srcId="{507C3631-4CB2-4C9A-9803-23E77F1443A1}" destId="{5B2D5768-B9E1-45EA-B085-FD835F55086B}" srcOrd="1" destOrd="0" presId="urn:microsoft.com/office/officeart/2008/layout/VerticalCurvedList"/>
    <dgm:cxn modelId="{C0D934F6-BEA1-4D13-80AC-5B2A1E0F178C}" type="presParOf" srcId="{507C3631-4CB2-4C9A-9803-23E77F1443A1}" destId="{97D93C6B-E128-48F1-B3FC-BA1B463235B6}" srcOrd="2" destOrd="0" presId="urn:microsoft.com/office/officeart/2008/layout/VerticalCurvedList"/>
    <dgm:cxn modelId="{DB35811E-A6DD-42F5-9814-742C9D6C18CE}" type="presParOf" srcId="{507C3631-4CB2-4C9A-9803-23E77F1443A1}" destId="{3AED3C48-90D2-4D57-AAE3-9AAC0F09650D}" srcOrd="3" destOrd="0" presId="urn:microsoft.com/office/officeart/2008/layout/VerticalCurvedList"/>
    <dgm:cxn modelId="{10E5782A-4499-452F-8DD2-F9EFCCE2F7E0}" type="presParOf" srcId="{F8FF8EE1-8932-4BA4-8A6B-9BFC018A3A72}" destId="{7A07B3D6-B676-489C-A14B-522433218890}" srcOrd="1" destOrd="0" presId="urn:microsoft.com/office/officeart/2008/layout/VerticalCurvedList"/>
    <dgm:cxn modelId="{4E470619-6B9B-4591-B925-B15EBF26E3A3}" type="presParOf" srcId="{F8FF8EE1-8932-4BA4-8A6B-9BFC018A3A72}" destId="{781481C3-C70E-4192-857B-EAE5D0BF3DAB}" srcOrd="2" destOrd="0" presId="urn:microsoft.com/office/officeart/2008/layout/VerticalCurvedList"/>
    <dgm:cxn modelId="{95DE96FE-7380-417D-8D74-DDF9C84C180F}" type="presParOf" srcId="{781481C3-C70E-4192-857B-EAE5D0BF3DAB}" destId="{8C8B0D06-97B4-4867-B4B6-D44D8CB1D870}" srcOrd="0" destOrd="0" presId="urn:microsoft.com/office/officeart/2008/layout/VerticalCurvedList"/>
    <dgm:cxn modelId="{B8F77C76-54AF-4D4B-965B-12CE953B71E8}" type="presParOf" srcId="{F8FF8EE1-8932-4BA4-8A6B-9BFC018A3A72}" destId="{A7FCFB62-6745-4AD1-A0C2-B3BAC7F1666D}" srcOrd="3" destOrd="0" presId="urn:microsoft.com/office/officeart/2008/layout/VerticalCurvedList"/>
    <dgm:cxn modelId="{48B0E94D-E96E-46B1-A927-D30518E7D7CF}" type="presParOf" srcId="{F8FF8EE1-8932-4BA4-8A6B-9BFC018A3A72}" destId="{53823006-FA90-483D-8B83-BF3C5C29FD03}" srcOrd="4" destOrd="0" presId="urn:microsoft.com/office/officeart/2008/layout/VerticalCurvedList"/>
    <dgm:cxn modelId="{3FA23547-8E41-4404-9138-00ACAB91F6D5}" type="presParOf" srcId="{53823006-FA90-483D-8B83-BF3C5C29FD03}" destId="{7AC4B056-4388-4154-8146-ACA8500F258A}" srcOrd="0" destOrd="0" presId="urn:microsoft.com/office/officeart/2008/layout/VerticalCurvedList"/>
    <dgm:cxn modelId="{4F0904B2-5403-4D5E-A676-67B93CF78320}" type="presParOf" srcId="{F8FF8EE1-8932-4BA4-8A6B-9BFC018A3A72}" destId="{45FA102C-48A2-4959-B319-122BE0FAEE76}" srcOrd="5" destOrd="0" presId="urn:microsoft.com/office/officeart/2008/layout/VerticalCurvedList"/>
    <dgm:cxn modelId="{72D2A445-3C81-48DF-B796-07CC783821C8}" type="presParOf" srcId="{F8FF8EE1-8932-4BA4-8A6B-9BFC018A3A72}" destId="{250B9792-565D-4401-836D-023370EDFA45}" srcOrd="6" destOrd="0" presId="urn:microsoft.com/office/officeart/2008/layout/VerticalCurvedList"/>
    <dgm:cxn modelId="{A5617ABF-E8B3-4EE5-AF66-42505E67670E}" type="presParOf" srcId="{250B9792-565D-4401-836D-023370EDFA45}" destId="{C3B1D815-5C11-47BC-8767-76B7A23047F4}" srcOrd="0" destOrd="0" presId="urn:microsoft.com/office/officeart/2008/layout/VerticalCurvedList"/>
    <dgm:cxn modelId="{EECC2177-C436-49A5-B8CF-B825343B3D63}" type="presParOf" srcId="{F8FF8EE1-8932-4BA4-8A6B-9BFC018A3A72}" destId="{D8778C8F-2874-47CC-8845-2C8AFF748869}" srcOrd="7" destOrd="0" presId="urn:microsoft.com/office/officeart/2008/layout/VerticalCurvedList"/>
    <dgm:cxn modelId="{75351D31-69BD-4C4D-BD5C-78F3EEC2ECF2}" type="presParOf" srcId="{F8FF8EE1-8932-4BA4-8A6B-9BFC018A3A72}" destId="{2FBD706E-3D84-4BF8-9638-67AEE5E2D12B}" srcOrd="8" destOrd="0" presId="urn:microsoft.com/office/officeart/2008/layout/VerticalCurvedList"/>
    <dgm:cxn modelId="{C3BDB11C-A191-4556-B5F3-9B9258BFE544}" type="presParOf" srcId="{2FBD706E-3D84-4BF8-9638-67AEE5E2D12B}" destId="{3A73D344-B958-4215-B1D1-B99EEE4DEE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BE58C9A6-24B5-4335-80C4-F90A3D681D38}">
      <dgm:prSet/>
      <dgm:spPr/>
      <dgm:t>
        <a:bodyPr/>
        <a:lstStyle/>
        <a:p>
          <a:r>
            <a:rPr lang="hu-HU" dirty="0"/>
            <a:t>Minden komponensnél kötelező annotációk, hogy a </a:t>
          </a:r>
          <a:br>
            <a:rPr lang="hu-HU" dirty="0"/>
          </a:br>
          <a:r>
            <a:rPr lang="hu-HU" dirty="0"/>
            <a:t>monitoring komponensek fel tudják fedezni. </a:t>
          </a:r>
          <a:endParaRPr lang="en-US" dirty="0"/>
        </a:p>
      </dgm:t>
    </dgm:pt>
    <dgm:pt modelId="{1229AC33-F085-49D3-B868-26400B4E7611}" type="parTrans" cxnId="{4A994796-3DA0-41F6-B207-97A39CD63820}">
      <dgm:prSet/>
      <dgm:spPr/>
      <dgm:t>
        <a:bodyPr/>
        <a:lstStyle/>
        <a:p>
          <a:endParaRPr lang="hu-HU"/>
        </a:p>
      </dgm:t>
    </dgm:pt>
    <dgm:pt modelId="{E75569BA-4E11-4048-BC43-C8A65BC7B475}" type="sibTrans" cxnId="{4A994796-3DA0-41F6-B207-97A39CD63820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4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4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4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4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4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4"/>
      <dgm:spPr/>
    </dgm:pt>
    <dgm:pt modelId="{CC322A68-0D75-4AFC-8472-F73A006E746C}" type="pres">
      <dgm:prSet presAssocID="{64CA276B-9E29-4C25-B953-636D5DE373CB}" presName="vert1" presStyleCnt="0"/>
      <dgm:spPr/>
    </dgm:pt>
    <dgm:pt modelId="{ED50DA84-85C5-42CF-BBB7-0B9A6519B8A7}" type="pres">
      <dgm:prSet presAssocID="{BE58C9A6-24B5-4335-80C4-F90A3D681D38}" presName="thickLine" presStyleLbl="alignNode1" presStyleIdx="3" presStyleCnt="4"/>
      <dgm:spPr/>
    </dgm:pt>
    <dgm:pt modelId="{00294189-283D-461F-ACBE-BFC6ACDD1B69}" type="pres">
      <dgm:prSet presAssocID="{BE58C9A6-24B5-4335-80C4-F90A3D681D38}" presName="horz1" presStyleCnt="0"/>
      <dgm:spPr/>
    </dgm:pt>
    <dgm:pt modelId="{766971D8-7E65-45F5-B64A-D60FAA325286}" type="pres">
      <dgm:prSet presAssocID="{BE58C9A6-24B5-4335-80C4-F90A3D681D38}" presName="tx1" presStyleLbl="revTx" presStyleIdx="3" presStyleCnt="4"/>
      <dgm:spPr/>
    </dgm:pt>
    <dgm:pt modelId="{B0C09B99-2C82-43E0-AB92-9535DC35667F}" type="pres">
      <dgm:prSet presAssocID="{BE58C9A6-24B5-4335-80C4-F90A3D681D38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4A994796-3DA0-41F6-B207-97A39CD63820}" srcId="{99B3D88B-F46C-4592-AF78-0BA948D61478}" destId="{BE58C9A6-24B5-4335-80C4-F90A3D681D38}" srcOrd="3" destOrd="0" parTransId="{1229AC33-F085-49D3-B868-26400B4E7611}" sibTransId="{E75569BA-4E11-4048-BC43-C8A65BC7B475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E47AFEFB-34A8-4F16-973F-E2D79A1A2FDB}" type="presOf" srcId="{BE58C9A6-24B5-4335-80C4-F90A3D681D38}" destId="{766971D8-7E65-45F5-B64A-D60FAA325286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  <dgm:cxn modelId="{BE92AE30-E838-4B84-B26F-83AB814ADCC8}" type="presParOf" srcId="{42CF10C7-92B1-4A47-9A2F-76116A7E058B}" destId="{ED50DA84-85C5-42CF-BBB7-0B9A6519B8A7}" srcOrd="6" destOrd="0" presId="urn:microsoft.com/office/officeart/2008/layout/LinedList"/>
    <dgm:cxn modelId="{26E2011C-E828-4E82-8232-2CE7BAF995FE}" type="presParOf" srcId="{42CF10C7-92B1-4A47-9A2F-76116A7E058B}" destId="{00294189-283D-461F-ACBE-BFC6ACDD1B69}" srcOrd="7" destOrd="0" presId="urn:microsoft.com/office/officeart/2008/layout/LinedList"/>
    <dgm:cxn modelId="{7BE20DEF-AE33-406E-9354-9DC5924BED27}" type="presParOf" srcId="{00294189-283D-461F-ACBE-BFC6ACDD1B69}" destId="{766971D8-7E65-45F5-B64A-D60FAA325286}" srcOrd="0" destOrd="0" presId="urn:microsoft.com/office/officeart/2008/layout/LinedList"/>
    <dgm:cxn modelId="{E79281CF-86F6-4036-8E66-3573137DE319}" type="presParOf" srcId="{00294189-283D-461F-ACBE-BFC6ACDD1B69}" destId="{B0C09B99-2C82-43E0-AB92-9535DC356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/>
      <dgm:spPr/>
      <dgm:t>
        <a:bodyPr/>
        <a:lstStyle/>
        <a:p>
          <a:r>
            <a:rPr lang="hu-HU" dirty="0"/>
            <a:t>Események alapján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D95B60C8-BB37-4492-9910-270EB6FC8DC0}">
      <dgm:prSet/>
      <dgm:spPr/>
      <dgm:t>
        <a:bodyPr/>
        <a:lstStyle/>
        <a:p>
          <a:r>
            <a:rPr lang="hu-HU" dirty="0"/>
            <a:t>Állapot vizsgálata alapján</a:t>
          </a:r>
        </a:p>
      </dgm:t>
    </dgm:pt>
    <dgm:pt modelId="{96A17355-CBC1-434D-812E-39C002158FF5}" type="parTrans" cxnId="{EDEE5705-A15F-4FE2-AAA4-FD025F7DD773}">
      <dgm:prSet/>
      <dgm:spPr/>
      <dgm:t>
        <a:bodyPr/>
        <a:lstStyle/>
        <a:p>
          <a:endParaRPr lang="hu-HU"/>
        </a:p>
      </dgm:t>
    </dgm:pt>
    <dgm:pt modelId="{25D716D5-2EFE-4D31-A157-E09FF015EBEA}" type="sibTrans" cxnId="{EDEE5705-A15F-4FE2-AAA4-FD025F7DD773}">
      <dgm:prSet/>
      <dgm:spPr/>
      <dgm:t>
        <a:bodyPr/>
        <a:lstStyle/>
        <a:p>
          <a:endParaRPr lang="hu-HU"/>
        </a:p>
      </dgm:t>
    </dgm:pt>
    <dgm:pt modelId="{752D9C41-84DB-4B98-B7A9-E74256520208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3E0178BF-0164-4130-982E-C1E0A2A7B5BD}" type="parTrans" cxnId="{8BBAA2E2-F753-41CD-9C18-51A4D78D25F9}">
      <dgm:prSet/>
      <dgm:spPr/>
      <dgm:t>
        <a:bodyPr/>
        <a:lstStyle/>
        <a:p>
          <a:endParaRPr lang="hu-HU"/>
        </a:p>
      </dgm:t>
    </dgm:pt>
    <dgm:pt modelId="{2655786F-3BCB-4C99-AC45-79623CB2FCC9}" type="sibTrans" cxnId="{8BBAA2E2-F753-41CD-9C18-51A4D78D25F9}">
      <dgm:prSet/>
      <dgm:spPr/>
      <dgm:t>
        <a:bodyPr/>
        <a:lstStyle/>
        <a:p>
          <a:endParaRPr lang="hu-HU"/>
        </a:p>
      </dgm:t>
    </dgm:pt>
    <dgm:pt modelId="{AC4EF9C6-2E99-4713-92A8-63C5436B99AF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371001C0-AD30-4619-9BFE-9D38A2B8D65A}" type="parTrans" cxnId="{72E793D6-1082-4770-A5B7-D77CD66AD332}">
      <dgm:prSet/>
      <dgm:spPr/>
      <dgm:t>
        <a:bodyPr/>
        <a:lstStyle/>
        <a:p>
          <a:endParaRPr lang="hu-HU"/>
        </a:p>
      </dgm:t>
    </dgm:pt>
    <dgm:pt modelId="{794E9861-2E02-4407-8DD5-DC88F3F93D8C}" type="sibTrans" cxnId="{72E793D6-1082-4770-A5B7-D77CD66AD332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0" presStyleCnt="2">
        <dgm:presLayoutVars>
          <dgm:bulletEnabled val="1"/>
        </dgm:presLayoutVars>
      </dgm:prSet>
      <dgm:spPr/>
    </dgm:pt>
    <dgm:pt modelId="{FEE4BA76-6888-434D-9F0D-EAA891A0088B}" type="pres">
      <dgm:prSet presAssocID="{6C767EE9-2837-4727-AA0A-F77F5EF80C3A}" presName="space" presStyleCnt="0"/>
      <dgm:spPr/>
    </dgm:pt>
    <dgm:pt modelId="{08148AC0-17B1-444B-A0CD-9E5951737345}" type="pres">
      <dgm:prSet presAssocID="{D95B60C8-BB37-4492-9910-270EB6FC8DC0}" presName="composite" presStyleCnt="0"/>
      <dgm:spPr/>
    </dgm:pt>
    <dgm:pt modelId="{2D07D132-688D-42B6-9E16-AA16AD930A42}" type="pres">
      <dgm:prSet presAssocID="{D95B60C8-BB37-4492-9910-270EB6FC8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1A6496-41AD-40D9-A554-2A8E02DC44E7}" type="pres">
      <dgm:prSet presAssocID="{D95B60C8-BB37-4492-9910-270EB6FC8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DEE5705-A15F-4FE2-AAA4-FD025F7DD773}" srcId="{90FF3307-D54A-4434-A4EB-C1202042FFBC}" destId="{D95B60C8-BB37-4492-9910-270EB6FC8DC0}" srcOrd="1" destOrd="0" parTransId="{96A17355-CBC1-434D-812E-39C002158FF5}" sibTransId="{25D716D5-2EFE-4D31-A157-E09FF015EBEA}"/>
    <dgm:cxn modelId="{A377990F-A295-4D7D-96B9-72F06756ECAF}" type="presOf" srcId="{D95B60C8-BB37-4492-9910-270EB6FC8DC0}" destId="{2D07D132-688D-42B6-9E16-AA16AD930A42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C864CF59-C819-44C0-B58E-B347FD7DB0AF}" type="presOf" srcId="{AC4EF9C6-2E99-4713-92A8-63C5436B99AF}" destId="{321A6496-41AD-40D9-A554-2A8E02DC44E7}" srcOrd="0" destOrd="1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0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29FAA7BD-AC1F-4D99-9865-DF0834418424}" type="presOf" srcId="{752D9C41-84DB-4B98-B7A9-E74256520208}" destId="{321A6496-41AD-40D9-A554-2A8E02DC44E7}" srcOrd="0" destOrd="0" presId="urn:microsoft.com/office/officeart/2005/8/layout/hList1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2E793D6-1082-4770-A5B7-D77CD66AD332}" srcId="{D95B60C8-BB37-4492-9910-270EB6FC8DC0}" destId="{AC4EF9C6-2E99-4713-92A8-63C5436B99AF}" srcOrd="1" destOrd="0" parTransId="{371001C0-AD30-4619-9BFE-9D38A2B8D65A}" sibTransId="{794E9861-2E02-4407-8DD5-DC88F3F93D8C}"/>
    <dgm:cxn modelId="{8BBAA2E2-F753-41CD-9C18-51A4D78D25F9}" srcId="{D95B60C8-BB37-4492-9910-270EB6FC8DC0}" destId="{752D9C41-84DB-4B98-B7A9-E74256520208}" srcOrd="0" destOrd="0" parTransId="{3E0178BF-0164-4130-982E-C1E0A2A7B5BD}" sibTransId="{2655786F-3BCB-4C99-AC45-79623CB2FCC9}"/>
    <dgm:cxn modelId="{F384C2CA-EEE1-4073-BF3B-0EE2EFCC3A35}" type="presParOf" srcId="{48D6FE7A-3590-4E46-A0C2-8CE7FFB5D045}" destId="{940C1459-FA69-4AE2-A186-8652FBDFE536}" srcOrd="0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  <dgm:cxn modelId="{EC6F61A5-65AE-4F78-A127-A0003213D6F9}" type="presParOf" srcId="{48D6FE7A-3590-4E46-A0C2-8CE7FFB5D045}" destId="{FEE4BA76-6888-434D-9F0D-EAA891A0088B}" srcOrd="1" destOrd="0" presId="urn:microsoft.com/office/officeart/2005/8/layout/hList1"/>
    <dgm:cxn modelId="{8059826B-BBE8-4861-A2D2-B0B0DBA35FD6}" type="presParOf" srcId="{48D6FE7A-3590-4E46-A0C2-8CE7FFB5D045}" destId="{08148AC0-17B1-444B-A0CD-9E5951737345}" srcOrd="2" destOrd="0" presId="urn:microsoft.com/office/officeart/2005/8/layout/hList1"/>
    <dgm:cxn modelId="{7D65E5F9-7F0C-4103-9AA8-9CA7653D46C8}" type="presParOf" srcId="{08148AC0-17B1-444B-A0CD-9E5951737345}" destId="{2D07D132-688D-42B6-9E16-AA16AD930A42}" srcOrd="0" destOrd="0" presId="urn:microsoft.com/office/officeart/2005/8/layout/hList1"/>
    <dgm:cxn modelId="{BD25C5F7-88B5-4177-B15C-67A9F8A6E506}" type="presParOf" srcId="{08148AC0-17B1-444B-A0CD-9E5951737345}" destId="{321A6496-41AD-40D9-A554-2A8E02DC44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feltöltés</a:t>
          </a:r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36CED8-E03B-4211-8BBE-23917D3F99BA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FD597015-80D0-4AF2-8377-614D175A12F3}" type="presParOf" srcId="{99AA2E17-B089-4B5D-8983-8EC3220918BF}" destId="{2E36CED8-E03B-4211-8BBE-23917D3F99BA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D24380E5-4CEA-457A-ACBD-EF8E638C2822}">
      <dgm:prSet/>
      <dgm:spPr/>
      <dgm:t>
        <a:bodyPr/>
        <a:lstStyle/>
        <a:p>
          <a:r>
            <a:rPr lang="hu-HU" dirty="0" err="1"/>
            <a:t>AdmissionWebhooks</a:t>
          </a:r>
          <a:r>
            <a:rPr lang="hu-HU" dirty="0"/>
            <a:t> gyakorlat: https://www.baeldung.com/java-kubernetes-admission-controller</a:t>
          </a:r>
          <a:endParaRPr lang="en-US" dirty="0"/>
        </a:p>
      </dgm:t>
    </dgm:pt>
    <dgm:pt modelId="{DB65ACD9-CA53-455B-90FA-11830D606338}" type="parTrans" cxnId="{54D3077A-1620-4F5D-A8E4-F35E48AF84BC}">
      <dgm:prSet/>
      <dgm:spPr/>
      <dgm:t>
        <a:bodyPr/>
        <a:lstStyle/>
        <a:p>
          <a:endParaRPr lang="hu-HU"/>
        </a:p>
      </dgm:t>
    </dgm:pt>
    <dgm:pt modelId="{5847C95B-1DD4-4DF3-B74A-51368CB99C85}" type="sibTrans" cxnId="{54D3077A-1620-4F5D-A8E4-F35E48AF84BC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3" presId="urn:microsoft.com/office/officeart/2005/8/layout/vList2"/>
    <dgm:cxn modelId="{BFFF3D45-F248-44D5-98A1-CD3EAC3204FD}" srcId="{0C4E4D4F-1A99-4FD4-8009-D6951C81776D}" destId="{D7F03029-28F8-4E33-BCE1-5A3A514137AD}" srcOrd="2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4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5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6" presId="urn:microsoft.com/office/officeart/2005/8/layout/vList2"/>
    <dgm:cxn modelId="{54D3077A-1620-4F5D-A8E4-F35E48AF84BC}" srcId="{0C4E4D4F-1A99-4FD4-8009-D6951C81776D}" destId="{D24380E5-4CEA-457A-ACBD-EF8E638C2822}" srcOrd="1" destOrd="0" parTransId="{DB65ACD9-CA53-455B-90FA-11830D606338}" sibTransId="{5847C95B-1DD4-4DF3-B74A-51368CB99C85}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4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2" presId="urn:microsoft.com/office/officeart/2005/8/layout/vList2"/>
    <dgm:cxn modelId="{232426AD-701E-4457-AB07-E96F01C9C15A}" srcId="{0C4E4D4F-1A99-4FD4-8009-D6951C81776D}" destId="{87F26B8E-4A01-4F25-A292-EF4A885DF99B}" srcOrd="6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3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0A904AB5-2B47-493B-8AB7-6F632C7383F5}" type="presOf" srcId="{D24380E5-4CEA-457A-ACBD-EF8E638C2822}" destId="{BFE7BDA9-FEBE-44E6-9BE8-4E69F7B7F4AD}" srcOrd="0" destOrd="1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62BA42F8-729A-4033-926F-7B5FC34F992F}" srcId="{0C4E4D4F-1A99-4FD4-8009-D6951C81776D}" destId="{42A956B5-D947-402D-970A-BE1E1D0EBD9A}" srcOrd="5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Szebb, jobb </a:t>
          </a:r>
          <a:r>
            <a:rPr lang="hu-HU" dirty="0" err="1"/>
            <a:t>WebUI</a:t>
          </a:r>
          <a:endParaRPr lang="hu-HU" dirty="0"/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/>
            <a:t>Hibatűrés, tesztek</a:t>
          </a:r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quality</a:t>
          </a:r>
          <a:r>
            <a:rPr lang="hu-HU" dirty="0"/>
            <a:t> </a:t>
          </a:r>
          <a:r>
            <a:rPr lang="hu-HU" dirty="0" err="1"/>
            <a:t>improvement</a:t>
          </a:r>
          <a:endParaRPr lang="hu-HU" dirty="0"/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33DCDFCD-A4C9-4F41-80E2-ECAE31F3C5F5}">
      <dgm:prSet/>
      <dgm:spPr/>
      <dgm:t>
        <a:bodyPr/>
        <a:lstStyle/>
        <a:p>
          <a:r>
            <a:rPr lang="hu-HU" dirty="0" err="1"/>
            <a:t>Authentikáció</a:t>
          </a:r>
          <a:r>
            <a:rPr lang="hu-HU" dirty="0"/>
            <a:t>, </a:t>
          </a:r>
          <a:r>
            <a:rPr lang="hu-HU" dirty="0" err="1"/>
            <a:t>Authorizáció</a:t>
          </a:r>
          <a:endParaRPr lang="hu-HU" dirty="0"/>
        </a:p>
      </dgm:t>
    </dgm:pt>
    <dgm:pt modelId="{8AFB6A06-764F-4250-9224-96BF9C0D34FD}" type="parTrans" cxnId="{E0503D3F-1898-4D64-81D4-C70FDFFF21ED}">
      <dgm:prSet/>
      <dgm:spPr/>
      <dgm:t>
        <a:bodyPr/>
        <a:lstStyle/>
        <a:p>
          <a:endParaRPr lang="hu-HU"/>
        </a:p>
      </dgm:t>
    </dgm:pt>
    <dgm:pt modelId="{B2A4BF4B-015E-47D1-B4A5-55CA3CAFECD0}" type="sibTrans" cxnId="{E0503D3F-1898-4D64-81D4-C70FDFFF21ED}">
      <dgm:prSet/>
      <dgm:spPr/>
      <dgm:t>
        <a:bodyPr/>
        <a:lstStyle/>
        <a:p>
          <a:endParaRPr lang="hu-HU"/>
        </a:p>
      </dgm:t>
    </dgm:pt>
    <dgm:pt modelId="{FC12C0D7-1A12-487E-903C-4925A67FF405}">
      <dgm:prSet/>
      <dgm:spPr/>
      <dgm:t>
        <a:bodyPr/>
        <a:lstStyle/>
        <a:p>
          <a:r>
            <a:rPr lang="hu-HU" dirty="0"/>
            <a:t>Gyorsabb </a:t>
          </a:r>
          <a:r>
            <a:rPr lang="hu-HU" dirty="0" err="1"/>
            <a:t>build</a:t>
          </a:r>
          <a:r>
            <a:rPr lang="hu-HU" dirty="0"/>
            <a:t>, vékonyabb </a:t>
          </a:r>
          <a:r>
            <a:rPr lang="hu-HU" dirty="0" err="1"/>
            <a:t>builder</a:t>
          </a:r>
          <a:r>
            <a:rPr lang="hu-HU" dirty="0"/>
            <a:t> image</a:t>
          </a:r>
        </a:p>
      </dgm:t>
    </dgm:pt>
    <dgm:pt modelId="{1A5EC8B6-6581-4F30-AD3C-FACD51DED751}" type="parTrans" cxnId="{D9237D49-1003-4842-B9FE-E2163055F153}">
      <dgm:prSet/>
      <dgm:spPr/>
      <dgm:t>
        <a:bodyPr/>
        <a:lstStyle/>
        <a:p>
          <a:endParaRPr lang="hu-HU"/>
        </a:p>
      </dgm:t>
    </dgm:pt>
    <dgm:pt modelId="{221F548C-C791-4208-A08E-4A990AE169BA}" type="sibTrans" cxnId="{D9237D49-1003-4842-B9FE-E2163055F153}">
      <dgm:prSet/>
      <dgm:spPr/>
      <dgm:t>
        <a:bodyPr/>
        <a:lstStyle/>
        <a:p>
          <a:endParaRPr lang="hu-HU"/>
        </a:p>
      </dgm:t>
    </dgm:pt>
    <dgm:pt modelId="{840CC45C-AEA6-4585-B382-1F0F976EF5B4}">
      <dgm:prSet/>
      <dgm:spPr/>
      <dgm:t>
        <a:bodyPr/>
        <a:lstStyle/>
        <a:p>
          <a:r>
            <a:rPr lang="hu-HU" dirty="0"/>
            <a:t>Teljes esettanulmány</a:t>
          </a:r>
        </a:p>
      </dgm:t>
    </dgm:pt>
    <dgm:pt modelId="{FCF46165-1D5C-4D76-B158-C0E6F886F809}" type="parTrans" cxnId="{23D505B5-D914-4F67-B2FB-65B2E6B33DFE}">
      <dgm:prSet/>
      <dgm:spPr/>
      <dgm:t>
        <a:bodyPr/>
        <a:lstStyle/>
        <a:p>
          <a:endParaRPr lang="hu-HU"/>
        </a:p>
      </dgm:t>
    </dgm:pt>
    <dgm:pt modelId="{AE2CAB88-D446-43AA-A21F-D6614DD2D5C7}" type="sibTrans" cxnId="{23D505B5-D914-4F67-B2FB-65B2E6B33DFE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/>
            <a:t>Beépített, előre definiált szabályok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651CA0B4-94CA-4679-914C-7166DF5AAE59}">
      <dgm:prSet/>
      <dgm:spPr/>
      <dgm:t>
        <a:bodyPr/>
        <a:lstStyle/>
        <a:p>
          <a:endParaRPr lang="hu-HU"/>
        </a:p>
      </dgm:t>
    </dgm:pt>
    <dgm:pt modelId="{FEFB1FC7-E1DE-4931-9CF0-AF1CE240E5CE}" type="parTrans" cxnId="{646D5ABA-A1F7-4AD9-9F79-126B3CACFB44}">
      <dgm:prSet/>
      <dgm:spPr/>
      <dgm:t>
        <a:bodyPr/>
        <a:lstStyle/>
        <a:p>
          <a:endParaRPr lang="hu-HU"/>
        </a:p>
      </dgm:t>
    </dgm:pt>
    <dgm:pt modelId="{1FF38C1B-9033-46AB-8748-D1C238CCDFE5}" type="sibTrans" cxnId="{646D5ABA-A1F7-4AD9-9F79-126B3CACFB44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7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7"/>
      <dgm:spPr/>
    </dgm:pt>
    <dgm:pt modelId="{C8D76D16-1831-442F-ADB8-4837983E9C4C}" type="pres">
      <dgm:prSet presAssocID="{99B3D88B-F46C-4592-AF78-0BA948D61478}" presName="dstNode" presStyleLbl="node1" presStyleIdx="0" presStyleCnt="7"/>
      <dgm:spPr/>
    </dgm:pt>
    <dgm:pt modelId="{87CA96F5-C5BA-437E-ABA4-5048F149C033}" type="pres">
      <dgm:prSet presAssocID="{87075331-C2E3-459F-809F-89E1EDA1A048}" presName="text_1" presStyleLbl="node1" presStyleIdx="0" presStyleCnt="7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7"/>
      <dgm:spPr/>
    </dgm:pt>
    <dgm:pt modelId="{3B034A50-E290-4758-877A-24BC0BBF9938}" type="pres">
      <dgm:prSet presAssocID="{B3DFBFAF-F478-4926-8BD0-89DE9D47D956}" presName="text_2" presStyleLbl="node1" presStyleIdx="1" presStyleCnt="7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7"/>
      <dgm:spPr/>
    </dgm:pt>
    <dgm:pt modelId="{4078CEC1-A047-4AE0-8472-01872902B7C9}" type="pres">
      <dgm:prSet presAssocID="{7F44ADDD-435A-454C-A820-B6896BCC465B}" presName="text_3" presStyleLbl="node1" presStyleIdx="2" presStyleCnt="7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7"/>
      <dgm:spPr/>
    </dgm:pt>
    <dgm:pt modelId="{FE80661E-326D-4BDE-8C9A-688EB1E8576B}" type="pres">
      <dgm:prSet presAssocID="{33DCDFCD-A4C9-4F41-80E2-ECAE31F3C5F5}" presName="text_4" presStyleLbl="node1" presStyleIdx="3" presStyleCnt="7">
        <dgm:presLayoutVars>
          <dgm:bulletEnabled val="1"/>
        </dgm:presLayoutVars>
      </dgm:prSet>
      <dgm:spPr/>
    </dgm:pt>
    <dgm:pt modelId="{AB45C75E-D897-4D32-8558-63029409A5D7}" type="pres">
      <dgm:prSet presAssocID="{33DCDFCD-A4C9-4F41-80E2-ECAE31F3C5F5}" presName="accent_4" presStyleCnt="0"/>
      <dgm:spPr/>
    </dgm:pt>
    <dgm:pt modelId="{05E6345C-D000-4A22-A1BC-59F816C2986F}" type="pres">
      <dgm:prSet presAssocID="{33DCDFCD-A4C9-4F41-80E2-ECAE31F3C5F5}" presName="accentRepeatNode" presStyleLbl="solidFgAcc1" presStyleIdx="3" presStyleCnt="7"/>
      <dgm:spPr/>
    </dgm:pt>
    <dgm:pt modelId="{3F3C4002-B3A5-417E-A145-AE40AA89DE65}" type="pres">
      <dgm:prSet presAssocID="{FC12C0D7-1A12-487E-903C-4925A67FF405}" presName="text_5" presStyleLbl="node1" presStyleIdx="4" presStyleCnt="7">
        <dgm:presLayoutVars>
          <dgm:bulletEnabled val="1"/>
        </dgm:presLayoutVars>
      </dgm:prSet>
      <dgm:spPr/>
    </dgm:pt>
    <dgm:pt modelId="{19300B39-363E-4F1C-A025-A1D4AB0E5F77}" type="pres">
      <dgm:prSet presAssocID="{FC12C0D7-1A12-487E-903C-4925A67FF405}" presName="accent_5" presStyleCnt="0"/>
      <dgm:spPr/>
    </dgm:pt>
    <dgm:pt modelId="{2D50A284-2B64-4F84-BCBD-AE447564C8A6}" type="pres">
      <dgm:prSet presAssocID="{FC12C0D7-1A12-487E-903C-4925A67FF405}" presName="accentRepeatNode" presStyleLbl="solidFgAcc1" presStyleIdx="4" presStyleCnt="7"/>
      <dgm:spPr/>
    </dgm:pt>
    <dgm:pt modelId="{15747308-FECB-443C-B112-2F6DA68B65DD}" type="pres">
      <dgm:prSet presAssocID="{840CC45C-AEA6-4585-B382-1F0F976EF5B4}" presName="text_6" presStyleLbl="node1" presStyleIdx="5" presStyleCnt="7">
        <dgm:presLayoutVars>
          <dgm:bulletEnabled val="1"/>
        </dgm:presLayoutVars>
      </dgm:prSet>
      <dgm:spPr/>
    </dgm:pt>
    <dgm:pt modelId="{CF141EC6-A5D9-45FA-98E8-1DC53B420372}" type="pres">
      <dgm:prSet presAssocID="{840CC45C-AEA6-4585-B382-1F0F976EF5B4}" presName="accent_6" presStyleCnt="0"/>
      <dgm:spPr/>
    </dgm:pt>
    <dgm:pt modelId="{D9A13788-0EF7-4BAA-AEC0-4230E31F42EB}" type="pres">
      <dgm:prSet presAssocID="{840CC45C-AEA6-4585-B382-1F0F976EF5B4}" presName="accentRepeatNode" presStyleLbl="solidFgAcc1" presStyleIdx="5" presStyleCnt="7"/>
      <dgm:spPr/>
    </dgm:pt>
    <dgm:pt modelId="{1D502BF2-C4D8-4E48-AA9A-F9C0E2453EAC}" type="pres">
      <dgm:prSet presAssocID="{0EE21E77-7EFB-466F-A2D3-663CD28FF549}" presName="text_7" presStyleLbl="node1" presStyleIdx="6" presStyleCnt="7">
        <dgm:presLayoutVars>
          <dgm:bulletEnabled val="1"/>
        </dgm:presLayoutVars>
      </dgm:prSet>
      <dgm:spPr/>
    </dgm:pt>
    <dgm:pt modelId="{642229FF-8781-429B-AED9-89FACC471511}" type="pres">
      <dgm:prSet presAssocID="{0EE21E77-7EFB-466F-A2D3-663CD28FF549}" presName="accent_7" presStyleCnt="0"/>
      <dgm:spPr/>
    </dgm:pt>
    <dgm:pt modelId="{0F583E48-0668-4627-8290-FE3E6C8F5639}" type="pres">
      <dgm:prSet presAssocID="{0EE21E77-7EFB-466F-A2D3-663CD28FF549}" presName="accentRepeatNode" presStyleLbl="solidFgAcc1" presStyleIdx="6" presStyleCnt="7"/>
      <dgm:spPr/>
    </dgm:pt>
  </dgm:ptLst>
  <dgm:cxnLst>
    <dgm:cxn modelId="{209D6026-2B20-447E-9076-4C8E2E65EA0B}" srcId="{99B3D88B-F46C-4592-AF78-0BA948D61478}" destId="{0EE21E77-7EFB-466F-A2D3-663CD28FF549}" srcOrd="6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E0503D3F-1898-4D64-81D4-C70FDFFF21ED}" srcId="{99B3D88B-F46C-4592-AF78-0BA948D61478}" destId="{33DCDFCD-A4C9-4F41-80E2-ECAE31F3C5F5}" srcOrd="3" destOrd="0" parTransId="{8AFB6A06-764F-4250-9224-96BF9C0D34FD}" sibTransId="{B2A4BF4B-015E-47D1-B4A5-55CA3CAFECD0}"/>
    <dgm:cxn modelId="{61C1BA61-72C4-4B39-B3E9-23709AC7A914}" type="presOf" srcId="{840CC45C-AEA6-4585-B382-1F0F976EF5B4}" destId="{15747308-FECB-443C-B112-2F6DA68B65DD}" srcOrd="0" destOrd="0" presId="urn:microsoft.com/office/officeart/2008/layout/VerticalCurvedList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9237D49-1003-4842-B9FE-E2163055F153}" srcId="{99B3D88B-F46C-4592-AF78-0BA948D61478}" destId="{FC12C0D7-1A12-487E-903C-4925A67FF405}" srcOrd="4" destOrd="0" parTransId="{1A5EC8B6-6581-4F30-AD3C-FACD51DED751}" sibTransId="{221F548C-C791-4208-A08E-4A990AE169BA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487DED78-E7F0-43F6-A9A8-8676A68572DF}" type="presOf" srcId="{33DCDFCD-A4C9-4F41-80E2-ECAE31F3C5F5}" destId="{FE80661E-326D-4BDE-8C9A-688EB1E8576B}" srcOrd="0" destOrd="0" presId="urn:microsoft.com/office/officeart/2008/layout/VerticalCurvedList"/>
    <dgm:cxn modelId="{4D95797D-60F0-42D4-9441-A51000F8D731}" type="presOf" srcId="{FC12C0D7-1A12-487E-903C-4925A67FF405}" destId="{3F3C4002-B3A5-417E-A145-AE40AA89DE65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23D505B5-D914-4F67-B2FB-65B2E6B33DFE}" srcId="{99B3D88B-F46C-4592-AF78-0BA948D61478}" destId="{840CC45C-AEA6-4585-B382-1F0F976EF5B4}" srcOrd="5" destOrd="0" parTransId="{FCF46165-1D5C-4D76-B158-C0E6F886F809}" sibTransId="{AE2CAB88-D446-43AA-A21F-D6614DD2D5C7}"/>
    <dgm:cxn modelId="{646D5ABA-A1F7-4AD9-9F79-126B3CACFB44}" srcId="{99B3D88B-F46C-4592-AF78-0BA948D61478}" destId="{651CA0B4-94CA-4679-914C-7166DF5AAE59}" srcOrd="7" destOrd="0" parTransId="{FEFB1FC7-E1DE-4931-9CF0-AF1CE240E5CE}" sibTransId="{1FF38C1B-9033-46AB-8748-D1C238CCDFE5}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E467C8EE-F357-43D6-B48F-2A7EAFC75771}" type="presOf" srcId="{0EE21E77-7EFB-466F-A2D3-663CD28FF549}" destId="{1D502BF2-C4D8-4E48-AA9A-F9C0E2453EAC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9D8A63A3-F601-4106-875C-0669297A77A2}" type="presParOf" srcId="{BCE6FDBA-83AD-4F36-85FB-F45426633A7A}" destId="{FE80661E-326D-4BDE-8C9A-688EB1E8576B}" srcOrd="7" destOrd="0" presId="urn:microsoft.com/office/officeart/2008/layout/VerticalCurvedList"/>
    <dgm:cxn modelId="{A76FCA64-A54C-43E8-9917-1FAF9E485366}" type="presParOf" srcId="{BCE6FDBA-83AD-4F36-85FB-F45426633A7A}" destId="{AB45C75E-D897-4D32-8558-63029409A5D7}" srcOrd="8" destOrd="0" presId="urn:microsoft.com/office/officeart/2008/layout/VerticalCurvedList"/>
    <dgm:cxn modelId="{0031FC1A-1471-4A57-99A4-4866AAA533D5}" type="presParOf" srcId="{AB45C75E-D897-4D32-8558-63029409A5D7}" destId="{05E6345C-D000-4A22-A1BC-59F816C2986F}" srcOrd="0" destOrd="0" presId="urn:microsoft.com/office/officeart/2008/layout/VerticalCurvedList"/>
    <dgm:cxn modelId="{99DE5D4D-EBBF-4B65-A270-3053A27130EA}" type="presParOf" srcId="{BCE6FDBA-83AD-4F36-85FB-F45426633A7A}" destId="{3F3C4002-B3A5-417E-A145-AE40AA89DE65}" srcOrd="9" destOrd="0" presId="urn:microsoft.com/office/officeart/2008/layout/VerticalCurvedList"/>
    <dgm:cxn modelId="{E378ACA2-9005-4BC2-BB09-F4B9EB379D1F}" type="presParOf" srcId="{BCE6FDBA-83AD-4F36-85FB-F45426633A7A}" destId="{19300B39-363E-4F1C-A025-A1D4AB0E5F77}" srcOrd="10" destOrd="0" presId="urn:microsoft.com/office/officeart/2008/layout/VerticalCurvedList"/>
    <dgm:cxn modelId="{A76DB262-4F9A-4B78-805A-6F741A3BD4DC}" type="presParOf" srcId="{19300B39-363E-4F1C-A025-A1D4AB0E5F77}" destId="{2D50A284-2B64-4F84-BCBD-AE447564C8A6}" srcOrd="0" destOrd="0" presId="urn:microsoft.com/office/officeart/2008/layout/VerticalCurvedList"/>
    <dgm:cxn modelId="{EDFBB404-9BA8-4036-B917-A6A964C3CC84}" type="presParOf" srcId="{BCE6FDBA-83AD-4F36-85FB-F45426633A7A}" destId="{15747308-FECB-443C-B112-2F6DA68B65DD}" srcOrd="11" destOrd="0" presId="urn:microsoft.com/office/officeart/2008/layout/VerticalCurvedList"/>
    <dgm:cxn modelId="{9F645F84-A884-4077-A63B-7CE3DFAC3692}" type="presParOf" srcId="{BCE6FDBA-83AD-4F36-85FB-F45426633A7A}" destId="{CF141EC6-A5D9-45FA-98E8-1DC53B420372}" srcOrd="12" destOrd="0" presId="urn:microsoft.com/office/officeart/2008/layout/VerticalCurvedList"/>
    <dgm:cxn modelId="{A25F48B7-D652-4306-92A6-F79D81C33D71}" type="presParOf" srcId="{CF141EC6-A5D9-45FA-98E8-1DC53B420372}" destId="{D9A13788-0EF7-4BAA-AEC0-4230E31F42EB}" srcOrd="0" destOrd="0" presId="urn:microsoft.com/office/officeart/2008/layout/VerticalCurvedList"/>
    <dgm:cxn modelId="{CDDBF9ED-3F8D-4680-BFEF-2F88A26901CC}" type="presParOf" srcId="{BCE6FDBA-83AD-4F36-85FB-F45426633A7A}" destId="{1D502BF2-C4D8-4E48-AA9A-F9C0E2453EAC}" srcOrd="13" destOrd="0" presId="urn:microsoft.com/office/officeart/2008/layout/VerticalCurvedList"/>
    <dgm:cxn modelId="{4CEF1B85-2E17-4451-B2C9-5199D5EBE4E6}" type="presParOf" srcId="{BCE6FDBA-83AD-4F36-85FB-F45426633A7A}" destId="{642229FF-8781-429B-AED9-89FACC471511}" srcOrd="14" destOrd="0" presId="urn:microsoft.com/office/officeart/2008/layout/VerticalCurvedList"/>
    <dgm:cxn modelId="{9849599D-42D5-4D87-8507-E8A068CA41E1}" type="presParOf" srcId="{642229FF-8781-429B-AED9-89FACC471511}" destId="{0F583E48-0668-4627-8290-FE3E6C8F56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5768-B9E1-45EA-B085-FD835F55086B}">
      <dsp:nvSpPr>
        <dsp:cNvPr id="0" name=""/>
        <dsp:cNvSpPr/>
      </dsp:nvSpPr>
      <dsp:spPr>
        <a:xfrm>
          <a:off x="-4324946" y="-663453"/>
          <a:ext cx="5152801" cy="5152801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B3D6-B676-489C-A14B-522433218890}">
      <dsp:nvSpPr>
        <dsp:cNvPr id="0" name=""/>
        <dsp:cNvSpPr/>
      </dsp:nvSpPr>
      <dsp:spPr>
        <a:xfrm>
          <a:off x="433697" y="294134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Nyílt forráskódú konténerkezelő platform</a:t>
          </a:r>
          <a:endParaRPr lang="en-US" sz="1700" kern="1200" dirty="0"/>
        </a:p>
      </dsp:txBody>
      <dsp:txXfrm>
        <a:off x="433697" y="294134"/>
        <a:ext cx="7934454" cy="588575"/>
      </dsp:txXfrm>
    </dsp:sp>
    <dsp:sp modelId="{8C8B0D06-97B4-4867-B4B6-D44D8CB1D870}">
      <dsp:nvSpPr>
        <dsp:cNvPr id="0" name=""/>
        <dsp:cNvSpPr/>
      </dsp:nvSpPr>
      <dsp:spPr>
        <a:xfrm>
          <a:off x="65837" y="220562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CFB62-6745-4AD1-A0C2-B3BAC7F1666D}">
      <dsp:nvSpPr>
        <dsp:cNvPr id="0" name=""/>
        <dsp:cNvSpPr/>
      </dsp:nvSpPr>
      <dsp:spPr>
        <a:xfrm>
          <a:off x="771141" y="1177151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Alkalmazások hatékony üzemeltetése és skálázása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1177151"/>
        <a:ext cx="7597010" cy="588575"/>
      </dsp:txXfrm>
    </dsp:sp>
    <dsp:sp modelId="{7AC4B056-4388-4154-8146-ACA8500F258A}">
      <dsp:nvSpPr>
        <dsp:cNvPr id="0" name=""/>
        <dsp:cNvSpPr/>
      </dsp:nvSpPr>
      <dsp:spPr>
        <a:xfrm>
          <a:off x="403281" y="1103579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102C-48A2-4959-B319-122BE0FAEE76}">
      <dsp:nvSpPr>
        <dsp:cNvPr id="0" name=""/>
        <dsp:cNvSpPr/>
      </dsp:nvSpPr>
      <dsp:spPr>
        <a:xfrm>
          <a:off x="771141" y="2060167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>
              <a:latin typeface="Century Gothic" panose="020B0502020202020204"/>
            </a:rPr>
            <a:t>Konténerek kezelése: önállóan futó alkalmazások és függőségeik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2060167"/>
        <a:ext cx="7597010" cy="588575"/>
      </dsp:txXfrm>
    </dsp:sp>
    <dsp:sp modelId="{C3B1D815-5C11-47BC-8767-76B7A23047F4}">
      <dsp:nvSpPr>
        <dsp:cNvPr id="0" name=""/>
        <dsp:cNvSpPr/>
      </dsp:nvSpPr>
      <dsp:spPr>
        <a:xfrm>
          <a:off x="403281" y="1986595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8C8F-2874-47CC-8845-2C8AFF748869}">
      <dsp:nvSpPr>
        <dsp:cNvPr id="0" name=""/>
        <dsp:cNvSpPr/>
      </dsp:nvSpPr>
      <dsp:spPr>
        <a:xfrm>
          <a:off x="433697" y="2943183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700" kern="1200">
              <a:latin typeface="Century Gothic" panose="020B0502020202020204"/>
            </a:rPr>
            <a:t>Üzemeltetés deklaratív leírás alapján</a:t>
          </a:r>
          <a:endParaRPr lang="en-US" sz="1700" kern="1200" dirty="0">
            <a:latin typeface="Century Gothic" panose="020B0502020202020204"/>
          </a:endParaRPr>
        </a:p>
      </dsp:txBody>
      <dsp:txXfrm>
        <a:off x="433697" y="2943183"/>
        <a:ext cx="7934454" cy="588575"/>
      </dsp:txXfrm>
    </dsp:sp>
    <dsp:sp modelId="{3A73D344-B958-4215-B1D1-B99EEE4DEE38}">
      <dsp:nvSpPr>
        <dsp:cNvPr id="0" name=""/>
        <dsp:cNvSpPr/>
      </dsp:nvSpPr>
      <dsp:spPr>
        <a:xfrm>
          <a:off x="65837" y="2869611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frontend </a:t>
          </a:r>
          <a:r>
            <a:rPr lang="hu-HU" sz="2100" kern="1200" dirty="0" err="1"/>
            <a:t>pod</a:t>
          </a:r>
          <a:r>
            <a:rPr lang="hu-HU" sz="2100" kern="1200" dirty="0"/>
            <a:t> két példányban fusson, különböző </a:t>
          </a:r>
          <a:r>
            <a:rPr lang="hu-HU" sz="2100" kern="1200" dirty="0" err="1"/>
            <a:t>node</a:t>
          </a:r>
          <a:r>
            <a:rPr lang="hu-HU" sz="2100" kern="1200" dirty="0"/>
            <a:t>-okon a magas rendelkezésre állás miatt</a:t>
          </a:r>
          <a:endParaRPr lang="en-US" sz="2100" kern="1200" dirty="0"/>
        </a:p>
      </dsp:txBody>
      <dsp:txXfrm>
        <a:off x="0" y="0"/>
        <a:ext cx="8534399" cy="754693"/>
      </dsp:txXfrm>
    </dsp:sp>
    <dsp:sp modelId="{E592AC9B-8B1F-4D11-83FA-CDA76DD7DE23}">
      <dsp:nvSpPr>
        <dsp:cNvPr id="0" name=""/>
        <dsp:cNvSpPr/>
      </dsp:nvSpPr>
      <dsp:spPr>
        <a:xfrm>
          <a:off x="0" y="75469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754693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</a:t>
          </a:r>
          <a:r>
            <a:rPr lang="hu-HU" sz="2100" kern="1200" dirty="0" err="1"/>
            <a:t>podnak</a:t>
          </a:r>
          <a:r>
            <a:rPr lang="hu-HU" sz="2100" kern="1200" dirty="0"/>
            <a:t> kell legyen </a:t>
          </a:r>
          <a:r>
            <a:rPr lang="hu-HU" sz="2100" kern="1200" dirty="0" err="1"/>
            <a:t>resources</a:t>
          </a:r>
          <a:r>
            <a:rPr lang="hu-HU" sz="2100" kern="1200" dirty="0"/>
            <a:t> limit megszabva</a:t>
          </a:r>
          <a:endParaRPr lang="en-US" sz="2100" kern="1200" dirty="0"/>
        </a:p>
      </dsp:txBody>
      <dsp:txXfrm>
        <a:off x="0" y="754693"/>
        <a:ext cx="8534399" cy="754693"/>
      </dsp:txXfrm>
    </dsp:sp>
    <dsp:sp modelId="{A07F5946-CDFD-4F65-AE94-BAE1A42CA3BC}">
      <dsp:nvSpPr>
        <dsp:cNvPr id="0" name=""/>
        <dsp:cNvSpPr/>
      </dsp:nvSpPr>
      <dsp:spPr>
        <a:xfrm>
          <a:off x="0" y="1509386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509387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Horizontálisan skálázott komponenseknél a </a:t>
          </a:r>
          <a:r>
            <a:rPr lang="hu-HU" sz="2100" kern="1200" dirty="0" err="1"/>
            <a:t>resources</a:t>
          </a:r>
          <a:r>
            <a:rPr lang="hu-HU" sz="2100" kern="1200" dirty="0"/>
            <a:t> limit és </a:t>
          </a:r>
          <a:r>
            <a:rPr lang="hu-HU" sz="2100" kern="1200" dirty="0" err="1"/>
            <a:t>request</a:t>
          </a:r>
          <a:r>
            <a:rPr lang="hu-HU" sz="2100" kern="1200" dirty="0"/>
            <a:t> meg kell egyezzen.</a:t>
          </a:r>
          <a:endParaRPr lang="en-US" sz="2100" kern="1200" dirty="0"/>
        </a:p>
      </dsp:txBody>
      <dsp:txXfrm>
        <a:off x="0" y="1509387"/>
        <a:ext cx="8534399" cy="754693"/>
      </dsp:txXfrm>
    </dsp:sp>
    <dsp:sp modelId="{ED50DA84-85C5-42CF-BBB7-0B9A6519B8A7}">
      <dsp:nvSpPr>
        <dsp:cNvPr id="0" name=""/>
        <dsp:cNvSpPr/>
      </dsp:nvSpPr>
      <dsp:spPr>
        <a:xfrm>
          <a:off x="0" y="2264080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1D8-7E65-45F5-B64A-D60FAA325286}">
      <dsp:nvSpPr>
        <dsp:cNvPr id="0" name=""/>
        <dsp:cNvSpPr/>
      </dsp:nvSpPr>
      <dsp:spPr>
        <a:xfrm>
          <a:off x="0" y="2264080"/>
          <a:ext cx="8534399" cy="75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Minden komponensnél kötelező annotációk, hogy a </a:t>
          </a:r>
          <a:br>
            <a:rPr lang="hu-HU" sz="2100" kern="1200" dirty="0"/>
          </a:br>
          <a:r>
            <a:rPr lang="hu-HU" sz="2100" kern="1200" dirty="0"/>
            <a:t>monitoring komponensek fel tudják fedezni. </a:t>
          </a:r>
          <a:endParaRPr lang="en-US" sz="2100" kern="1200" dirty="0"/>
        </a:p>
      </dsp:txBody>
      <dsp:txXfrm>
        <a:off x="0" y="2264080"/>
        <a:ext cx="8534399" cy="754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BA53-8B14-4F93-BE89-C3BBE66E59D4}">
      <dsp:nvSpPr>
        <dsp:cNvPr id="0" name=""/>
        <dsp:cNvSpPr/>
      </dsp:nvSpPr>
      <dsp:spPr>
        <a:xfrm>
          <a:off x="41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Események alapján</a:t>
          </a:r>
        </a:p>
      </dsp:txBody>
      <dsp:txXfrm>
        <a:off x="41" y="541972"/>
        <a:ext cx="3933196" cy="1126714"/>
      </dsp:txXfrm>
    </dsp:sp>
    <dsp:sp modelId="{889C477F-6D44-472B-AFE4-3B3CAD5C2967}">
      <dsp:nvSpPr>
        <dsp:cNvPr id="0" name=""/>
        <dsp:cNvSpPr/>
      </dsp:nvSpPr>
      <dsp:spPr>
        <a:xfrm>
          <a:off x="41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1" y="1668686"/>
        <a:ext cx="3933196" cy="2071531"/>
      </dsp:txXfrm>
    </dsp:sp>
    <dsp:sp modelId="{2D07D132-688D-42B6-9E16-AA16AD930A42}">
      <dsp:nvSpPr>
        <dsp:cNvPr id="0" name=""/>
        <dsp:cNvSpPr/>
      </dsp:nvSpPr>
      <dsp:spPr>
        <a:xfrm>
          <a:off x="4483885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Állapot vizsgálata alapján</a:t>
          </a:r>
        </a:p>
      </dsp:txBody>
      <dsp:txXfrm>
        <a:off x="4483885" y="541972"/>
        <a:ext cx="3933196" cy="1126714"/>
      </dsp:txXfrm>
    </dsp:sp>
    <dsp:sp modelId="{321A6496-41AD-40D9-A554-2A8E02DC44E7}">
      <dsp:nvSpPr>
        <dsp:cNvPr id="0" name=""/>
        <dsp:cNvSpPr/>
      </dsp:nvSpPr>
      <dsp:spPr>
        <a:xfrm>
          <a:off x="4483885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483885" y="1668686"/>
        <a:ext cx="3933196" cy="2071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feltöltés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13119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Tudás elsajátítás</a:t>
          </a:r>
          <a:endParaRPr lang="en-US" sz="1600" kern="1200" dirty="0"/>
        </a:p>
      </dsp:txBody>
      <dsp:txXfrm>
        <a:off x="18734" y="149924"/>
        <a:ext cx="8229712" cy="346292"/>
      </dsp:txXfrm>
    </dsp:sp>
    <dsp:sp modelId="{BFE7BDA9-FEBE-44E6-9BE8-4E69F7B7F4AD}">
      <dsp:nvSpPr>
        <dsp:cNvPr id="0" name=""/>
        <dsp:cNvSpPr/>
      </dsp:nvSpPr>
      <dsp:spPr>
        <a:xfrm>
          <a:off x="0" y="514950"/>
          <a:ext cx="826718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i="0" kern="1200" dirty="0" err="1"/>
            <a:t>AdmissionWebhooks</a:t>
          </a:r>
          <a:r>
            <a:rPr lang="hu-HU" sz="1200" b="0" i="0" kern="1200" dirty="0"/>
            <a:t>: https://kubernetes.io/docs/reference/access-authn-authz/extensible-admission-controllers/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AdmissionWebhooks</a:t>
          </a:r>
          <a:r>
            <a:rPr lang="hu-HU" sz="1200" kern="1200" dirty="0"/>
            <a:t> gyakorlat: https://www.baeldung.com/java-kubernetes-admission-controller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RBAC: https://kubernetes.io/docs/reference/access-authn-authz/rbac/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JSON Patch: https://jsonpatch.com/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PKI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Általános programozás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Webszerver keretrendszer</a:t>
          </a:r>
          <a:endParaRPr lang="en-US" sz="1200" kern="1200" dirty="0"/>
        </a:p>
      </dsp:txBody>
      <dsp:txXfrm>
        <a:off x="0" y="514950"/>
        <a:ext cx="8267180" cy="1622880"/>
      </dsp:txXfrm>
    </dsp:sp>
    <dsp:sp modelId="{ACBA4E95-C567-4E7D-9B68-AF4E6A4CCA96}">
      <dsp:nvSpPr>
        <dsp:cNvPr id="0" name=""/>
        <dsp:cNvSpPr/>
      </dsp:nvSpPr>
      <dsp:spPr>
        <a:xfrm>
          <a:off x="0" y="213783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Webszerver implementálás</a:t>
          </a:r>
        </a:p>
      </dsp:txBody>
      <dsp:txXfrm>
        <a:off x="18734" y="2156564"/>
        <a:ext cx="8229712" cy="346292"/>
      </dsp:txXfrm>
    </dsp:sp>
    <dsp:sp modelId="{50F9BDDC-FB58-4FAE-BAF3-1844FBE35207}">
      <dsp:nvSpPr>
        <dsp:cNvPr id="0" name=""/>
        <dsp:cNvSpPr/>
      </dsp:nvSpPr>
      <dsp:spPr>
        <a:xfrm>
          <a:off x="0" y="256767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HTTPS konfigurálás</a:t>
          </a:r>
        </a:p>
      </dsp:txBody>
      <dsp:txXfrm>
        <a:off x="18734" y="2586404"/>
        <a:ext cx="8229712" cy="346292"/>
      </dsp:txXfrm>
    </dsp:sp>
    <dsp:sp modelId="{53105FCC-E3CA-4EE1-9B33-32B9FFBB4DFC}">
      <dsp:nvSpPr>
        <dsp:cNvPr id="0" name=""/>
        <dsp:cNvSpPr/>
      </dsp:nvSpPr>
      <dsp:spPr>
        <a:xfrm>
          <a:off x="0" y="2951430"/>
          <a:ext cx="826718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Kulcs menedzsment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Tanúsítványok kiállítása</a:t>
          </a:r>
        </a:p>
      </dsp:txBody>
      <dsp:txXfrm>
        <a:off x="0" y="2951430"/>
        <a:ext cx="8267180" cy="422280"/>
      </dsp:txXfrm>
    </dsp:sp>
    <dsp:sp modelId="{16E3114D-DD9D-4BDC-8C35-0BE0673DD941}">
      <dsp:nvSpPr>
        <dsp:cNvPr id="0" name=""/>
        <dsp:cNvSpPr/>
      </dsp:nvSpPr>
      <dsp:spPr>
        <a:xfrm>
          <a:off x="0" y="337371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Fordítás, </a:t>
          </a:r>
          <a:r>
            <a:rPr lang="hu-HU" sz="1600" kern="1200" dirty="0" err="1"/>
            <a:t>konténerizálás</a:t>
          </a:r>
          <a:r>
            <a:rPr lang="hu-HU" sz="1600" kern="1200" dirty="0"/>
            <a:t>, image feltöltés</a:t>
          </a:r>
          <a:endParaRPr lang="en-US" sz="1600" kern="1200" dirty="0"/>
        </a:p>
      </dsp:txBody>
      <dsp:txXfrm>
        <a:off x="18734" y="3392444"/>
        <a:ext cx="8229712" cy="346292"/>
      </dsp:txXfrm>
    </dsp:sp>
    <dsp:sp modelId="{A50BCA2E-80F5-4985-AAEA-24F1B7841532}">
      <dsp:nvSpPr>
        <dsp:cNvPr id="0" name=""/>
        <dsp:cNvSpPr/>
      </dsp:nvSpPr>
      <dsp:spPr>
        <a:xfrm>
          <a:off x="0" y="380355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Telepítés, konfigurálás</a:t>
          </a:r>
          <a:endParaRPr lang="en-US" sz="1600" kern="1200" dirty="0"/>
        </a:p>
      </dsp:txBody>
      <dsp:txXfrm>
        <a:off x="18734" y="3822284"/>
        <a:ext cx="8229712" cy="346292"/>
      </dsp:txXfrm>
    </dsp:sp>
    <dsp:sp modelId="{26C52449-A9FD-4122-A429-1979958A47D1}">
      <dsp:nvSpPr>
        <dsp:cNvPr id="0" name=""/>
        <dsp:cNvSpPr/>
      </dsp:nvSpPr>
      <dsp:spPr>
        <a:xfrm>
          <a:off x="0" y="4187310"/>
          <a:ext cx="826718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Deployment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MutatingWebhookConfiguration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Service</a:t>
          </a:r>
          <a:endParaRPr lang="en-US" sz="1200" kern="1200" dirty="0"/>
        </a:p>
      </dsp:txBody>
      <dsp:txXfrm>
        <a:off x="0" y="4187310"/>
        <a:ext cx="8267180" cy="62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0479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327161" y="212013"/>
          <a:ext cx="8001777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Szebb, jobb </a:t>
          </a:r>
          <a:r>
            <a:rPr lang="hu-HU" sz="2200" kern="1200" dirty="0" err="1"/>
            <a:t>WebUI</a:t>
          </a:r>
          <a:endParaRPr lang="hu-HU" sz="2200" kern="1200" dirty="0"/>
        </a:p>
      </dsp:txBody>
      <dsp:txXfrm>
        <a:off x="327161" y="212013"/>
        <a:ext cx="8001777" cy="423841"/>
      </dsp:txXfrm>
    </dsp:sp>
    <dsp:sp modelId="{30835E3A-3F32-4666-AD3D-D3A8A6F885F1}">
      <dsp:nvSpPr>
        <dsp:cNvPr id="0" name=""/>
        <dsp:cNvSpPr/>
      </dsp:nvSpPr>
      <dsp:spPr>
        <a:xfrm>
          <a:off x="62261" y="159033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710988" y="848148"/>
          <a:ext cx="7617950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Hibatűrés, tesztek</a:t>
          </a:r>
        </a:p>
      </dsp:txBody>
      <dsp:txXfrm>
        <a:off x="710988" y="848148"/>
        <a:ext cx="7617950" cy="423841"/>
      </dsp:txXfrm>
    </dsp:sp>
    <dsp:sp modelId="{4E914480-8164-4AF5-BD60-A10E371908BC}">
      <dsp:nvSpPr>
        <dsp:cNvPr id="0" name=""/>
        <dsp:cNvSpPr/>
      </dsp:nvSpPr>
      <dsp:spPr>
        <a:xfrm>
          <a:off x="446087" y="795168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21323" y="1483817"/>
          <a:ext cx="7407615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Refaktorálás</a:t>
          </a:r>
          <a:r>
            <a:rPr lang="hu-HU" sz="2200" kern="1200" dirty="0"/>
            <a:t>, </a:t>
          </a:r>
          <a:r>
            <a:rPr lang="hu-HU" sz="2200" kern="1200" dirty="0" err="1"/>
            <a:t>code</a:t>
          </a:r>
          <a:r>
            <a:rPr lang="hu-HU" sz="2200" kern="1200" dirty="0"/>
            <a:t> </a:t>
          </a:r>
          <a:r>
            <a:rPr lang="hu-HU" sz="2200" kern="1200" dirty="0" err="1"/>
            <a:t>quality</a:t>
          </a:r>
          <a:r>
            <a:rPr lang="hu-HU" sz="2200" kern="1200" dirty="0"/>
            <a:t> </a:t>
          </a:r>
          <a:r>
            <a:rPr lang="hu-HU" sz="2200" kern="1200" dirty="0" err="1"/>
            <a:t>improvement</a:t>
          </a:r>
          <a:endParaRPr lang="hu-HU" sz="2200" kern="1200" dirty="0"/>
        </a:p>
      </dsp:txBody>
      <dsp:txXfrm>
        <a:off x="921323" y="1483817"/>
        <a:ext cx="7407615" cy="423841"/>
      </dsp:txXfrm>
    </dsp:sp>
    <dsp:sp modelId="{A94F5950-94FD-4F5E-8222-68E625670AB0}">
      <dsp:nvSpPr>
        <dsp:cNvPr id="0" name=""/>
        <dsp:cNvSpPr/>
      </dsp:nvSpPr>
      <dsp:spPr>
        <a:xfrm>
          <a:off x="656422" y="143083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661E-326D-4BDE-8C9A-688EB1E8576B}">
      <dsp:nvSpPr>
        <dsp:cNvPr id="0" name=""/>
        <dsp:cNvSpPr/>
      </dsp:nvSpPr>
      <dsp:spPr>
        <a:xfrm>
          <a:off x="988480" y="2119952"/>
          <a:ext cx="7340458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Authentikáció</a:t>
          </a:r>
          <a:r>
            <a:rPr lang="hu-HU" sz="2200" kern="1200" dirty="0"/>
            <a:t>, </a:t>
          </a:r>
          <a:r>
            <a:rPr lang="hu-HU" sz="2200" kern="1200" dirty="0" err="1"/>
            <a:t>Authorizáció</a:t>
          </a:r>
          <a:endParaRPr lang="hu-HU" sz="2200" kern="1200" dirty="0"/>
        </a:p>
      </dsp:txBody>
      <dsp:txXfrm>
        <a:off x="988480" y="2119952"/>
        <a:ext cx="7340458" cy="423841"/>
      </dsp:txXfrm>
    </dsp:sp>
    <dsp:sp modelId="{05E6345C-D000-4A22-A1BC-59F816C2986F}">
      <dsp:nvSpPr>
        <dsp:cNvPr id="0" name=""/>
        <dsp:cNvSpPr/>
      </dsp:nvSpPr>
      <dsp:spPr>
        <a:xfrm>
          <a:off x="723580" y="2066972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4002-B3A5-417E-A145-AE40AA89DE65}">
      <dsp:nvSpPr>
        <dsp:cNvPr id="0" name=""/>
        <dsp:cNvSpPr/>
      </dsp:nvSpPr>
      <dsp:spPr>
        <a:xfrm>
          <a:off x="921323" y="2756087"/>
          <a:ext cx="7407615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Gyorsabb </a:t>
          </a:r>
          <a:r>
            <a:rPr lang="hu-HU" sz="2200" kern="1200" dirty="0" err="1"/>
            <a:t>build</a:t>
          </a:r>
          <a:r>
            <a:rPr lang="hu-HU" sz="2200" kern="1200" dirty="0"/>
            <a:t>, vékonyabb </a:t>
          </a:r>
          <a:r>
            <a:rPr lang="hu-HU" sz="2200" kern="1200" dirty="0" err="1"/>
            <a:t>builder</a:t>
          </a:r>
          <a:r>
            <a:rPr lang="hu-HU" sz="2200" kern="1200" dirty="0"/>
            <a:t> image</a:t>
          </a:r>
        </a:p>
      </dsp:txBody>
      <dsp:txXfrm>
        <a:off x="921323" y="2756087"/>
        <a:ext cx="7407615" cy="423841"/>
      </dsp:txXfrm>
    </dsp:sp>
    <dsp:sp modelId="{2D50A284-2B64-4F84-BCBD-AE447564C8A6}">
      <dsp:nvSpPr>
        <dsp:cNvPr id="0" name=""/>
        <dsp:cNvSpPr/>
      </dsp:nvSpPr>
      <dsp:spPr>
        <a:xfrm>
          <a:off x="656422" y="2703107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47308-FECB-443C-B112-2F6DA68B65DD}">
      <dsp:nvSpPr>
        <dsp:cNvPr id="0" name=""/>
        <dsp:cNvSpPr/>
      </dsp:nvSpPr>
      <dsp:spPr>
        <a:xfrm>
          <a:off x="710988" y="3391755"/>
          <a:ext cx="7617950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Teljes esettanulmány</a:t>
          </a:r>
        </a:p>
      </dsp:txBody>
      <dsp:txXfrm>
        <a:off x="710988" y="3391755"/>
        <a:ext cx="7617950" cy="423841"/>
      </dsp:txXfrm>
    </dsp:sp>
    <dsp:sp modelId="{D9A13788-0EF7-4BAA-AEC0-4230E31F42EB}">
      <dsp:nvSpPr>
        <dsp:cNvPr id="0" name=""/>
        <dsp:cNvSpPr/>
      </dsp:nvSpPr>
      <dsp:spPr>
        <a:xfrm>
          <a:off x="446087" y="3338775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02BF2-C4D8-4E48-AA9A-F9C0E2453EAC}">
      <dsp:nvSpPr>
        <dsp:cNvPr id="0" name=""/>
        <dsp:cNvSpPr/>
      </dsp:nvSpPr>
      <dsp:spPr>
        <a:xfrm>
          <a:off x="327161" y="4027890"/>
          <a:ext cx="8001777" cy="4238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4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Beépített, előre definiált szabályok</a:t>
          </a:r>
        </a:p>
      </dsp:txBody>
      <dsp:txXfrm>
        <a:off x="327161" y="4027890"/>
        <a:ext cx="8001777" cy="423841"/>
      </dsp:txXfrm>
    </dsp:sp>
    <dsp:sp modelId="{0F583E48-0668-4627-8290-FE3E6C8F5639}">
      <dsp:nvSpPr>
        <dsp:cNvPr id="0" name=""/>
        <dsp:cNvSpPr/>
      </dsp:nvSpPr>
      <dsp:spPr>
        <a:xfrm>
          <a:off x="62261" y="3974910"/>
          <a:ext cx="529801" cy="529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1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61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54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9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Módszertani, biztonsági és stabilitási kérdéseket vet fel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54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1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1241944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" y="5325490"/>
            <a:ext cx="8437876" cy="71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3992119" y="1859339"/>
            <a:ext cx="46625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CA65BD-AFBE-8265-6468-F8C1BDBB1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62"/>
          <a:stretch/>
        </p:blipFill>
        <p:spPr>
          <a:xfrm>
            <a:off x="473155" y="4790408"/>
            <a:ext cx="8106016" cy="55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7BE264-11D2-888D-04EF-02BE1A322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05"/>
          <a:stretch/>
        </p:blipFill>
        <p:spPr>
          <a:xfrm>
            <a:off x="473154" y="5715759"/>
            <a:ext cx="8106017" cy="54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revisionHistoryLimit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…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D012C1C-8668-98F9-A52D-C68A52214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2" y="4414066"/>
            <a:ext cx="8106017" cy="38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96FB3C-9972-5344-1154-682ACB29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91" y="5077152"/>
            <a:ext cx="8106017" cy="53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8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Demo</a:t>
            </a:r>
            <a:endParaRPr lang="hu-HU" sz="4000" cap="none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8" y="1411473"/>
            <a:ext cx="8562430" cy="3285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5DDB90-069E-4720-5811-FF224819EF2B}"/>
              </a:ext>
            </a:extLst>
          </p:cNvPr>
          <p:cNvSpPr txBox="1"/>
          <p:nvPr/>
        </p:nvSpPr>
        <p:spPr>
          <a:xfrm>
            <a:off x="333177" y="4854264"/>
            <a:ext cx="715982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Fordítás: 2~3 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Indítás: 2~5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Implementálással együtt: &lt;30 perc</a:t>
            </a:r>
          </a:p>
        </p:txBody>
      </p:sp>
    </p:spTree>
    <p:extLst>
      <p:ext uri="{BB962C8B-B14F-4D97-AF65-F5344CB8AC3E}">
        <p14:creationId xmlns:p14="http://schemas.microsoft.com/office/powerpoint/2010/main" val="21970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845727"/>
              </p:ext>
            </p:extLst>
          </p:nvPr>
        </p:nvGraphicFramePr>
        <p:xfrm>
          <a:off x="333177" y="1377862"/>
          <a:ext cx="8267180" cy="494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37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851738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7E7DA-C372-0AFA-5236-63EE67AB3CEB}"/>
              </a:ext>
            </a:extLst>
          </p:cNvPr>
          <p:cNvSpPr txBox="1"/>
          <p:nvPr/>
        </p:nvSpPr>
        <p:spPr>
          <a:xfrm>
            <a:off x="304800" y="1532550"/>
            <a:ext cx="5105400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sz="1100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1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8226B8C-66C6-4FB0-3110-A775DC73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34184"/>
            <a:ext cx="4912638" cy="2831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C17418-59B1-CEBE-1347-3343DF5D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1" y="2509740"/>
            <a:ext cx="4102099" cy="287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82" y="5047738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863683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Példák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0657"/>
              </p:ext>
            </p:extLst>
          </p:nvPr>
        </p:nvGraphicFramePr>
        <p:xfrm>
          <a:off x="333178" y="2278354"/>
          <a:ext cx="8534399" cy="301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373010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61994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Kotlin DSL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626301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server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permissions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Diagnosztika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"monitor-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Engedélyezés, módosítás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8534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438DB6-7AB6-2E26-7BCC-2BFF478E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7" y="1606568"/>
            <a:ext cx="8534400" cy="2887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43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1188</Words>
  <Application>Microsoft Office PowerPoint</Application>
  <PresentationFormat>Diavetítés a képernyőre (4:3 oldalarány)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Példák kényszerekre</vt:lpstr>
      <vt:lpstr>Kényszer betartatási módszerek</vt:lpstr>
      <vt:lpstr>Elkészült rendszer</vt:lpstr>
      <vt:lpstr>Nyelv – Kotlin DSL</vt:lpstr>
      <vt:lpstr>Nyelv – diagnosztika</vt:lpstr>
      <vt:lpstr>Nyelv – diagnosztika</vt:lpstr>
      <vt:lpstr>Nyelv – Esemény validálás</vt:lpstr>
      <vt:lpstr>Nyelv – Esemény módosítás</vt:lpstr>
      <vt:lpstr>Validálás és beavatkozás</vt:lpstr>
      <vt:lpstr>Validálás és beavatkozás</vt:lpstr>
      <vt:lpstr>Validálás és beavatkozás</vt:lpstr>
      <vt:lpstr>Demo</vt:lpstr>
      <vt:lpstr>Webhook kézzel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35</cp:revision>
  <dcterms:created xsi:type="dcterms:W3CDTF">2022-05-19T21:57:58Z</dcterms:created>
  <dcterms:modified xsi:type="dcterms:W3CDTF">2023-05-17T20:29:06Z</dcterms:modified>
</cp:coreProperties>
</file>