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20"/>
  </p:notesMasterIdLst>
  <p:sldIdLst>
    <p:sldId id="257" r:id="rId2"/>
    <p:sldId id="287" r:id="rId3"/>
    <p:sldId id="286" r:id="rId4"/>
    <p:sldId id="288" r:id="rId5"/>
    <p:sldId id="261" r:id="rId6"/>
    <p:sldId id="290" r:id="rId7"/>
    <p:sldId id="291" r:id="rId8"/>
    <p:sldId id="297" r:id="rId9"/>
    <p:sldId id="305" r:id="rId10"/>
    <p:sldId id="293" r:id="rId11"/>
    <p:sldId id="292" r:id="rId12"/>
    <p:sldId id="298" r:id="rId13"/>
    <p:sldId id="299" r:id="rId14"/>
    <p:sldId id="302" r:id="rId15"/>
    <p:sldId id="294" r:id="rId16"/>
    <p:sldId id="295" r:id="rId17"/>
    <p:sldId id="30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 Tieger" initials="BT" lastIdx="1" clrIdx="0">
    <p:extLst>
      <p:ext uri="{19B8F6BF-5375-455C-9EA6-DF929625EA0E}">
        <p15:presenceInfo xmlns:p15="http://schemas.microsoft.com/office/powerpoint/2012/main" userId="80ad01ce0bf939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FFFFFF"/>
    <a:srgbClr val="95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8" autoAdjust="0"/>
  </p:normalViewPr>
  <p:slideViewPr>
    <p:cSldViewPr snapToGrid="0">
      <p:cViewPr varScale="1">
        <p:scale>
          <a:sx n="77" d="100"/>
          <a:sy n="77" d="100"/>
        </p:scale>
        <p:origin x="260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en-US">
              <a:latin typeface="Century Gothic" panose="020B0502020202020204"/>
            </a:rPr>
            <a:t>Nyílt forráskódú konténerkezelő platform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658BAF40-90FB-4043-BCFE-D2F5DD643031}">
      <dgm:prSet/>
      <dgm:spPr/>
      <dgm:t>
        <a:bodyPr/>
        <a:lstStyle/>
        <a:p>
          <a:r>
            <a:rPr lang="en-US">
              <a:latin typeface="Century Gothic" panose="020B0502020202020204"/>
            </a:rPr>
            <a:t>Alkalmazások hatékony üzemeltetése és skálázása</a:t>
          </a:r>
          <a:endParaRPr lang="en-US" dirty="0">
            <a:latin typeface="Century Gothic" panose="020B0502020202020204"/>
          </a:endParaRPr>
        </a:p>
      </dgm:t>
    </dgm:pt>
    <dgm:pt modelId="{A796E971-AC8D-4DF9-89B2-B68CDD6BAE27}" type="parTrans" cxnId="{D3358C42-C723-45F9-8A6D-97DBC1DF4FFC}">
      <dgm:prSet/>
      <dgm:spPr/>
      <dgm:t>
        <a:bodyPr/>
        <a:lstStyle/>
        <a:p>
          <a:endParaRPr lang="hu-HU"/>
        </a:p>
      </dgm:t>
    </dgm:pt>
    <dgm:pt modelId="{CAF72F78-C662-4285-84C6-5FDF2F2AE8D9}" type="sibTrans" cxnId="{D3358C42-C723-45F9-8A6D-97DBC1DF4FFC}">
      <dgm:prSet/>
      <dgm:spPr/>
      <dgm:t>
        <a:bodyPr/>
        <a:lstStyle/>
        <a:p>
          <a:endParaRPr lang="hu-HU"/>
        </a:p>
      </dgm:t>
    </dgm:pt>
    <dgm:pt modelId="{AF488D27-82C8-43DB-AB2D-14D1C8DB5F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Century Gothic" panose="020B0502020202020204"/>
            </a:rPr>
            <a:t>Konténerek kezelése: önállóan futó alkalmazások és függőségeik</a:t>
          </a:r>
          <a:endParaRPr lang="en-US" dirty="0">
            <a:latin typeface="Century Gothic" panose="020B0502020202020204"/>
          </a:endParaRPr>
        </a:p>
      </dgm:t>
    </dgm:pt>
    <dgm:pt modelId="{ACC327A6-60D2-4926-8DFF-7428021685D4}" type="parTrans" cxnId="{B3DA0E52-80AA-4FC0-BF2A-8603B52799A4}">
      <dgm:prSet/>
      <dgm:spPr/>
      <dgm:t>
        <a:bodyPr/>
        <a:lstStyle/>
        <a:p>
          <a:endParaRPr lang="hu-HU"/>
        </a:p>
      </dgm:t>
    </dgm:pt>
    <dgm:pt modelId="{8F69C902-9C10-4EB1-8BD1-9BC92FF7406F}" type="sibTrans" cxnId="{B3DA0E52-80AA-4FC0-BF2A-8603B52799A4}">
      <dgm:prSet/>
      <dgm:spPr/>
      <dgm:t>
        <a:bodyPr/>
        <a:lstStyle/>
        <a:p>
          <a:endParaRPr lang="hu-HU"/>
        </a:p>
      </dgm:t>
    </dgm:pt>
    <dgm:pt modelId="{BBF91FF3-E94E-4358-8F00-B5FA14F5F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hu-HU">
              <a:latin typeface="Century Gothic" panose="020B0502020202020204"/>
            </a:rPr>
            <a:t>Üzemeltetés deklaratív leírás alapján</a:t>
          </a:r>
          <a:endParaRPr lang="en-US" dirty="0">
            <a:latin typeface="Century Gothic" panose="020B0502020202020204"/>
          </a:endParaRPr>
        </a:p>
      </dgm:t>
    </dgm:pt>
    <dgm:pt modelId="{525E6463-9E7A-4890-BED3-11216CCC618D}" type="parTrans" cxnId="{05058C04-E15A-4004-AF53-8897B4D818EE}">
      <dgm:prSet/>
      <dgm:spPr/>
      <dgm:t>
        <a:bodyPr/>
        <a:lstStyle/>
        <a:p>
          <a:endParaRPr lang="hu-HU"/>
        </a:p>
      </dgm:t>
    </dgm:pt>
    <dgm:pt modelId="{4B8202D1-B91A-499C-A920-9205C4C70F51}" type="sibTrans" cxnId="{05058C04-E15A-4004-AF53-8897B4D818EE}">
      <dgm:prSet/>
      <dgm:spPr/>
      <dgm:t>
        <a:bodyPr/>
        <a:lstStyle/>
        <a:p>
          <a:endParaRPr lang="hu-HU"/>
        </a:p>
      </dgm:t>
    </dgm:pt>
    <dgm:pt modelId="{717F799C-55C4-47A6-8689-DB1201AE7BDD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F8FF8EE1-8932-4BA4-8A6B-9BFC018A3A72}" type="pres">
      <dgm:prSet presAssocID="{99B3D88B-F46C-4592-AF78-0BA948D61478}" presName="Name1" presStyleCnt="0"/>
      <dgm:spPr/>
    </dgm:pt>
    <dgm:pt modelId="{507C3631-4CB2-4C9A-9803-23E77F1443A1}" type="pres">
      <dgm:prSet presAssocID="{99B3D88B-F46C-4592-AF78-0BA948D61478}" presName="cycle" presStyleCnt="0"/>
      <dgm:spPr/>
    </dgm:pt>
    <dgm:pt modelId="{85403AA4-F431-46AA-9D44-B4CAC9C81F33}" type="pres">
      <dgm:prSet presAssocID="{99B3D88B-F46C-4592-AF78-0BA948D61478}" presName="srcNode" presStyleLbl="node1" presStyleIdx="0" presStyleCnt="4"/>
      <dgm:spPr/>
    </dgm:pt>
    <dgm:pt modelId="{5B2D5768-B9E1-45EA-B085-FD835F55086B}" type="pres">
      <dgm:prSet presAssocID="{99B3D88B-F46C-4592-AF78-0BA948D61478}" presName="conn" presStyleLbl="parChTrans1D2" presStyleIdx="0" presStyleCnt="1"/>
      <dgm:spPr/>
    </dgm:pt>
    <dgm:pt modelId="{97D93C6B-E128-48F1-B3FC-BA1B463235B6}" type="pres">
      <dgm:prSet presAssocID="{99B3D88B-F46C-4592-AF78-0BA948D61478}" presName="extraNode" presStyleLbl="node1" presStyleIdx="0" presStyleCnt="4"/>
      <dgm:spPr/>
    </dgm:pt>
    <dgm:pt modelId="{3AED3C48-90D2-4D57-AAE3-9AAC0F09650D}" type="pres">
      <dgm:prSet presAssocID="{99B3D88B-F46C-4592-AF78-0BA948D61478}" presName="dstNode" presStyleLbl="node1" presStyleIdx="0" presStyleCnt="4"/>
      <dgm:spPr/>
    </dgm:pt>
    <dgm:pt modelId="{7A07B3D6-B676-489C-A14B-522433218890}" type="pres">
      <dgm:prSet presAssocID="{6B6CB7B3-8F90-424F-B540-997DEE25A032}" presName="text_1" presStyleLbl="node1" presStyleIdx="0" presStyleCnt="4">
        <dgm:presLayoutVars>
          <dgm:bulletEnabled val="1"/>
        </dgm:presLayoutVars>
      </dgm:prSet>
      <dgm:spPr/>
    </dgm:pt>
    <dgm:pt modelId="{781481C3-C70E-4192-857B-EAE5D0BF3DAB}" type="pres">
      <dgm:prSet presAssocID="{6B6CB7B3-8F90-424F-B540-997DEE25A032}" presName="accent_1" presStyleCnt="0"/>
      <dgm:spPr/>
    </dgm:pt>
    <dgm:pt modelId="{8C8B0D06-97B4-4867-B4B6-D44D8CB1D870}" type="pres">
      <dgm:prSet presAssocID="{6B6CB7B3-8F90-424F-B540-997DEE25A032}" presName="accentRepeatNode" presStyleLbl="solidFgAcc1" presStyleIdx="0" presStyleCnt="4"/>
      <dgm:spPr/>
    </dgm:pt>
    <dgm:pt modelId="{A7FCFB62-6745-4AD1-A0C2-B3BAC7F1666D}" type="pres">
      <dgm:prSet presAssocID="{658BAF40-90FB-4043-BCFE-D2F5DD643031}" presName="text_2" presStyleLbl="node1" presStyleIdx="1" presStyleCnt="4">
        <dgm:presLayoutVars>
          <dgm:bulletEnabled val="1"/>
        </dgm:presLayoutVars>
      </dgm:prSet>
      <dgm:spPr/>
    </dgm:pt>
    <dgm:pt modelId="{53823006-FA90-483D-8B83-BF3C5C29FD03}" type="pres">
      <dgm:prSet presAssocID="{658BAF40-90FB-4043-BCFE-D2F5DD643031}" presName="accent_2" presStyleCnt="0"/>
      <dgm:spPr/>
    </dgm:pt>
    <dgm:pt modelId="{7AC4B056-4388-4154-8146-ACA8500F258A}" type="pres">
      <dgm:prSet presAssocID="{658BAF40-90FB-4043-BCFE-D2F5DD643031}" presName="accentRepeatNode" presStyleLbl="solidFgAcc1" presStyleIdx="1" presStyleCnt="4"/>
      <dgm:spPr/>
    </dgm:pt>
    <dgm:pt modelId="{45FA102C-48A2-4959-B319-122BE0FAEE76}" type="pres">
      <dgm:prSet presAssocID="{AF488D27-82C8-43DB-AB2D-14D1C8DB5FF7}" presName="text_3" presStyleLbl="node1" presStyleIdx="2" presStyleCnt="4">
        <dgm:presLayoutVars>
          <dgm:bulletEnabled val="1"/>
        </dgm:presLayoutVars>
      </dgm:prSet>
      <dgm:spPr/>
    </dgm:pt>
    <dgm:pt modelId="{250B9792-565D-4401-836D-023370EDFA45}" type="pres">
      <dgm:prSet presAssocID="{AF488D27-82C8-43DB-AB2D-14D1C8DB5FF7}" presName="accent_3" presStyleCnt="0"/>
      <dgm:spPr/>
    </dgm:pt>
    <dgm:pt modelId="{C3B1D815-5C11-47BC-8767-76B7A23047F4}" type="pres">
      <dgm:prSet presAssocID="{AF488D27-82C8-43DB-AB2D-14D1C8DB5FF7}" presName="accentRepeatNode" presStyleLbl="solidFgAcc1" presStyleIdx="2" presStyleCnt="4"/>
      <dgm:spPr/>
    </dgm:pt>
    <dgm:pt modelId="{D8778C8F-2874-47CC-8845-2C8AFF748869}" type="pres">
      <dgm:prSet presAssocID="{BBF91FF3-E94E-4358-8F00-B5FA14F5F9F8}" presName="text_4" presStyleLbl="node1" presStyleIdx="3" presStyleCnt="4">
        <dgm:presLayoutVars>
          <dgm:bulletEnabled val="1"/>
        </dgm:presLayoutVars>
      </dgm:prSet>
      <dgm:spPr/>
    </dgm:pt>
    <dgm:pt modelId="{2FBD706E-3D84-4BF8-9638-67AEE5E2D12B}" type="pres">
      <dgm:prSet presAssocID="{BBF91FF3-E94E-4358-8F00-B5FA14F5F9F8}" presName="accent_4" presStyleCnt="0"/>
      <dgm:spPr/>
    </dgm:pt>
    <dgm:pt modelId="{3A73D344-B958-4215-B1D1-B99EEE4DEE38}" type="pres">
      <dgm:prSet presAssocID="{BBF91FF3-E94E-4358-8F00-B5FA14F5F9F8}" presName="accentRepeatNode" presStyleLbl="solidFgAcc1" presStyleIdx="3" presStyleCnt="4"/>
      <dgm:spPr/>
    </dgm:pt>
  </dgm:ptLst>
  <dgm:cxnLst>
    <dgm:cxn modelId="{05058C04-E15A-4004-AF53-8897B4D818EE}" srcId="{99B3D88B-F46C-4592-AF78-0BA948D61478}" destId="{BBF91FF3-E94E-4358-8F00-B5FA14F5F9F8}" srcOrd="3" destOrd="0" parTransId="{525E6463-9E7A-4890-BED3-11216CCC618D}" sibTransId="{4B8202D1-B91A-499C-A920-9205C4C70F51}"/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D3358C42-C723-45F9-8A6D-97DBC1DF4FFC}" srcId="{99B3D88B-F46C-4592-AF78-0BA948D61478}" destId="{658BAF40-90FB-4043-BCFE-D2F5DD643031}" srcOrd="1" destOrd="0" parTransId="{A796E971-AC8D-4DF9-89B2-B68CDD6BAE27}" sibTransId="{CAF72F78-C662-4285-84C6-5FDF2F2AE8D9}"/>
    <dgm:cxn modelId="{2E54A963-8085-47D3-9BCE-2ECA2431A747}" type="presOf" srcId="{D53EAB5D-33B8-421D-B975-62BEFD67C0BC}" destId="{5B2D5768-B9E1-45EA-B085-FD835F55086B}" srcOrd="0" destOrd="0" presId="urn:microsoft.com/office/officeart/2008/layout/VerticalCurvedList"/>
    <dgm:cxn modelId="{1181A56B-B2FF-4229-A184-BC98E9BB9805}" type="presOf" srcId="{BBF91FF3-E94E-4358-8F00-B5FA14F5F9F8}" destId="{D8778C8F-2874-47CC-8845-2C8AFF748869}" srcOrd="0" destOrd="0" presId="urn:microsoft.com/office/officeart/2008/layout/VerticalCurvedList"/>
    <dgm:cxn modelId="{578BA76D-5D68-414F-B4C7-B0D90764265C}" type="presOf" srcId="{6B6CB7B3-8F90-424F-B540-997DEE25A032}" destId="{7A07B3D6-B676-489C-A14B-522433218890}" srcOrd="0" destOrd="0" presId="urn:microsoft.com/office/officeart/2008/layout/VerticalCurvedList"/>
    <dgm:cxn modelId="{B3DA0E52-80AA-4FC0-BF2A-8603B52799A4}" srcId="{99B3D88B-F46C-4592-AF78-0BA948D61478}" destId="{AF488D27-82C8-43DB-AB2D-14D1C8DB5FF7}" srcOrd="2" destOrd="0" parTransId="{ACC327A6-60D2-4926-8DFF-7428021685D4}" sibTransId="{8F69C902-9C10-4EB1-8BD1-9BC92FF7406F}"/>
    <dgm:cxn modelId="{989DDD73-B150-4856-9E7E-27ADE044CC38}" type="presOf" srcId="{658BAF40-90FB-4043-BCFE-D2F5DD643031}" destId="{A7FCFB62-6745-4AD1-A0C2-B3BAC7F1666D}" srcOrd="0" destOrd="0" presId="urn:microsoft.com/office/officeart/2008/layout/VerticalCurvedList"/>
    <dgm:cxn modelId="{226342BA-5C98-4D00-85BD-0A5B6227EA39}" type="presOf" srcId="{AF488D27-82C8-43DB-AB2D-14D1C8DB5FF7}" destId="{45FA102C-48A2-4959-B319-122BE0FAEE76}" srcOrd="0" destOrd="0" presId="urn:microsoft.com/office/officeart/2008/layout/VerticalCurvedList"/>
    <dgm:cxn modelId="{CA10F5EC-7D06-4F60-94B7-8B98598CE94F}" type="presOf" srcId="{99B3D88B-F46C-4592-AF78-0BA948D61478}" destId="{717F799C-55C4-47A6-8689-DB1201AE7BDD}" srcOrd="0" destOrd="0" presId="urn:microsoft.com/office/officeart/2008/layout/VerticalCurvedList"/>
    <dgm:cxn modelId="{9A41150E-05D9-44EF-A947-5F37D1AE3A28}" type="presParOf" srcId="{717F799C-55C4-47A6-8689-DB1201AE7BDD}" destId="{F8FF8EE1-8932-4BA4-8A6B-9BFC018A3A72}" srcOrd="0" destOrd="0" presId="urn:microsoft.com/office/officeart/2008/layout/VerticalCurvedList"/>
    <dgm:cxn modelId="{62875DF4-90EA-4E29-82E7-0D8C0237ECFA}" type="presParOf" srcId="{F8FF8EE1-8932-4BA4-8A6B-9BFC018A3A72}" destId="{507C3631-4CB2-4C9A-9803-23E77F1443A1}" srcOrd="0" destOrd="0" presId="urn:microsoft.com/office/officeart/2008/layout/VerticalCurvedList"/>
    <dgm:cxn modelId="{CA879687-7358-46F4-AC3B-FCAEA9685C63}" type="presParOf" srcId="{507C3631-4CB2-4C9A-9803-23E77F1443A1}" destId="{85403AA4-F431-46AA-9D44-B4CAC9C81F33}" srcOrd="0" destOrd="0" presId="urn:microsoft.com/office/officeart/2008/layout/VerticalCurvedList"/>
    <dgm:cxn modelId="{12A6CDFD-3A7A-453C-BB68-D7BD6656A85F}" type="presParOf" srcId="{507C3631-4CB2-4C9A-9803-23E77F1443A1}" destId="{5B2D5768-B9E1-45EA-B085-FD835F55086B}" srcOrd="1" destOrd="0" presId="urn:microsoft.com/office/officeart/2008/layout/VerticalCurvedList"/>
    <dgm:cxn modelId="{C0D934F6-BEA1-4D13-80AC-5B2A1E0F178C}" type="presParOf" srcId="{507C3631-4CB2-4C9A-9803-23E77F1443A1}" destId="{97D93C6B-E128-48F1-B3FC-BA1B463235B6}" srcOrd="2" destOrd="0" presId="urn:microsoft.com/office/officeart/2008/layout/VerticalCurvedList"/>
    <dgm:cxn modelId="{DB35811E-A6DD-42F5-9814-742C9D6C18CE}" type="presParOf" srcId="{507C3631-4CB2-4C9A-9803-23E77F1443A1}" destId="{3AED3C48-90D2-4D57-AAE3-9AAC0F09650D}" srcOrd="3" destOrd="0" presId="urn:microsoft.com/office/officeart/2008/layout/VerticalCurvedList"/>
    <dgm:cxn modelId="{10E5782A-4499-452F-8DD2-F9EFCCE2F7E0}" type="presParOf" srcId="{F8FF8EE1-8932-4BA4-8A6B-9BFC018A3A72}" destId="{7A07B3D6-B676-489C-A14B-522433218890}" srcOrd="1" destOrd="0" presId="urn:microsoft.com/office/officeart/2008/layout/VerticalCurvedList"/>
    <dgm:cxn modelId="{4E470619-6B9B-4591-B925-B15EBF26E3A3}" type="presParOf" srcId="{F8FF8EE1-8932-4BA4-8A6B-9BFC018A3A72}" destId="{781481C3-C70E-4192-857B-EAE5D0BF3DAB}" srcOrd="2" destOrd="0" presId="urn:microsoft.com/office/officeart/2008/layout/VerticalCurvedList"/>
    <dgm:cxn modelId="{95DE96FE-7380-417D-8D74-DDF9C84C180F}" type="presParOf" srcId="{781481C3-C70E-4192-857B-EAE5D0BF3DAB}" destId="{8C8B0D06-97B4-4867-B4B6-D44D8CB1D870}" srcOrd="0" destOrd="0" presId="urn:microsoft.com/office/officeart/2008/layout/VerticalCurvedList"/>
    <dgm:cxn modelId="{B8F77C76-54AF-4D4B-965B-12CE953B71E8}" type="presParOf" srcId="{F8FF8EE1-8932-4BA4-8A6B-9BFC018A3A72}" destId="{A7FCFB62-6745-4AD1-A0C2-B3BAC7F1666D}" srcOrd="3" destOrd="0" presId="urn:microsoft.com/office/officeart/2008/layout/VerticalCurvedList"/>
    <dgm:cxn modelId="{48B0E94D-E96E-46B1-A927-D30518E7D7CF}" type="presParOf" srcId="{F8FF8EE1-8932-4BA4-8A6B-9BFC018A3A72}" destId="{53823006-FA90-483D-8B83-BF3C5C29FD03}" srcOrd="4" destOrd="0" presId="urn:microsoft.com/office/officeart/2008/layout/VerticalCurvedList"/>
    <dgm:cxn modelId="{3FA23547-8E41-4404-9138-00ACAB91F6D5}" type="presParOf" srcId="{53823006-FA90-483D-8B83-BF3C5C29FD03}" destId="{7AC4B056-4388-4154-8146-ACA8500F258A}" srcOrd="0" destOrd="0" presId="urn:microsoft.com/office/officeart/2008/layout/VerticalCurvedList"/>
    <dgm:cxn modelId="{4F0904B2-5403-4D5E-A676-67B93CF78320}" type="presParOf" srcId="{F8FF8EE1-8932-4BA4-8A6B-9BFC018A3A72}" destId="{45FA102C-48A2-4959-B319-122BE0FAEE76}" srcOrd="5" destOrd="0" presId="urn:microsoft.com/office/officeart/2008/layout/VerticalCurvedList"/>
    <dgm:cxn modelId="{72D2A445-3C81-48DF-B796-07CC783821C8}" type="presParOf" srcId="{F8FF8EE1-8932-4BA4-8A6B-9BFC018A3A72}" destId="{250B9792-565D-4401-836D-023370EDFA45}" srcOrd="6" destOrd="0" presId="urn:microsoft.com/office/officeart/2008/layout/VerticalCurvedList"/>
    <dgm:cxn modelId="{A5617ABF-E8B3-4EE5-AF66-42505E67670E}" type="presParOf" srcId="{250B9792-565D-4401-836D-023370EDFA45}" destId="{C3B1D815-5C11-47BC-8767-76B7A23047F4}" srcOrd="0" destOrd="0" presId="urn:microsoft.com/office/officeart/2008/layout/VerticalCurvedList"/>
    <dgm:cxn modelId="{EECC2177-C436-49A5-B8CF-B825343B3D63}" type="presParOf" srcId="{F8FF8EE1-8932-4BA4-8A6B-9BFC018A3A72}" destId="{D8778C8F-2874-47CC-8845-2C8AFF748869}" srcOrd="7" destOrd="0" presId="urn:microsoft.com/office/officeart/2008/layout/VerticalCurvedList"/>
    <dgm:cxn modelId="{75351D31-69BD-4C4D-BD5C-78F3EEC2ECF2}" type="presParOf" srcId="{F8FF8EE1-8932-4BA4-8A6B-9BFC018A3A72}" destId="{2FBD706E-3D84-4BF8-9638-67AEE5E2D12B}" srcOrd="8" destOrd="0" presId="urn:microsoft.com/office/officeart/2008/layout/VerticalCurvedList"/>
    <dgm:cxn modelId="{C3BDB11C-A191-4556-B5F3-9B9258BFE544}" type="presParOf" srcId="{2FBD706E-3D84-4BF8-9638-67AEE5E2D12B}" destId="{3A73D344-B958-4215-B1D1-B99EEE4DEE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CB7B3-8F90-424F-B540-997DEE25A032}">
      <dgm:prSet/>
      <dgm:spPr/>
      <dgm:t>
        <a:bodyPr/>
        <a:lstStyle/>
        <a:p>
          <a:r>
            <a:rPr lang="hu-HU" dirty="0"/>
            <a:t>Minden frontend </a:t>
          </a:r>
          <a:r>
            <a:rPr lang="hu-HU" dirty="0" err="1"/>
            <a:t>pod</a:t>
          </a:r>
          <a:r>
            <a:rPr lang="hu-HU" dirty="0"/>
            <a:t> két példányban fusson, különböző </a:t>
          </a:r>
          <a:r>
            <a:rPr lang="hu-HU" dirty="0" err="1"/>
            <a:t>node</a:t>
          </a:r>
          <a:r>
            <a:rPr lang="hu-HU" dirty="0"/>
            <a:t>-okon a magas rendelkezésre állás miatt</a:t>
          </a:r>
          <a:endParaRPr lang="en-US" dirty="0"/>
        </a:p>
      </dgm:t>
    </dgm:pt>
    <dgm:pt modelId="{6791338E-1CE4-456D-819D-72D41019E478}" type="parTrans" cxnId="{E464B716-5E45-4723-990B-D3207582E0D1}">
      <dgm:prSet/>
      <dgm:spPr/>
      <dgm:t>
        <a:bodyPr/>
        <a:lstStyle/>
        <a:p>
          <a:endParaRPr lang="en-US"/>
        </a:p>
      </dgm:t>
    </dgm:pt>
    <dgm:pt modelId="{D53EAB5D-33B8-421D-B975-62BEFD67C0BC}" type="sibTrans" cxnId="{E464B716-5E45-4723-990B-D3207582E0D1}">
      <dgm:prSet/>
      <dgm:spPr/>
      <dgm:t>
        <a:bodyPr/>
        <a:lstStyle/>
        <a:p>
          <a:endParaRPr lang="en-US"/>
        </a:p>
      </dgm:t>
    </dgm:pt>
    <dgm:pt modelId="{5F02017F-8E6F-4633-A47B-EFC32CC0D909}">
      <dgm:prSet/>
      <dgm:spPr/>
      <dgm:t>
        <a:bodyPr/>
        <a:lstStyle/>
        <a:p>
          <a:r>
            <a:rPr lang="hu-HU" dirty="0"/>
            <a:t>Minden </a:t>
          </a:r>
          <a:r>
            <a:rPr lang="hu-HU" dirty="0" err="1"/>
            <a:t>podnak</a:t>
          </a:r>
          <a:r>
            <a:rPr lang="hu-HU" dirty="0"/>
            <a:t> kell legyen </a:t>
          </a:r>
          <a:r>
            <a:rPr lang="hu-HU" dirty="0" err="1"/>
            <a:t>resources</a:t>
          </a:r>
          <a:r>
            <a:rPr lang="hu-HU" dirty="0"/>
            <a:t> limit megszabva</a:t>
          </a:r>
          <a:endParaRPr lang="en-US" dirty="0"/>
        </a:p>
      </dgm:t>
    </dgm:pt>
    <dgm:pt modelId="{EFA134A1-BB50-4AD1-8DCF-5D8CCA96FBBC}" type="parTrans" cxnId="{DFE69D94-3B18-4754-80E7-9248EA72D726}">
      <dgm:prSet/>
      <dgm:spPr/>
      <dgm:t>
        <a:bodyPr/>
        <a:lstStyle/>
        <a:p>
          <a:endParaRPr lang="en-US"/>
        </a:p>
      </dgm:t>
    </dgm:pt>
    <dgm:pt modelId="{47E2311A-82F0-4165-AAD8-BBEA82904F14}" type="sibTrans" cxnId="{DFE69D94-3B18-4754-80E7-9248EA72D726}">
      <dgm:prSet/>
      <dgm:spPr/>
      <dgm:t>
        <a:bodyPr/>
        <a:lstStyle/>
        <a:p>
          <a:endParaRPr lang="en-US"/>
        </a:p>
      </dgm:t>
    </dgm:pt>
    <dgm:pt modelId="{64CA276B-9E29-4C25-B953-636D5DE373CB}">
      <dgm:prSet/>
      <dgm:spPr/>
      <dgm:t>
        <a:bodyPr/>
        <a:lstStyle/>
        <a:p>
          <a:r>
            <a:rPr lang="hu-HU" dirty="0"/>
            <a:t>Horizontálisan skálázott komponenseknél a </a:t>
          </a:r>
          <a:r>
            <a:rPr lang="hu-HU" dirty="0" err="1"/>
            <a:t>resources</a:t>
          </a:r>
          <a:r>
            <a:rPr lang="hu-HU" dirty="0"/>
            <a:t> limit és </a:t>
          </a:r>
          <a:r>
            <a:rPr lang="hu-HU" dirty="0" err="1"/>
            <a:t>request</a:t>
          </a:r>
          <a:r>
            <a:rPr lang="hu-HU" dirty="0"/>
            <a:t> meg kell egyezzen.</a:t>
          </a:r>
          <a:endParaRPr lang="en-US" dirty="0"/>
        </a:p>
      </dgm:t>
    </dgm:pt>
    <dgm:pt modelId="{2629F8B9-56C1-407F-BE05-096E2FAD0671}" type="parTrans" cxnId="{AA372834-FE2C-488E-B961-ACC3176F60EF}">
      <dgm:prSet/>
      <dgm:spPr/>
      <dgm:t>
        <a:bodyPr/>
        <a:lstStyle/>
        <a:p>
          <a:endParaRPr lang="en-US"/>
        </a:p>
      </dgm:t>
    </dgm:pt>
    <dgm:pt modelId="{16E342EB-4F99-48A4-A103-12C775A402DA}" type="sibTrans" cxnId="{AA372834-FE2C-488E-B961-ACC3176F60EF}">
      <dgm:prSet/>
      <dgm:spPr/>
      <dgm:t>
        <a:bodyPr/>
        <a:lstStyle/>
        <a:p>
          <a:endParaRPr lang="en-US"/>
        </a:p>
      </dgm:t>
    </dgm:pt>
    <dgm:pt modelId="{42CF10C7-92B1-4A47-9A2F-76116A7E058B}" type="pres">
      <dgm:prSet presAssocID="{99B3D88B-F46C-4592-AF78-0BA948D61478}" presName="vert0" presStyleCnt="0">
        <dgm:presLayoutVars>
          <dgm:dir/>
          <dgm:animOne val="branch"/>
          <dgm:animLvl val="lvl"/>
        </dgm:presLayoutVars>
      </dgm:prSet>
      <dgm:spPr/>
    </dgm:pt>
    <dgm:pt modelId="{FC6804BF-02BC-42E3-8247-BDCE86367ECF}" type="pres">
      <dgm:prSet presAssocID="{6B6CB7B3-8F90-424F-B540-997DEE25A032}" presName="thickLine" presStyleLbl="alignNode1" presStyleIdx="0" presStyleCnt="3"/>
      <dgm:spPr/>
    </dgm:pt>
    <dgm:pt modelId="{70644090-6FD4-454D-851E-9BA2FA696D98}" type="pres">
      <dgm:prSet presAssocID="{6B6CB7B3-8F90-424F-B540-997DEE25A032}" presName="horz1" presStyleCnt="0"/>
      <dgm:spPr/>
    </dgm:pt>
    <dgm:pt modelId="{D212F466-15A9-4107-91F4-00EE99847FA1}" type="pres">
      <dgm:prSet presAssocID="{6B6CB7B3-8F90-424F-B540-997DEE25A032}" presName="tx1" presStyleLbl="revTx" presStyleIdx="0" presStyleCnt="3" custScaleY="88517"/>
      <dgm:spPr/>
    </dgm:pt>
    <dgm:pt modelId="{98107CCB-4977-41A7-99C5-8E6F1184FF86}" type="pres">
      <dgm:prSet presAssocID="{6B6CB7B3-8F90-424F-B540-997DEE25A032}" presName="vert1" presStyleCnt="0"/>
      <dgm:spPr/>
    </dgm:pt>
    <dgm:pt modelId="{E592AC9B-8B1F-4D11-83FA-CDA76DD7DE23}" type="pres">
      <dgm:prSet presAssocID="{5F02017F-8E6F-4633-A47B-EFC32CC0D909}" presName="thickLine" presStyleLbl="alignNode1" presStyleIdx="1" presStyleCnt="3"/>
      <dgm:spPr/>
    </dgm:pt>
    <dgm:pt modelId="{5B9768D2-E4C1-4E5F-9A4A-4762EA525843}" type="pres">
      <dgm:prSet presAssocID="{5F02017F-8E6F-4633-A47B-EFC32CC0D909}" presName="horz1" presStyleCnt="0"/>
      <dgm:spPr/>
    </dgm:pt>
    <dgm:pt modelId="{6E0A7F02-DA16-4A37-BF71-7491219D8486}" type="pres">
      <dgm:prSet presAssocID="{5F02017F-8E6F-4633-A47B-EFC32CC0D909}" presName="tx1" presStyleLbl="revTx" presStyleIdx="1" presStyleCnt="3" custScaleY="56253"/>
      <dgm:spPr/>
    </dgm:pt>
    <dgm:pt modelId="{7F24F976-1E87-4556-9B52-8A43CBDD85C6}" type="pres">
      <dgm:prSet presAssocID="{5F02017F-8E6F-4633-A47B-EFC32CC0D909}" presName="vert1" presStyleCnt="0"/>
      <dgm:spPr/>
    </dgm:pt>
    <dgm:pt modelId="{A07F5946-CDFD-4F65-AE94-BAE1A42CA3BC}" type="pres">
      <dgm:prSet presAssocID="{64CA276B-9E29-4C25-B953-636D5DE373CB}" presName="thickLine" presStyleLbl="alignNode1" presStyleIdx="2" presStyleCnt="3"/>
      <dgm:spPr/>
    </dgm:pt>
    <dgm:pt modelId="{20725B78-B936-4DD1-8E48-AECC9BCC02BE}" type="pres">
      <dgm:prSet presAssocID="{64CA276B-9E29-4C25-B953-636D5DE373CB}" presName="horz1" presStyleCnt="0"/>
      <dgm:spPr/>
    </dgm:pt>
    <dgm:pt modelId="{EC7BC41A-3DC6-45B8-98F4-B8FF7015C783}" type="pres">
      <dgm:prSet presAssocID="{64CA276B-9E29-4C25-B953-636D5DE373CB}" presName="tx1" presStyleLbl="revTx" presStyleIdx="2" presStyleCnt="3"/>
      <dgm:spPr/>
    </dgm:pt>
    <dgm:pt modelId="{CC322A68-0D75-4AFC-8472-F73A006E746C}" type="pres">
      <dgm:prSet presAssocID="{64CA276B-9E29-4C25-B953-636D5DE373CB}" presName="vert1" presStyleCnt="0"/>
      <dgm:spPr/>
    </dgm:pt>
  </dgm:ptLst>
  <dgm:cxnLst>
    <dgm:cxn modelId="{E464B716-5E45-4723-990B-D3207582E0D1}" srcId="{99B3D88B-F46C-4592-AF78-0BA948D61478}" destId="{6B6CB7B3-8F90-424F-B540-997DEE25A032}" srcOrd="0" destOrd="0" parTransId="{6791338E-1CE4-456D-819D-72D41019E478}" sibTransId="{D53EAB5D-33B8-421D-B975-62BEFD67C0BC}"/>
    <dgm:cxn modelId="{AA372834-FE2C-488E-B961-ACC3176F60EF}" srcId="{99B3D88B-F46C-4592-AF78-0BA948D61478}" destId="{64CA276B-9E29-4C25-B953-636D5DE373CB}" srcOrd="2" destOrd="0" parTransId="{2629F8B9-56C1-407F-BE05-096E2FAD0671}" sibTransId="{16E342EB-4F99-48A4-A103-12C775A402DA}"/>
    <dgm:cxn modelId="{3BD6CD4C-6067-4966-9965-4F601F110135}" type="presOf" srcId="{5F02017F-8E6F-4633-A47B-EFC32CC0D909}" destId="{6E0A7F02-DA16-4A37-BF71-7491219D8486}" srcOrd="0" destOrd="0" presId="urn:microsoft.com/office/officeart/2008/layout/LinedList"/>
    <dgm:cxn modelId="{8AC22183-22FF-4DC9-AA04-41FBC3D4C247}" type="presOf" srcId="{64CA276B-9E29-4C25-B953-636D5DE373CB}" destId="{EC7BC41A-3DC6-45B8-98F4-B8FF7015C783}" srcOrd="0" destOrd="0" presId="urn:microsoft.com/office/officeart/2008/layout/LinedList"/>
    <dgm:cxn modelId="{DFE69D94-3B18-4754-80E7-9248EA72D726}" srcId="{99B3D88B-F46C-4592-AF78-0BA948D61478}" destId="{5F02017F-8E6F-4633-A47B-EFC32CC0D909}" srcOrd="1" destOrd="0" parTransId="{EFA134A1-BB50-4AD1-8DCF-5D8CCA96FBBC}" sibTransId="{47E2311A-82F0-4165-AAD8-BBEA82904F14}"/>
    <dgm:cxn modelId="{0C2318D3-00CE-4C3D-87D0-CE6541FCE0A0}" type="presOf" srcId="{99B3D88B-F46C-4592-AF78-0BA948D61478}" destId="{42CF10C7-92B1-4A47-9A2F-76116A7E058B}" srcOrd="0" destOrd="0" presId="urn:microsoft.com/office/officeart/2008/layout/LinedList"/>
    <dgm:cxn modelId="{7B6B65FF-797E-4D41-8BDF-76A05655121F}" type="presOf" srcId="{6B6CB7B3-8F90-424F-B540-997DEE25A032}" destId="{D212F466-15A9-4107-91F4-00EE99847FA1}" srcOrd="0" destOrd="0" presId="urn:microsoft.com/office/officeart/2008/layout/LinedList"/>
    <dgm:cxn modelId="{89D68187-855E-4080-8CDB-D0B462AE241A}" type="presParOf" srcId="{42CF10C7-92B1-4A47-9A2F-76116A7E058B}" destId="{FC6804BF-02BC-42E3-8247-BDCE86367ECF}" srcOrd="0" destOrd="0" presId="urn:microsoft.com/office/officeart/2008/layout/LinedList"/>
    <dgm:cxn modelId="{B65B984F-FA05-4343-ADBD-F12062C41764}" type="presParOf" srcId="{42CF10C7-92B1-4A47-9A2F-76116A7E058B}" destId="{70644090-6FD4-454D-851E-9BA2FA696D98}" srcOrd="1" destOrd="0" presId="urn:microsoft.com/office/officeart/2008/layout/LinedList"/>
    <dgm:cxn modelId="{9D162854-EE36-4C18-AD96-FD919608D35E}" type="presParOf" srcId="{70644090-6FD4-454D-851E-9BA2FA696D98}" destId="{D212F466-15A9-4107-91F4-00EE99847FA1}" srcOrd="0" destOrd="0" presId="urn:microsoft.com/office/officeart/2008/layout/LinedList"/>
    <dgm:cxn modelId="{3820B6C4-9667-442E-81FA-C2983CF8E16D}" type="presParOf" srcId="{70644090-6FD4-454D-851E-9BA2FA696D98}" destId="{98107CCB-4977-41A7-99C5-8E6F1184FF86}" srcOrd="1" destOrd="0" presId="urn:microsoft.com/office/officeart/2008/layout/LinedList"/>
    <dgm:cxn modelId="{01804600-9BE6-4C2E-9E59-CCB9F223FA7D}" type="presParOf" srcId="{42CF10C7-92B1-4A47-9A2F-76116A7E058B}" destId="{E592AC9B-8B1F-4D11-83FA-CDA76DD7DE23}" srcOrd="2" destOrd="0" presId="urn:microsoft.com/office/officeart/2008/layout/LinedList"/>
    <dgm:cxn modelId="{5BE4089A-1656-43C4-A16B-91F76870C5C3}" type="presParOf" srcId="{42CF10C7-92B1-4A47-9A2F-76116A7E058B}" destId="{5B9768D2-E4C1-4E5F-9A4A-4762EA525843}" srcOrd="3" destOrd="0" presId="urn:microsoft.com/office/officeart/2008/layout/LinedList"/>
    <dgm:cxn modelId="{915EA350-3C75-47C2-81C6-178B5A46365F}" type="presParOf" srcId="{5B9768D2-E4C1-4E5F-9A4A-4762EA525843}" destId="{6E0A7F02-DA16-4A37-BF71-7491219D8486}" srcOrd="0" destOrd="0" presId="urn:microsoft.com/office/officeart/2008/layout/LinedList"/>
    <dgm:cxn modelId="{F631AE31-9557-479B-B52E-35A5133D800F}" type="presParOf" srcId="{5B9768D2-E4C1-4E5F-9A4A-4762EA525843}" destId="{7F24F976-1E87-4556-9B52-8A43CBDD85C6}" srcOrd="1" destOrd="0" presId="urn:microsoft.com/office/officeart/2008/layout/LinedList"/>
    <dgm:cxn modelId="{3EBAB5AD-F381-4979-B420-FF897C4818C6}" type="presParOf" srcId="{42CF10C7-92B1-4A47-9A2F-76116A7E058B}" destId="{A07F5946-CDFD-4F65-AE94-BAE1A42CA3BC}" srcOrd="4" destOrd="0" presId="urn:microsoft.com/office/officeart/2008/layout/LinedList"/>
    <dgm:cxn modelId="{1FC8DFD9-6820-4AAC-872A-D7F32AFF79B5}" type="presParOf" srcId="{42CF10C7-92B1-4A47-9A2F-76116A7E058B}" destId="{20725B78-B936-4DD1-8E48-AECC9BCC02BE}" srcOrd="5" destOrd="0" presId="urn:microsoft.com/office/officeart/2008/layout/LinedList"/>
    <dgm:cxn modelId="{F06EC1D3-BDDE-4111-88DB-06DCB195223E}" type="presParOf" srcId="{20725B78-B936-4DD1-8E48-AECC9BCC02BE}" destId="{EC7BC41A-3DC6-45B8-98F4-B8FF7015C783}" srcOrd="0" destOrd="0" presId="urn:microsoft.com/office/officeart/2008/layout/LinedList"/>
    <dgm:cxn modelId="{0FFD58F4-A0A5-4261-87B9-F22BBF2BC48F}" type="presParOf" srcId="{20725B78-B936-4DD1-8E48-AECC9BCC02BE}" destId="{CC322A68-0D75-4AFC-8472-F73A006E74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BF0EC-0949-4684-9D6B-8EA8E774533F}">
      <dgm:prSet/>
      <dgm:spPr/>
      <dgm:t>
        <a:bodyPr/>
        <a:lstStyle/>
        <a:p>
          <a:r>
            <a:rPr lang="hu-HU" dirty="0"/>
            <a:t>Betartatni</a:t>
          </a:r>
        </a:p>
      </dgm:t>
    </dgm:pt>
    <dgm:pt modelId="{70B12BAD-0C16-4340-85CA-C21976658BEA}" type="parTrans" cxnId="{AFF43756-A942-4E4B-8586-110579BA4E3D}">
      <dgm:prSet/>
      <dgm:spPr/>
      <dgm:t>
        <a:bodyPr/>
        <a:lstStyle/>
        <a:p>
          <a:endParaRPr lang="hu-HU"/>
        </a:p>
      </dgm:t>
    </dgm:pt>
    <dgm:pt modelId="{3A375FF0-7B59-4885-B932-6D59E7F600CC}" type="sibTrans" cxnId="{AFF43756-A942-4E4B-8586-110579BA4E3D}">
      <dgm:prSet/>
      <dgm:spPr/>
      <dgm:t>
        <a:bodyPr/>
        <a:lstStyle/>
        <a:p>
          <a:endParaRPr lang="hu-HU"/>
        </a:p>
      </dgm:t>
    </dgm:pt>
    <dgm:pt modelId="{2066D69A-D8DF-4B5B-827F-E2D67A6091A8}">
      <dgm:prSet/>
      <dgm:spPr/>
      <dgm:t>
        <a:bodyPr/>
        <a:lstStyle/>
        <a:p>
          <a:r>
            <a:rPr lang="hu-HU" dirty="0"/>
            <a:t>Módosítani</a:t>
          </a:r>
          <a:endParaRPr lang="en-US" dirty="0"/>
        </a:p>
      </dgm:t>
    </dgm:pt>
    <dgm:pt modelId="{FFA1449C-54C2-4BDB-94C4-C7E3122E6A1B}" type="parTrans" cxnId="{0285A13A-7496-4615-8FCC-217100C7AB1F}">
      <dgm:prSet/>
      <dgm:spPr/>
      <dgm:t>
        <a:bodyPr/>
        <a:lstStyle/>
        <a:p>
          <a:endParaRPr lang="hu-HU"/>
        </a:p>
      </dgm:t>
    </dgm:pt>
    <dgm:pt modelId="{E5D5D71D-9B0D-4B75-8430-0A97E7C06029}" type="sibTrans" cxnId="{0285A13A-7496-4615-8FCC-217100C7AB1F}">
      <dgm:prSet/>
      <dgm:spPr/>
      <dgm:t>
        <a:bodyPr/>
        <a:lstStyle/>
        <a:p>
          <a:endParaRPr lang="hu-HU"/>
        </a:p>
      </dgm:t>
    </dgm:pt>
    <dgm:pt modelId="{4B8D331A-6388-4F29-A8AF-4B2B1392FB89}">
      <dgm:prSet/>
      <dgm:spPr/>
      <dgm:t>
        <a:bodyPr/>
        <a:lstStyle/>
        <a:p>
          <a:r>
            <a:rPr lang="hu-HU" dirty="0"/>
            <a:t>Nehéz</a:t>
          </a:r>
        </a:p>
      </dgm:t>
    </dgm:pt>
    <dgm:pt modelId="{BDFF8615-A017-4C33-A8B5-A4808E285B12}" type="parTrans" cxnId="{3562645D-9D73-4EF6-BC7A-6BD02086D91E}">
      <dgm:prSet/>
      <dgm:spPr/>
      <dgm:t>
        <a:bodyPr/>
        <a:lstStyle/>
        <a:p>
          <a:endParaRPr lang="hu-HU"/>
        </a:p>
      </dgm:t>
    </dgm:pt>
    <dgm:pt modelId="{22CE6DA7-D1B2-4F7A-81F6-4FE3350B498F}" type="sibTrans" cxnId="{3562645D-9D73-4EF6-BC7A-6BD02086D91E}">
      <dgm:prSet/>
      <dgm:spPr/>
      <dgm:t>
        <a:bodyPr/>
        <a:lstStyle/>
        <a:p>
          <a:endParaRPr lang="hu-HU"/>
        </a:p>
      </dgm:t>
    </dgm:pt>
    <dgm:pt modelId="{9067DDAD-9FA9-4002-8F4A-FCC4D24474BB}">
      <dgm:prSet/>
      <dgm:spPr/>
      <dgm:t>
        <a:bodyPr/>
        <a:lstStyle/>
        <a:p>
          <a:r>
            <a:rPr lang="hu-HU" dirty="0" err="1"/>
            <a:t>Számontartani</a:t>
          </a:r>
          <a:endParaRPr lang="hu-HU" dirty="0"/>
        </a:p>
      </dgm:t>
    </dgm:pt>
    <dgm:pt modelId="{8BBFC254-B986-40A4-AFE6-9738E3ABE219}" type="parTrans" cxnId="{A91C2EE5-7551-42C7-95D3-6243A8E7D86E}">
      <dgm:prSet/>
      <dgm:spPr/>
      <dgm:t>
        <a:bodyPr/>
        <a:lstStyle/>
        <a:p>
          <a:endParaRPr lang="hu-HU"/>
        </a:p>
      </dgm:t>
    </dgm:pt>
    <dgm:pt modelId="{82118F0D-5B5C-4434-ADDD-04559D44913B}" type="sibTrans" cxnId="{A91C2EE5-7551-42C7-95D3-6243A8E7D86E}">
      <dgm:prSet/>
      <dgm:spPr/>
      <dgm:t>
        <a:bodyPr/>
        <a:lstStyle/>
        <a:p>
          <a:endParaRPr lang="hu-HU"/>
        </a:p>
      </dgm:t>
    </dgm:pt>
    <dgm:pt modelId="{D647394A-8FA8-412F-BFB6-D8C638C227A9}">
      <dgm:prSet/>
      <dgm:spPr/>
      <dgm:t>
        <a:bodyPr/>
        <a:lstStyle/>
        <a:p>
          <a:r>
            <a:rPr lang="hu-HU" dirty="0"/>
            <a:t>Megfigyelni</a:t>
          </a:r>
        </a:p>
      </dgm:t>
    </dgm:pt>
    <dgm:pt modelId="{30915C60-BA46-4B3F-BF74-F8B81D500A30}" type="parTrans" cxnId="{A2B9C4C3-3C53-410D-B0FB-856C4F8520B4}">
      <dgm:prSet/>
      <dgm:spPr/>
      <dgm:t>
        <a:bodyPr/>
        <a:lstStyle/>
        <a:p>
          <a:endParaRPr lang="hu-HU"/>
        </a:p>
      </dgm:t>
    </dgm:pt>
    <dgm:pt modelId="{13D62932-3A74-4416-9D81-3D88C091BACD}" type="sibTrans" cxnId="{A2B9C4C3-3C53-410D-B0FB-856C4F8520B4}">
      <dgm:prSet/>
      <dgm:spPr/>
      <dgm:t>
        <a:bodyPr/>
        <a:lstStyle/>
        <a:p>
          <a:endParaRPr lang="hu-HU"/>
        </a:p>
      </dgm:t>
    </dgm:pt>
    <dgm:pt modelId="{FF792998-1C18-41A5-8179-551D8405C406}" type="pres">
      <dgm:prSet presAssocID="{99B3D88B-F46C-4592-AF78-0BA948D61478}" presName="linear" presStyleCnt="0">
        <dgm:presLayoutVars>
          <dgm:dir/>
          <dgm:animLvl val="lvl"/>
          <dgm:resizeHandles val="exact"/>
        </dgm:presLayoutVars>
      </dgm:prSet>
      <dgm:spPr/>
    </dgm:pt>
    <dgm:pt modelId="{7F6723FD-EF4C-47EC-A719-D6AAF54DBC1B}" type="pres">
      <dgm:prSet presAssocID="{4B8D331A-6388-4F29-A8AF-4B2B1392FB89}" presName="parentLin" presStyleCnt="0"/>
      <dgm:spPr/>
    </dgm:pt>
    <dgm:pt modelId="{CA2BCBED-A8D8-43DA-9FF0-79CF887D016B}" type="pres">
      <dgm:prSet presAssocID="{4B8D331A-6388-4F29-A8AF-4B2B1392FB89}" presName="parentLeftMargin" presStyleLbl="node1" presStyleIdx="0" presStyleCnt="1"/>
      <dgm:spPr/>
    </dgm:pt>
    <dgm:pt modelId="{337E1952-013F-4A9F-A414-E52786055378}" type="pres">
      <dgm:prSet presAssocID="{4B8D331A-6388-4F29-A8AF-4B2B1392FB8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BE9C7ED-49CD-430A-99C3-38F2A17EA104}" type="pres">
      <dgm:prSet presAssocID="{4B8D331A-6388-4F29-A8AF-4B2B1392FB89}" presName="negativeSpace" presStyleCnt="0"/>
      <dgm:spPr/>
    </dgm:pt>
    <dgm:pt modelId="{6230BD24-1B16-42B7-B1A0-F885098772AE}" type="pres">
      <dgm:prSet presAssocID="{4B8D331A-6388-4F29-A8AF-4B2B1392FB8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96A6C1F-7425-47BB-89A3-409A5DD736F7}" type="presOf" srcId="{9067DDAD-9FA9-4002-8F4A-FCC4D24474BB}" destId="{6230BD24-1B16-42B7-B1A0-F885098772AE}" srcOrd="0" destOrd="1" presId="urn:microsoft.com/office/officeart/2005/8/layout/list1"/>
    <dgm:cxn modelId="{0285A13A-7496-4615-8FCC-217100C7AB1F}" srcId="{4B8D331A-6388-4F29-A8AF-4B2B1392FB89}" destId="{2066D69A-D8DF-4B5B-827F-E2D67A6091A8}" srcOrd="3" destOrd="0" parTransId="{FFA1449C-54C2-4BDB-94C4-C7E3122E6A1B}" sibTransId="{E5D5D71D-9B0D-4B75-8430-0A97E7C06029}"/>
    <dgm:cxn modelId="{3562645D-9D73-4EF6-BC7A-6BD02086D91E}" srcId="{99B3D88B-F46C-4592-AF78-0BA948D61478}" destId="{4B8D331A-6388-4F29-A8AF-4B2B1392FB89}" srcOrd="0" destOrd="0" parTransId="{BDFF8615-A017-4C33-A8B5-A4808E285B12}" sibTransId="{22CE6DA7-D1B2-4F7A-81F6-4FE3350B498F}"/>
    <dgm:cxn modelId="{B8E8D662-97DB-4604-B1D9-892159009640}" type="presOf" srcId="{99B3D88B-F46C-4592-AF78-0BA948D61478}" destId="{FF792998-1C18-41A5-8179-551D8405C406}" srcOrd="0" destOrd="0" presId="urn:microsoft.com/office/officeart/2005/8/layout/list1"/>
    <dgm:cxn modelId="{AFF43756-A942-4E4B-8586-110579BA4E3D}" srcId="{4B8D331A-6388-4F29-A8AF-4B2B1392FB89}" destId="{285BF0EC-0949-4684-9D6B-8EA8E774533F}" srcOrd="2" destOrd="0" parTransId="{70B12BAD-0C16-4340-85CA-C21976658BEA}" sibTransId="{3A375FF0-7B59-4885-B932-6D59E7F600CC}"/>
    <dgm:cxn modelId="{D7DF6878-B182-4A85-AFA8-0727ECE12604}" type="presOf" srcId="{2066D69A-D8DF-4B5B-827F-E2D67A6091A8}" destId="{6230BD24-1B16-42B7-B1A0-F885098772AE}" srcOrd="0" destOrd="3" presId="urn:microsoft.com/office/officeart/2005/8/layout/list1"/>
    <dgm:cxn modelId="{6A86C189-E9F4-4DA6-B6FD-E93201F1752D}" type="presOf" srcId="{4B8D331A-6388-4F29-A8AF-4B2B1392FB89}" destId="{337E1952-013F-4A9F-A414-E52786055378}" srcOrd="1" destOrd="0" presId="urn:microsoft.com/office/officeart/2005/8/layout/list1"/>
    <dgm:cxn modelId="{F3AFAEA3-2B68-422F-B1D1-E9ED3978CB50}" type="presOf" srcId="{D647394A-8FA8-412F-BFB6-D8C638C227A9}" destId="{6230BD24-1B16-42B7-B1A0-F885098772AE}" srcOrd="0" destOrd="0" presId="urn:microsoft.com/office/officeart/2005/8/layout/list1"/>
    <dgm:cxn modelId="{739C7FB5-9137-41E5-A8D4-DCD550158FC2}" type="presOf" srcId="{285BF0EC-0949-4684-9D6B-8EA8E774533F}" destId="{6230BD24-1B16-42B7-B1A0-F885098772AE}" srcOrd="0" destOrd="2" presId="urn:microsoft.com/office/officeart/2005/8/layout/list1"/>
    <dgm:cxn modelId="{A2B9C4C3-3C53-410D-B0FB-856C4F8520B4}" srcId="{4B8D331A-6388-4F29-A8AF-4B2B1392FB89}" destId="{D647394A-8FA8-412F-BFB6-D8C638C227A9}" srcOrd="0" destOrd="0" parTransId="{30915C60-BA46-4B3F-BF74-F8B81D500A30}" sibTransId="{13D62932-3A74-4416-9D81-3D88C091BACD}"/>
    <dgm:cxn modelId="{A91C2EE5-7551-42C7-95D3-6243A8E7D86E}" srcId="{4B8D331A-6388-4F29-A8AF-4B2B1392FB89}" destId="{9067DDAD-9FA9-4002-8F4A-FCC4D24474BB}" srcOrd="1" destOrd="0" parTransId="{8BBFC254-B986-40A4-AFE6-9738E3ABE219}" sibTransId="{82118F0D-5B5C-4434-ADDD-04559D44913B}"/>
    <dgm:cxn modelId="{31AE03E6-5EE2-42A8-801D-71FD406F1D54}" type="presOf" srcId="{4B8D331A-6388-4F29-A8AF-4B2B1392FB89}" destId="{CA2BCBED-A8D8-43DA-9FF0-79CF887D016B}" srcOrd="0" destOrd="0" presId="urn:microsoft.com/office/officeart/2005/8/layout/list1"/>
    <dgm:cxn modelId="{93769990-A0B7-4E57-9B43-808FA41BACED}" type="presParOf" srcId="{FF792998-1C18-41A5-8179-551D8405C406}" destId="{7F6723FD-EF4C-47EC-A719-D6AAF54DBC1B}" srcOrd="0" destOrd="0" presId="urn:microsoft.com/office/officeart/2005/8/layout/list1"/>
    <dgm:cxn modelId="{A7F67DD8-4C3B-4C92-979B-4A960EC87334}" type="presParOf" srcId="{7F6723FD-EF4C-47EC-A719-D6AAF54DBC1B}" destId="{CA2BCBED-A8D8-43DA-9FF0-79CF887D016B}" srcOrd="0" destOrd="0" presId="urn:microsoft.com/office/officeart/2005/8/layout/list1"/>
    <dgm:cxn modelId="{1EDDC8E0-55FB-4576-AADA-547C9125E96A}" type="presParOf" srcId="{7F6723FD-EF4C-47EC-A719-D6AAF54DBC1B}" destId="{337E1952-013F-4A9F-A414-E52786055378}" srcOrd="1" destOrd="0" presId="urn:microsoft.com/office/officeart/2005/8/layout/list1"/>
    <dgm:cxn modelId="{2320B270-86C6-4690-BD5D-20A4D633FE51}" type="presParOf" srcId="{FF792998-1C18-41A5-8179-551D8405C406}" destId="{9BE9C7ED-49CD-430A-99C3-38F2A17EA104}" srcOrd="1" destOrd="0" presId="urn:microsoft.com/office/officeart/2005/8/layout/list1"/>
    <dgm:cxn modelId="{7DF446C5-F5D0-436B-92DC-EA8EA58D106D}" type="presParOf" srcId="{FF792998-1C18-41A5-8179-551D8405C406}" destId="{6230BD24-1B16-42B7-B1A0-F885098772A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69A7A7-C774-4DE7-A016-C05BE8DBC24B}">
      <dgm:prSet/>
      <dgm:spPr/>
      <dgm:t>
        <a:bodyPr/>
        <a:lstStyle/>
        <a:p>
          <a:r>
            <a:rPr lang="hu-HU" dirty="0"/>
            <a:t>Események alapján</a:t>
          </a:r>
        </a:p>
      </dgm:t>
    </dgm:pt>
    <dgm:pt modelId="{4E3DDDB2-28DF-4A0D-82F6-BE1CA2EAC950}" type="parTrans" cxnId="{DEE75F89-1921-49D2-8C36-DDC8D47D4409}">
      <dgm:prSet/>
      <dgm:spPr/>
      <dgm:t>
        <a:bodyPr/>
        <a:lstStyle/>
        <a:p>
          <a:endParaRPr lang="hu-HU"/>
        </a:p>
      </dgm:t>
    </dgm:pt>
    <dgm:pt modelId="{6C767EE9-2837-4727-AA0A-F77F5EF80C3A}" type="sibTrans" cxnId="{DEE75F89-1921-49D2-8C36-DDC8D47D4409}">
      <dgm:prSet/>
      <dgm:spPr/>
      <dgm:t>
        <a:bodyPr/>
        <a:lstStyle/>
        <a:p>
          <a:endParaRPr lang="hu-HU"/>
        </a:p>
      </dgm:t>
    </dgm:pt>
    <dgm:pt modelId="{FC89D342-1C02-41A9-A89C-8F3DE8C26055}">
      <dgm:prSet custT="1"/>
      <dgm:spPr/>
      <dgm:t>
        <a:bodyPr/>
        <a:lstStyle/>
        <a:p>
          <a:r>
            <a:rPr lang="hu-HU" sz="2400" dirty="0" err="1"/>
            <a:t>Validálás</a:t>
          </a:r>
          <a:r>
            <a:rPr lang="hu-HU" sz="2400" dirty="0"/>
            <a:t>: </a:t>
          </a:r>
          <a:br>
            <a:rPr lang="hu-HU" sz="2400" dirty="0"/>
          </a:br>
          <a:r>
            <a:rPr lang="hu-HU" sz="2400" dirty="0" err="1"/>
            <a:t>allow</a:t>
          </a:r>
          <a:r>
            <a:rPr lang="hu-HU" sz="2400" dirty="0"/>
            <a:t> / </a:t>
          </a:r>
          <a:r>
            <a:rPr lang="hu-HU" sz="2400" dirty="0" err="1"/>
            <a:t>deny</a:t>
          </a:r>
          <a:endParaRPr lang="hu-HU" sz="2400" dirty="0"/>
        </a:p>
      </dgm:t>
    </dgm:pt>
    <dgm:pt modelId="{A3C18220-61D2-49FF-88E8-22CD552F5D3C}" type="parTrans" cxnId="{1F1C298C-FB80-42BB-9FB2-AF1C78E9DC27}">
      <dgm:prSet/>
      <dgm:spPr/>
      <dgm:t>
        <a:bodyPr/>
        <a:lstStyle/>
        <a:p>
          <a:endParaRPr lang="hu-HU"/>
        </a:p>
      </dgm:t>
    </dgm:pt>
    <dgm:pt modelId="{8DC43022-BE5A-449C-9D6D-1CECDD097C88}" type="sibTrans" cxnId="{1F1C298C-FB80-42BB-9FB2-AF1C78E9DC27}">
      <dgm:prSet/>
      <dgm:spPr/>
      <dgm:t>
        <a:bodyPr/>
        <a:lstStyle/>
        <a:p>
          <a:endParaRPr lang="hu-HU"/>
        </a:p>
      </dgm:t>
    </dgm:pt>
    <dgm:pt modelId="{FD93CA48-E735-4F06-95FD-5E6816B778B4}">
      <dgm:prSet custT="1"/>
      <dgm:spPr/>
      <dgm:t>
        <a:bodyPr/>
        <a:lstStyle/>
        <a:p>
          <a:r>
            <a:rPr lang="hu-HU" sz="2400" dirty="0"/>
            <a:t>Beavatkozás, módosítás</a:t>
          </a:r>
        </a:p>
      </dgm:t>
    </dgm:pt>
    <dgm:pt modelId="{E5F636D4-A15D-413A-974C-927249D378BB}" type="parTrans" cxnId="{422E1EB0-EE62-4649-89C4-4A525D46FC33}">
      <dgm:prSet/>
      <dgm:spPr/>
      <dgm:t>
        <a:bodyPr/>
        <a:lstStyle/>
        <a:p>
          <a:endParaRPr lang="hu-HU"/>
        </a:p>
      </dgm:t>
    </dgm:pt>
    <dgm:pt modelId="{55DB4D48-CF87-4274-8237-9613CD17C621}" type="sibTrans" cxnId="{422E1EB0-EE62-4649-89C4-4A525D46FC33}">
      <dgm:prSet/>
      <dgm:spPr/>
      <dgm:t>
        <a:bodyPr/>
        <a:lstStyle/>
        <a:p>
          <a:endParaRPr lang="hu-HU"/>
        </a:p>
      </dgm:t>
    </dgm:pt>
    <dgm:pt modelId="{D95B60C8-BB37-4492-9910-270EB6FC8DC0}">
      <dgm:prSet/>
      <dgm:spPr/>
      <dgm:t>
        <a:bodyPr/>
        <a:lstStyle/>
        <a:p>
          <a:r>
            <a:rPr lang="hu-HU" dirty="0"/>
            <a:t>Állapot vizsgálata alapján</a:t>
          </a:r>
        </a:p>
      </dgm:t>
    </dgm:pt>
    <dgm:pt modelId="{96A17355-CBC1-434D-812E-39C002158FF5}" type="parTrans" cxnId="{EDEE5705-A15F-4FE2-AAA4-FD025F7DD773}">
      <dgm:prSet/>
      <dgm:spPr/>
      <dgm:t>
        <a:bodyPr/>
        <a:lstStyle/>
        <a:p>
          <a:endParaRPr lang="hu-HU"/>
        </a:p>
      </dgm:t>
    </dgm:pt>
    <dgm:pt modelId="{25D716D5-2EFE-4D31-A157-E09FF015EBEA}" type="sibTrans" cxnId="{EDEE5705-A15F-4FE2-AAA4-FD025F7DD773}">
      <dgm:prSet/>
      <dgm:spPr/>
      <dgm:t>
        <a:bodyPr/>
        <a:lstStyle/>
        <a:p>
          <a:endParaRPr lang="hu-HU"/>
        </a:p>
      </dgm:t>
    </dgm:pt>
    <dgm:pt modelId="{752D9C41-84DB-4B98-B7A9-E74256520208}">
      <dgm:prSet custT="1"/>
      <dgm:spPr/>
      <dgm:t>
        <a:bodyPr/>
        <a:lstStyle/>
        <a:p>
          <a:r>
            <a:rPr lang="hu-HU" sz="2400" dirty="0"/>
            <a:t>Diagnosztika: jelenlegi állapot vizsgálata</a:t>
          </a:r>
        </a:p>
      </dgm:t>
    </dgm:pt>
    <dgm:pt modelId="{3E0178BF-0164-4130-982E-C1E0A2A7B5BD}" type="parTrans" cxnId="{8BBAA2E2-F753-41CD-9C18-51A4D78D25F9}">
      <dgm:prSet/>
      <dgm:spPr/>
      <dgm:t>
        <a:bodyPr/>
        <a:lstStyle/>
        <a:p>
          <a:endParaRPr lang="hu-HU"/>
        </a:p>
      </dgm:t>
    </dgm:pt>
    <dgm:pt modelId="{2655786F-3BCB-4C99-AC45-79623CB2FCC9}" type="sibTrans" cxnId="{8BBAA2E2-F753-41CD-9C18-51A4D78D25F9}">
      <dgm:prSet/>
      <dgm:spPr/>
      <dgm:t>
        <a:bodyPr/>
        <a:lstStyle/>
        <a:p>
          <a:endParaRPr lang="hu-HU"/>
        </a:p>
      </dgm:t>
    </dgm:pt>
    <dgm:pt modelId="{AC4EF9C6-2E99-4713-92A8-63C5436B99AF}">
      <dgm:prSet custT="1"/>
      <dgm:spPr/>
      <dgm:t>
        <a:bodyPr/>
        <a:lstStyle/>
        <a:p>
          <a:r>
            <a:rPr lang="hu-HU" sz="24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gm:t>
    </dgm:pt>
    <dgm:pt modelId="{371001C0-AD30-4619-9BFE-9D38A2B8D65A}" type="parTrans" cxnId="{72E793D6-1082-4770-A5B7-D77CD66AD332}">
      <dgm:prSet/>
      <dgm:spPr/>
      <dgm:t>
        <a:bodyPr/>
        <a:lstStyle/>
        <a:p>
          <a:endParaRPr lang="hu-HU"/>
        </a:p>
      </dgm:t>
    </dgm:pt>
    <dgm:pt modelId="{794E9861-2E02-4407-8DD5-DC88F3F93D8C}" type="sibTrans" cxnId="{72E793D6-1082-4770-A5B7-D77CD66AD332}">
      <dgm:prSet/>
      <dgm:spPr/>
      <dgm:t>
        <a:bodyPr/>
        <a:lstStyle/>
        <a:p>
          <a:endParaRPr lang="hu-HU"/>
        </a:p>
      </dgm:t>
    </dgm:pt>
    <dgm:pt modelId="{48D6FE7A-3590-4E46-A0C2-8CE7FFB5D045}" type="pres">
      <dgm:prSet presAssocID="{90FF3307-D54A-4434-A4EB-C1202042FFBC}" presName="Name0" presStyleCnt="0">
        <dgm:presLayoutVars>
          <dgm:dir/>
          <dgm:animLvl val="lvl"/>
          <dgm:resizeHandles val="exact"/>
        </dgm:presLayoutVars>
      </dgm:prSet>
      <dgm:spPr/>
    </dgm:pt>
    <dgm:pt modelId="{940C1459-FA69-4AE2-A186-8652FBDFE536}" type="pres">
      <dgm:prSet presAssocID="{CE69A7A7-C774-4DE7-A016-C05BE8DBC24B}" presName="composite" presStyleCnt="0"/>
      <dgm:spPr/>
    </dgm:pt>
    <dgm:pt modelId="{C3D7BA53-8B14-4F93-BE89-C3BBE66E59D4}" type="pres">
      <dgm:prSet presAssocID="{CE69A7A7-C774-4DE7-A016-C05BE8DBC24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89C477F-6D44-472B-AFE4-3B3CAD5C2967}" type="pres">
      <dgm:prSet presAssocID="{CE69A7A7-C774-4DE7-A016-C05BE8DBC24B}" presName="desTx" presStyleLbl="alignAccFollowNode1" presStyleIdx="0" presStyleCnt="2">
        <dgm:presLayoutVars>
          <dgm:bulletEnabled val="1"/>
        </dgm:presLayoutVars>
      </dgm:prSet>
      <dgm:spPr/>
    </dgm:pt>
    <dgm:pt modelId="{FEE4BA76-6888-434D-9F0D-EAA891A0088B}" type="pres">
      <dgm:prSet presAssocID="{6C767EE9-2837-4727-AA0A-F77F5EF80C3A}" presName="space" presStyleCnt="0"/>
      <dgm:spPr/>
    </dgm:pt>
    <dgm:pt modelId="{08148AC0-17B1-444B-A0CD-9E5951737345}" type="pres">
      <dgm:prSet presAssocID="{D95B60C8-BB37-4492-9910-270EB6FC8DC0}" presName="composite" presStyleCnt="0"/>
      <dgm:spPr/>
    </dgm:pt>
    <dgm:pt modelId="{2D07D132-688D-42B6-9E16-AA16AD930A42}" type="pres">
      <dgm:prSet presAssocID="{D95B60C8-BB37-4492-9910-270EB6FC8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21A6496-41AD-40D9-A554-2A8E02DC44E7}" type="pres">
      <dgm:prSet presAssocID="{D95B60C8-BB37-4492-9910-270EB6FC8D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DEE5705-A15F-4FE2-AAA4-FD025F7DD773}" srcId="{90FF3307-D54A-4434-A4EB-C1202042FFBC}" destId="{D95B60C8-BB37-4492-9910-270EB6FC8DC0}" srcOrd="1" destOrd="0" parTransId="{96A17355-CBC1-434D-812E-39C002158FF5}" sibTransId="{25D716D5-2EFE-4D31-A157-E09FF015EBEA}"/>
    <dgm:cxn modelId="{A377990F-A295-4D7D-96B9-72F06756ECAF}" type="presOf" srcId="{D95B60C8-BB37-4492-9910-270EB6FC8DC0}" destId="{2D07D132-688D-42B6-9E16-AA16AD930A42}" srcOrd="0" destOrd="0" presId="urn:microsoft.com/office/officeart/2005/8/layout/hList1"/>
    <dgm:cxn modelId="{CBFA9D3A-2B92-4ED1-8866-E84FF301B1D8}" type="presOf" srcId="{FC89D342-1C02-41A9-A89C-8F3DE8C26055}" destId="{889C477F-6D44-472B-AFE4-3B3CAD5C2967}" srcOrd="0" destOrd="0" presId="urn:microsoft.com/office/officeart/2005/8/layout/hList1"/>
    <dgm:cxn modelId="{C864CF59-C819-44C0-B58E-B347FD7DB0AF}" type="presOf" srcId="{AC4EF9C6-2E99-4713-92A8-63C5436B99AF}" destId="{321A6496-41AD-40D9-A554-2A8E02DC44E7}" srcOrd="0" destOrd="1" presId="urn:microsoft.com/office/officeart/2005/8/layout/hList1"/>
    <dgm:cxn modelId="{8FE47A86-64C6-4FAB-8304-9EDF3457243C}" type="presOf" srcId="{FD93CA48-E735-4F06-95FD-5E6816B778B4}" destId="{889C477F-6D44-472B-AFE4-3B3CAD5C2967}" srcOrd="0" destOrd="1" presId="urn:microsoft.com/office/officeart/2005/8/layout/hList1"/>
    <dgm:cxn modelId="{09C0A788-64DC-439A-A0F3-2995D4B6EE4B}" type="presOf" srcId="{CE69A7A7-C774-4DE7-A016-C05BE8DBC24B}" destId="{C3D7BA53-8B14-4F93-BE89-C3BBE66E59D4}" srcOrd="0" destOrd="0" presId="urn:microsoft.com/office/officeart/2005/8/layout/hList1"/>
    <dgm:cxn modelId="{DEE75F89-1921-49D2-8C36-DDC8D47D4409}" srcId="{90FF3307-D54A-4434-A4EB-C1202042FFBC}" destId="{CE69A7A7-C774-4DE7-A016-C05BE8DBC24B}" srcOrd="0" destOrd="0" parTransId="{4E3DDDB2-28DF-4A0D-82F6-BE1CA2EAC950}" sibTransId="{6C767EE9-2837-4727-AA0A-F77F5EF80C3A}"/>
    <dgm:cxn modelId="{1F1C298C-FB80-42BB-9FB2-AF1C78E9DC27}" srcId="{CE69A7A7-C774-4DE7-A016-C05BE8DBC24B}" destId="{FC89D342-1C02-41A9-A89C-8F3DE8C26055}" srcOrd="0" destOrd="0" parTransId="{A3C18220-61D2-49FF-88E8-22CD552F5D3C}" sibTransId="{8DC43022-BE5A-449C-9D6D-1CECDD097C88}"/>
    <dgm:cxn modelId="{422E1EB0-EE62-4649-89C4-4A525D46FC33}" srcId="{CE69A7A7-C774-4DE7-A016-C05BE8DBC24B}" destId="{FD93CA48-E735-4F06-95FD-5E6816B778B4}" srcOrd="1" destOrd="0" parTransId="{E5F636D4-A15D-413A-974C-927249D378BB}" sibTransId="{55DB4D48-CF87-4274-8237-9613CD17C621}"/>
    <dgm:cxn modelId="{29FAA7BD-AC1F-4D99-9865-DF0834418424}" type="presOf" srcId="{752D9C41-84DB-4B98-B7A9-E74256520208}" destId="{321A6496-41AD-40D9-A554-2A8E02DC44E7}" srcOrd="0" destOrd="0" presId="urn:microsoft.com/office/officeart/2005/8/layout/hList1"/>
    <dgm:cxn modelId="{0063C4C0-29B1-4AE3-8792-543D51D89628}" type="presOf" srcId="{90FF3307-D54A-4434-A4EB-C1202042FFBC}" destId="{48D6FE7A-3590-4E46-A0C2-8CE7FFB5D045}" srcOrd="0" destOrd="0" presId="urn:microsoft.com/office/officeart/2005/8/layout/hList1"/>
    <dgm:cxn modelId="{72E793D6-1082-4770-A5B7-D77CD66AD332}" srcId="{D95B60C8-BB37-4492-9910-270EB6FC8DC0}" destId="{AC4EF9C6-2E99-4713-92A8-63C5436B99AF}" srcOrd="1" destOrd="0" parTransId="{371001C0-AD30-4619-9BFE-9D38A2B8D65A}" sibTransId="{794E9861-2E02-4407-8DD5-DC88F3F93D8C}"/>
    <dgm:cxn modelId="{8BBAA2E2-F753-41CD-9C18-51A4D78D25F9}" srcId="{D95B60C8-BB37-4492-9910-270EB6FC8DC0}" destId="{752D9C41-84DB-4B98-B7A9-E74256520208}" srcOrd="0" destOrd="0" parTransId="{3E0178BF-0164-4130-982E-C1E0A2A7B5BD}" sibTransId="{2655786F-3BCB-4C99-AC45-79623CB2FCC9}"/>
    <dgm:cxn modelId="{F384C2CA-EEE1-4073-BF3B-0EE2EFCC3A35}" type="presParOf" srcId="{48D6FE7A-3590-4E46-A0C2-8CE7FFB5D045}" destId="{940C1459-FA69-4AE2-A186-8652FBDFE536}" srcOrd="0" destOrd="0" presId="urn:microsoft.com/office/officeart/2005/8/layout/hList1"/>
    <dgm:cxn modelId="{A0EBD6F7-E26C-483C-96D3-656D2A643B9B}" type="presParOf" srcId="{940C1459-FA69-4AE2-A186-8652FBDFE536}" destId="{C3D7BA53-8B14-4F93-BE89-C3BBE66E59D4}" srcOrd="0" destOrd="0" presId="urn:microsoft.com/office/officeart/2005/8/layout/hList1"/>
    <dgm:cxn modelId="{F19EEF62-B565-48D0-B242-2385B83E0864}" type="presParOf" srcId="{940C1459-FA69-4AE2-A186-8652FBDFE536}" destId="{889C477F-6D44-472B-AFE4-3B3CAD5C2967}" srcOrd="1" destOrd="0" presId="urn:microsoft.com/office/officeart/2005/8/layout/hList1"/>
    <dgm:cxn modelId="{EC6F61A5-65AE-4F78-A127-A0003213D6F9}" type="presParOf" srcId="{48D6FE7A-3590-4E46-A0C2-8CE7FFB5D045}" destId="{FEE4BA76-6888-434D-9F0D-EAA891A0088B}" srcOrd="1" destOrd="0" presId="urn:microsoft.com/office/officeart/2005/8/layout/hList1"/>
    <dgm:cxn modelId="{8059826B-BBE8-4861-A2D2-B0B0DBA35FD6}" type="presParOf" srcId="{48D6FE7A-3590-4E46-A0C2-8CE7FFB5D045}" destId="{08148AC0-17B1-444B-A0CD-9E5951737345}" srcOrd="2" destOrd="0" presId="urn:microsoft.com/office/officeart/2005/8/layout/hList1"/>
    <dgm:cxn modelId="{7D65E5F9-7F0C-4103-9AA8-9CA7653D46C8}" type="presParOf" srcId="{08148AC0-17B1-444B-A0CD-9E5951737345}" destId="{2D07D132-688D-42B6-9E16-AA16AD930A42}" srcOrd="0" destOrd="0" presId="urn:microsoft.com/office/officeart/2005/8/layout/hList1"/>
    <dgm:cxn modelId="{BD25C5F7-88B5-4177-B15C-67A9F8A6E506}" type="presParOf" srcId="{08148AC0-17B1-444B-A0CD-9E5951737345}" destId="{321A6496-41AD-40D9-A554-2A8E02DC44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/>
      <dgm:spPr/>
      <dgm:t>
        <a:bodyPr/>
        <a:lstStyle/>
        <a:p>
          <a:r>
            <a:rPr lang="hu-HU" dirty="0"/>
            <a:t>Nyelv – Kotlin DSL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7189BEA2-394D-4683-85FE-D16285EE1BBF}">
      <dgm:prSet/>
      <dgm:spPr/>
      <dgm:t>
        <a:bodyPr/>
        <a:lstStyle/>
        <a:p>
          <a:r>
            <a:rPr lang="hu-HU" dirty="0"/>
            <a:t>Management rendszer</a:t>
          </a:r>
          <a:endParaRPr lang="en-US" dirty="0"/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/>
      <dgm:spPr/>
      <dgm:t>
        <a:bodyPr/>
        <a:lstStyle/>
        <a:p>
          <a:r>
            <a:rPr lang="hu-HU" dirty="0"/>
            <a:t>Egyszerű </a:t>
          </a:r>
          <a:r>
            <a:rPr lang="hu-HU" dirty="0" err="1"/>
            <a:t>WebUI</a:t>
          </a:r>
          <a:endParaRPr lang="hu-HU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A0F1FCA5-4B87-4633-8CA2-475A65FA11D1}">
      <dgm:prSet/>
      <dgm:spPr/>
      <dgm:t>
        <a:bodyPr/>
        <a:lstStyle/>
        <a:p>
          <a:r>
            <a:rPr lang="hu-HU" dirty="0"/>
            <a:t>DSL fordítás</a:t>
          </a:r>
          <a:endParaRPr lang="en-US" dirty="0"/>
        </a:p>
      </dgm:t>
    </dgm:pt>
    <dgm:pt modelId="{00175FC5-2995-4D20-B07F-5525C48B92DB}" type="parTrans" cxnId="{34A5B198-03DD-4188-98C8-41E59FDBA848}">
      <dgm:prSet/>
      <dgm:spPr/>
      <dgm:t>
        <a:bodyPr/>
        <a:lstStyle/>
        <a:p>
          <a:endParaRPr lang="hu-HU"/>
        </a:p>
      </dgm:t>
    </dgm:pt>
    <dgm:pt modelId="{9F36F796-6EB9-4350-A37B-42881E81B1A7}" type="sibTrans" cxnId="{34A5B198-03DD-4188-98C8-41E59FDBA848}">
      <dgm:prSet/>
      <dgm:spPr/>
      <dgm:t>
        <a:bodyPr/>
        <a:lstStyle/>
        <a:p>
          <a:endParaRPr lang="hu-HU"/>
        </a:p>
      </dgm:t>
    </dgm:pt>
    <dgm:pt modelId="{AC8D3014-FABD-4940-A21E-76FBD91F7562}">
      <dgm:prSet/>
      <dgm:spPr/>
      <dgm:t>
        <a:bodyPr/>
        <a:lstStyle/>
        <a:p>
          <a:r>
            <a:rPr lang="hu-HU" dirty="0" err="1"/>
            <a:t>Monitorozó</a:t>
          </a:r>
          <a:r>
            <a:rPr lang="hu-HU" dirty="0"/>
            <a:t> és beavatkozó ágensek indítása</a:t>
          </a:r>
          <a:endParaRPr lang="en-US" dirty="0"/>
        </a:p>
      </dgm:t>
    </dgm:pt>
    <dgm:pt modelId="{B5B0912C-0B02-47D0-86C4-D940CBEF28D9}" type="parTrans" cxnId="{5824A4AD-3046-4404-951C-DD981F3AE442}">
      <dgm:prSet/>
      <dgm:spPr/>
      <dgm:t>
        <a:bodyPr/>
        <a:lstStyle/>
        <a:p>
          <a:endParaRPr lang="hu-HU"/>
        </a:p>
      </dgm:t>
    </dgm:pt>
    <dgm:pt modelId="{9C4D241C-6BFD-44CD-97EB-D4D976103ACA}" type="sibTrans" cxnId="{5824A4AD-3046-4404-951C-DD981F3AE442}">
      <dgm:prSet/>
      <dgm:spPr/>
      <dgm:t>
        <a:bodyPr/>
        <a:lstStyle/>
        <a:p>
          <a:endParaRPr lang="hu-HU"/>
        </a:p>
      </dgm:t>
    </dgm:pt>
    <dgm:pt modelId="{E2BFBE4D-9C81-4412-B731-FB75B5C310D7}">
      <dgm:prSet/>
      <dgm:spPr/>
      <dgm:t>
        <a:bodyPr/>
        <a:lstStyle/>
        <a:p>
          <a:r>
            <a:rPr lang="hu-HU" dirty="0"/>
            <a:t>DSL feltöltés</a:t>
          </a:r>
        </a:p>
      </dgm:t>
    </dgm:pt>
    <dgm:pt modelId="{55F773A6-A4E9-4DAB-A8F5-113DA5BFFFC4}" type="parTrans" cxnId="{DDAF866B-4E55-40CD-8F2F-5C5F9F16F4CF}">
      <dgm:prSet/>
      <dgm:spPr/>
      <dgm:t>
        <a:bodyPr/>
        <a:lstStyle/>
        <a:p>
          <a:endParaRPr lang="hu-HU"/>
        </a:p>
      </dgm:t>
    </dgm:pt>
    <dgm:pt modelId="{21FE78A1-54BF-427C-9518-426E8E0D8105}" type="sibTrans" cxnId="{DDAF866B-4E55-40CD-8F2F-5C5F9F16F4CF}">
      <dgm:prSet/>
      <dgm:spPr/>
      <dgm:t>
        <a:bodyPr/>
        <a:lstStyle/>
        <a:p>
          <a:endParaRPr lang="hu-HU"/>
        </a:p>
      </dgm:t>
    </dgm:pt>
    <dgm:pt modelId="{5D9422AC-4FFB-480C-B7A5-E8BF3E5C1B72}">
      <dgm:prSet/>
      <dgm:spPr/>
      <dgm:t>
        <a:bodyPr/>
        <a:lstStyle/>
        <a:p>
          <a:r>
            <a:rPr lang="hu-HU"/>
            <a:t>Esettanulmány</a:t>
          </a:r>
          <a:endParaRPr lang="hu-HU" dirty="0"/>
        </a:p>
      </dgm:t>
    </dgm:pt>
    <dgm:pt modelId="{7C4068BE-75A1-4E76-9E1A-4DD2F819DA78}" type="parTrans" cxnId="{43DCDFE1-EB86-44EE-A426-AA0DFD3341BD}">
      <dgm:prSet/>
      <dgm:spPr/>
      <dgm:t>
        <a:bodyPr/>
        <a:lstStyle/>
        <a:p>
          <a:endParaRPr lang="hu-HU"/>
        </a:p>
      </dgm:t>
    </dgm:pt>
    <dgm:pt modelId="{E74F8903-5338-4E5E-90F7-86394A778D92}" type="sibTrans" cxnId="{43DCDFE1-EB86-44EE-A426-AA0DFD3341BD}">
      <dgm:prSet/>
      <dgm:spPr/>
      <dgm:t>
        <a:bodyPr/>
        <a:lstStyle/>
        <a:p>
          <a:endParaRPr lang="hu-HU"/>
        </a:p>
      </dgm:t>
    </dgm:pt>
    <dgm:pt modelId="{54E8C498-D873-4D4C-960F-3CC6D604401D}">
      <dgm:prSet/>
      <dgm:spPr/>
      <dgm:t>
        <a:bodyPr/>
        <a:lstStyle/>
        <a:p>
          <a:r>
            <a:rPr lang="hu-HU" dirty="0"/>
            <a:t>Alap diagnosztika</a:t>
          </a:r>
        </a:p>
      </dgm:t>
    </dgm:pt>
    <dgm:pt modelId="{2CDB86FC-96B6-4335-8A86-A7BA3FE9E028}" type="parTrans" cxnId="{2342B695-E1F1-40DB-A6A9-845472259907}">
      <dgm:prSet/>
      <dgm:spPr/>
      <dgm:t>
        <a:bodyPr/>
        <a:lstStyle/>
        <a:p>
          <a:endParaRPr lang="hu-HU"/>
        </a:p>
      </dgm:t>
    </dgm:pt>
    <dgm:pt modelId="{4B4DA476-502D-4FE0-A3B8-892753800F13}" type="sibTrans" cxnId="{2342B695-E1F1-40DB-A6A9-845472259907}">
      <dgm:prSet/>
      <dgm:spPr/>
      <dgm:t>
        <a:bodyPr/>
        <a:lstStyle/>
        <a:p>
          <a:endParaRPr lang="hu-HU"/>
        </a:p>
      </dgm:t>
    </dgm:pt>
    <dgm:pt modelId="{AD48F0C2-12FC-4C4C-B6C8-B22CB7785FF5}">
      <dgm:prSet/>
      <dgm:spPr/>
      <dgm:t>
        <a:bodyPr/>
        <a:lstStyle/>
        <a:p>
          <a:r>
            <a:rPr lang="hu-HU" dirty="0"/>
            <a:t>Alap beavatkozások</a:t>
          </a:r>
        </a:p>
      </dgm:t>
    </dgm:pt>
    <dgm:pt modelId="{6041AAFB-10FE-4562-9ADE-499FC3E765CB}" type="parTrans" cxnId="{F94CBFBD-8408-441A-993B-E70B75329A31}">
      <dgm:prSet/>
      <dgm:spPr/>
      <dgm:t>
        <a:bodyPr/>
        <a:lstStyle/>
        <a:p>
          <a:endParaRPr lang="hu-HU"/>
        </a:p>
      </dgm:t>
    </dgm:pt>
    <dgm:pt modelId="{34E767F1-D1FA-40E2-A887-7F4C60D62450}" type="sibTrans" cxnId="{F94CBFBD-8408-441A-993B-E70B75329A31}">
      <dgm:prSet/>
      <dgm:spPr/>
      <dgm:t>
        <a:bodyPr/>
        <a:lstStyle/>
        <a:p>
          <a:endParaRPr lang="hu-HU"/>
        </a:p>
      </dgm:t>
    </dgm:pt>
    <dgm:pt modelId="{B616CBD2-D785-473F-A3E3-F3E480B237E8}">
      <dgm:prSet/>
      <dgm:spPr/>
      <dgm:t>
        <a:bodyPr/>
        <a:lstStyle/>
        <a:p>
          <a:r>
            <a:rPr lang="hu-HU" dirty="0"/>
            <a:t>Ágens indítás</a:t>
          </a:r>
        </a:p>
      </dgm:t>
    </dgm:pt>
    <dgm:pt modelId="{69D363F3-F58B-4923-BAD0-6D714587DDEA}" type="parTrans" cxnId="{A9B4BEC5-5A09-459A-8F59-60B3B96041B8}">
      <dgm:prSet/>
      <dgm:spPr/>
      <dgm:t>
        <a:bodyPr/>
        <a:lstStyle/>
        <a:p>
          <a:endParaRPr lang="hu-HU"/>
        </a:p>
      </dgm:t>
    </dgm:pt>
    <dgm:pt modelId="{E17EB74E-3821-4206-862D-46E81F856B0A}" type="sibTrans" cxnId="{A9B4BEC5-5A09-459A-8F59-60B3B96041B8}">
      <dgm:prSet/>
      <dgm:spPr/>
      <dgm:t>
        <a:bodyPr/>
        <a:lstStyle/>
        <a:p>
          <a:endParaRPr lang="hu-HU"/>
        </a:p>
      </dgm:t>
    </dgm:pt>
    <dgm:pt modelId="{12B59D30-FA61-4F81-8028-C62E4F6E3297}">
      <dgm:prSet/>
      <dgm:spPr/>
      <dgm:t>
        <a:bodyPr/>
        <a:lstStyle/>
        <a:p>
          <a:r>
            <a:rPr lang="hu-HU" dirty="0"/>
            <a:t>Diagnosztika vizualizáció</a:t>
          </a:r>
        </a:p>
      </dgm:t>
    </dgm:pt>
    <dgm:pt modelId="{1F9836C7-E16C-413A-8196-F703F76D67F3}" type="parTrans" cxnId="{A8101F35-F7F7-41A9-AC19-70A83A850321}">
      <dgm:prSet/>
      <dgm:spPr/>
      <dgm:t>
        <a:bodyPr/>
        <a:lstStyle/>
        <a:p>
          <a:endParaRPr lang="hu-HU"/>
        </a:p>
      </dgm:t>
    </dgm:pt>
    <dgm:pt modelId="{78FF5E83-91AF-4FBC-AE71-4608CB2156DF}" type="sibTrans" cxnId="{A8101F35-F7F7-41A9-AC19-70A83A850321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36CED8-E03B-4211-8BBE-23917D3F99BA}" type="pres">
      <dgm:prSet presAssocID="{8398E719-E75E-4BD7-8FE4-9D4DD85D58C8}" presName="spacer" presStyleCnt="0"/>
      <dgm:spPr/>
    </dgm:pt>
    <dgm:pt modelId="{50F9BDDC-FB58-4FAE-BAF3-1844FBE35207}" type="pres">
      <dgm:prSet presAssocID="{7189BEA2-394D-4683-85FE-D16285EE1B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2BFAD6-13AF-45D4-9510-A4EE5FD8DDA7}" type="pres">
      <dgm:prSet presAssocID="{7189BEA2-394D-4683-85FE-D16285EE1BBF}" presName="childText" presStyleLbl="revTx" presStyleIdx="0" presStyleCnt="3">
        <dgm:presLayoutVars>
          <dgm:bulletEnabled val="1"/>
        </dgm:presLayoutVars>
      </dgm:prSet>
      <dgm:spPr/>
    </dgm:pt>
    <dgm:pt modelId="{A50BCA2E-80F5-4985-AAEA-24F1B7841532}" type="pres">
      <dgm:prSet presAssocID="{8693FEBA-8698-4314-A348-C1C48CCA8716}" presName="parentText" presStyleLbl="node1" presStyleIdx="2" presStyleCnt="4" custLinFactNeighborX="-758">
        <dgm:presLayoutVars>
          <dgm:chMax val="0"/>
          <dgm:bulletEnabled val="1"/>
        </dgm:presLayoutVars>
      </dgm:prSet>
      <dgm:spPr/>
    </dgm:pt>
    <dgm:pt modelId="{791AE7FB-5D86-479E-B04D-5D9E1357D9B8}" type="pres">
      <dgm:prSet presAssocID="{8693FEBA-8698-4314-A348-C1C48CCA8716}" presName="childText" presStyleLbl="revTx" presStyleIdx="1" presStyleCnt="3">
        <dgm:presLayoutVars>
          <dgm:bulletEnabled val="1"/>
        </dgm:presLayoutVars>
      </dgm:prSet>
      <dgm:spPr/>
    </dgm:pt>
    <dgm:pt modelId="{9F324F0B-B3FC-4421-A456-049CFE59642B}" type="pres">
      <dgm:prSet presAssocID="{5D9422AC-4FFB-480C-B7A5-E8BF3E5C1B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5043E8-2AED-4B44-B9C8-B13679D640DC}" type="pres">
      <dgm:prSet presAssocID="{5D9422AC-4FFB-480C-B7A5-E8BF3E5C1B7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829615-B332-495E-805E-B29A7144D394}" type="presOf" srcId="{A0F1FCA5-4B87-4633-8CA2-475A65FA11D1}" destId="{AA2BFAD6-13AF-45D4-9510-A4EE5FD8DDA7}" srcOrd="0" destOrd="0" presId="urn:microsoft.com/office/officeart/2005/8/layout/vList2"/>
    <dgm:cxn modelId="{EE2CE52B-C0E0-4684-B2BB-70E5B8858998}" type="presOf" srcId="{AD48F0C2-12FC-4C4C-B6C8-B22CB7785FF5}" destId="{795043E8-2AED-4B44-B9C8-B13679D640DC}" srcOrd="0" destOrd="1" presId="urn:microsoft.com/office/officeart/2005/8/layout/vList2"/>
    <dgm:cxn modelId="{A8101F35-F7F7-41A9-AC19-70A83A850321}" srcId="{8693FEBA-8698-4314-A348-C1C48CCA8716}" destId="{12B59D30-FA61-4F81-8028-C62E4F6E3297}" srcOrd="2" destOrd="0" parTransId="{1F9836C7-E16C-413A-8196-F703F76D67F3}" sibTransId="{78FF5E83-91AF-4FBC-AE71-4608CB2156DF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1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5F487246-CBEA-437B-9A9C-A51109C6894C}" type="presOf" srcId="{AC8D3014-FABD-4940-A21E-76FBD91F7562}" destId="{AA2BFAD6-13AF-45D4-9510-A4EE5FD8DDA7}" srcOrd="0" destOrd="1" presId="urn:microsoft.com/office/officeart/2005/8/layout/vList2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DDAF866B-4E55-40CD-8F2F-5C5F9F16F4CF}" srcId="{8693FEBA-8698-4314-A348-C1C48CCA8716}" destId="{E2BFBE4D-9C81-4412-B731-FB75B5C310D7}" srcOrd="0" destOrd="0" parTransId="{55F773A6-A4E9-4DAB-A8F5-113DA5BFFFC4}" sibTransId="{21FE78A1-54BF-427C-9518-426E8E0D8105}"/>
    <dgm:cxn modelId="{C3C3C04E-C071-4CFB-BF5C-E44CB2FB3C7A}" type="presOf" srcId="{B616CBD2-D785-473F-A3E3-F3E480B237E8}" destId="{791AE7FB-5D86-479E-B04D-5D9E1357D9B8}" srcOrd="0" destOrd="1" presId="urn:microsoft.com/office/officeart/2005/8/layout/vList2"/>
    <dgm:cxn modelId="{AF71695A-FDE6-45D1-8D80-CDD0D59F0A08}" srcId="{90FF3307-D54A-4434-A4EB-C1202042FFBC}" destId="{8693FEBA-8698-4314-A348-C1C48CCA8716}" srcOrd="2" destOrd="0" parTransId="{70719400-0B58-490E-B61C-CFBD1FB42350}" sibTransId="{833F8D87-5D89-47B2-A86A-618E456CACCA}"/>
    <dgm:cxn modelId="{2342B695-E1F1-40DB-A6A9-845472259907}" srcId="{5D9422AC-4FFB-480C-B7A5-E8BF3E5C1B72}" destId="{54E8C498-D873-4D4C-960F-3CC6D604401D}" srcOrd="0" destOrd="0" parTransId="{2CDB86FC-96B6-4335-8A86-A7BA3FE9E028}" sibTransId="{4B4DA476-502D-4FE0-A3B8-892753800F13}"/>
    <dgm:cxn modelId="{34A5B198-03DD-4188-98C8-41E59FDBA848}" srcId="{7189BEA2-394D-4683-85FE-D16285EE1BBF}" destId="{A0F1FCA5-4B87-4633-8CA2-475A65FA11D1}" srcOrd="0" destOrd="0" parTransId="{00175FC5-2995-4D20-B07F-5525C48B92DB}" sibTransId="{9F36F796-6EB9-4350-A37B-42881E81B1A7}"/>
    <dgm:cxn modelId="{9983D59B-EFCA-44F1-A0C6-9F60FC5BF7F4}" type="presOf" srcId="{5D9422AC-4FFB-480C-B7A5-E8BF3E5C1B72}" destId="{9F324F0B-B3FC-4421-A456-049CFE59642B}" srcOrd="0" destOrd="0" presId="urn:microsoft.com/office/officeart/2005/8/layout/vList2"/>
    <dgm:cxn modelId="{5824A4AD-3046-4404-951C-DD981F3AE442}" srcId="{7189BEA2-394D-4683-85FE-D16285EE1BBF}" destId="{AC8D3014-FABD-4940-A21E-76FBD91F7562}" srcOrd="1" destOrd="0" parTransId="{B5B0912C-0B02-47D0-86C4-D940CBEF28D9}" sibTransId="{9C4D241C-6BFD-44CD-97EB-D4D976103ACA}"/>
    <dgm:cxn modelId="{442658B0-87AB-4071-9EA8-4B6656CAF5F6}" type="presOf" srcId="{12B59D30-FA61-4F81-8028-C62E4F6E3297}" destId="{791AE7FB-5D86-479E-B04D-5D9E1357D9B8}" srcOrd="0" destOrd="2" presId="urn:microsoft.com/office/officeart/2005/8/layout/vList2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F94CBFBD-8408-441A-993B-E70B75329A31}" srcId="{5D9422AC-4FFB-480C-B7A5-E8BF3E5C1B72}" destId="{AD48F0C2-12FC-4C4C-B6C8-B22CB7785FF5}" srcOrd="1" destOrd="0" parTransId="{6041AAFB-10FE-4562-9ADE-499FC3E765CB}" sibTransId="{34E767F1-D1FA-40E2-A887-7F4C60D62450}"/>
    <dgm:cxn modelId="{A9B4BEC5-5A09-459A-8F59-60B3B96041B8}" srcId="{8693FEBA-8698-4314-A348-C1C48CCA8716}" destId="{B616CBD2-D785-473F-A3E3-F3E480B237E8}" srcOrd="1" destOrd="0" parTransId="{69D363F3-F58B-4923-BAD0-6D714587DDEA}" sibTransId="{E17EB74E-3821-4206-862D-46E81F856B0A}"/>
    <dgm:cxn modelId="{E0F3E9CA-B2FC-408F-969F-7541AF4E96F8}" type="presOf" srcId="{54E8C498-D873-4D4C-960F-3CC6D604401D}" destId="{795043E8-2AED-4B44-B9C8-B13679D640DC}" srcOrd="0" destOrd="0" presId="urn:microsoft.com/office/officeart/2005/8/layout/vList2"/>
    <dgm:cxn modelId="{F247ADD1-A524-466C-8811-CECBCA4E2236}" type="presOf" srcId="{E2BFBE4D-9C81-4412-B731-FB75B5C310D7}" destId="{791AE7FB-5D86-479E-B04D-5D9E1357D9B8}" srcOrd="0" destOrd="0" presId="urn:microsoft.com/office/officeart/2005/8/layout/vList2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43DCDFE1-EB86-44EE-A426-AA0DFD3341BD}" srcId="{90FF3307-D54A-4434-A4EB-C1202042FFBC}" destId="{5D9422AC-4FFB-480C-B7A5-E8BF3E5C1B72}" srcOrd="3" destOrd="0" parTransId="{7C4068BE-75A1-4E76-9E1A-4DD2F819DA78}" sibTransId="{E74F8903-5338-4E5E-90F7-86394A778D92}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FD597015-80D0-4AF2-8377-614D175A12F3}" type="presParOf" srcId="{99AA2E17-B089-4B5D-8983-8EC3220918BF}" destId="{2E36CED8-E03B-4211-8BBE-23917D3F99BA}" srcOrd="1" destOrd="0" presId="urn:microsoft.com/office/officeart/2005/8/layout/vList2"/>
    <dgm:cxn modelId="{3BB27C7C-D486-490B-A524-452BB5CBFE7E}" type="presParOf" srcId="{99AA2E17-B089-4B5D-8983-8EC3220918BF}" destId="{50F9BDDC-FB58-4FAE-BAF3-1844FBE35207}" srcOrd="2" destOrd="0" presId="urn:microsoft.com/office/officeart/2005/8/layout/vList2"/>
    <dgm:cxn modelId="{9523E86A-CB44-4ABA-BEDE-CF499A1E5209}" type="presParOf" srcId="{99AA2E17-B089-4B5D-8983-8EC3220918BF}" destId="{AA2BFAD6-13AF-45D4-9510-A4EE5FD8DDA7}" srcOrd="3" destOrd="0" presId="urn:microsoft.com/office/officeart/2005/8/layout/vList2"/>
    <dgm:cxn modelId="{2DDF4E47-B2B5-4E5B-972B-27A83EB98D02}" type="presParOf" srcId="{99AA2E17-B089-4B5D-8983-8EC3220918BF}" destId="{A50BCA2E-80F5-4985-AAEA-24F1B7841532}" srcOrd="4" destOrd="0" presId="urn:microsoft.com/office/officeart/2005/8/layout/vList2"/>
    <dgm:cxn modelId="{7D0CF023-8A5C-466E-A1C9-FFE33AF15677}" type="presParOf" srcId="{99AA2E17-B089-4B5D-8983-8EC3220918BF}" destId="{791AE7FB-5D86-479E-B04D-5D9E1357D9B8}" srcOrd="5" destOrd="0" presId="urn:microsoft.com/office/officeart/2005/8/layout/vList2"/>
    <dgm:cxn modelId="{51A5DB3F-CC20-4F2B-9BBB-693E5094C038}" type="presParOf" srcId="{99AA2E17-B089-4B5D-8983-8EC3220918BF}" destId="{9F324F0B-B3FC-4421-A456-049CFE59642B}" srcOrd="6" destOrd="0" presId="urn:microsoft.com/office/officeart/2005/8/layout/vList2"/>
    <dgm:cxn modelId="{FAE2C028-D15A-4CF0-A3BC-1F62605BFC8F}" type="presParOf" srcId="{99AA2E17-B089-4B5D-8983-8EC3220918BF}" destId="{795043E8-2AED-4B44-B9C8-B13679D640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FF3307-D54A-4434-A4EB-C1202042FFB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E4D4F-1A99-4FD4-8009-D6951C81776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Tudás elsajátítás</a:t>
          </a:r>
          <a:endParaRPr lang="en-US" dirty="0"/>
        </a:p>
      </dgm:t>
    </dgm:pt>
    <dgm:pt modelId="{FFA83329-BB89-4726-8EE1-43F7823A334E}" type="parTrans" cxnId="{C0D07DDE-3DEF-44FD-B42C-FE8889E044A4}">
      <dgm:prSet/>
      <dgm:spPr/>
      <dgm:t>
        <a:bodyPr/>
        <a:lstStyle/>
        <a:p>
          <a:endParaRPr lang="en-US"/>
        </a:p>
      </dgm:t>
    </dgm:pt>
    <dgm:pt modelId="{8398E719-E75E-4BD7-8FE4-9D4DD85D58C8}" type="sibTrans" cxnId="{C0D07DDE-3DEF-44FD-B42C-FE8889E044A4}">
      <dgm:prSet/>
      <dgm:spPr/>
      <dgm:t>
        <a:bodyPr/>
        <a:lstStyle/>
        <a:p>
          <a:endParaRPr lang="en-US"/>
        </a:p>
      </dgm:t>
    </dgm:pt>
    <dgm:pt modelId="{2A0B51D5-0D5E-45F4-B0E8-02B169D8AE80}">
      <dgm:prSet/>
      <dgm:spPr/>
      <dgm:t>
        <a:bodyPr/>
        <a:lstStyle/>
        <a:p>
          <a:r>
            <a:rPr lang="hu-HU" b="0" i="0" dirty="0" err="1"/>
            <a:t>AdmissionWebhooks</a:t>
          </a:r>
          <a:r>
            <a:rPr lang="hu-HU" b="0" i="0" dirty="0"/>
            <a:t>: https://kubernetes.io/docs/reference/access-authn-authz/extensible-admission-controllers/</a:t>
          </a:r>
          <a:endParaRPr lang="en-US" dirty="0"/>
        </a:p>
      </dgm:t>
    </dgm:pt>
    <dgm:pt modelId="{02F4E104-D5B1-459C-B9D0-227CFB593D90}" type="parTrans" cxnId="{90ADA0D6-097D-4BC2-BFF7-666373F097E0}">
      <dgm:prSet/>
      <dgm:spPr/>
      <dgm:t>
        <a:bodyPr/>
        <a:lstStyle/>
        <a:p>
          <a:endParaRPr lang="en-US"/>
        </a:p>
      </dgm:t>
    </dgm:pt>
    <dgm:pt modelId="{2D55A736-7595-41FF-A1D0-2128C32FD9BD}" type="sibTrans" cxnId="{90ADA0D6-097D-4BC2-BFF7-666373F097E0}">
      <dgm:prSet/>
      <dgm:spPr/>
      <dgm:t>
        <a:bodyPr/>
        <a:lstStyle/>
        <a:p>
          <a:endParaRPr lang="en-US"/>
        </a:p>
      </dgm:t>
    </dgm:pt>
    <dgm:pt modelId="{3C47889A-4A75-486F-AA02-6E1C7B8882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Fordítás, </a:t>
          </a:r>
          <a:r>
            <a:rPr lang="hu-HU" dirty="0" err="1"/>
            <a:t>konténerizálás</a:t>
          </a:r>
          <a:r>
            <a:rPr lang="hu-HU" dirty="0"/>
            <a:t>, image feltöltés</a:t>
          </a:r>
          <a:endParaRPr lang="en-US" dirty="0"/>
        </a:p>
      </dgm:t>
    </dgm:pt>
    <dgm:pt modelId="{E8C4115A-A164-4A4B-A685-2F307DED077B}" type="parTrans" cxnId="{E9D854CD-3DEF-48AF-9718-D18E18D10E21}">
      <dgm:prSet/>
      <dgm:spPr/>
      <dgm:t>
        <a:bodyPr/>
        <a:lstStyle/>
        <a:p>
          <a:endParaRPr lang="en-US"/>
        </a:p>
      </dgm:t>
    </dgm:pt>
    <dgm:pt modelId="{AE4F9245-5A47-46C8-923F-9048DAFC440F}" type="sibTrans" cxnId="{E9D854CD-3DEF-48AF-9718-D18E18D10E21}">
      <dgm:prSet/>
      <dgm:spPr/>
      <dgm:t>
        <a:bodyPr/>
        <a:lstStyle/>
        <a:p>
          <a:endParaRPr lang="en-US"/>
        </a:p>
      </dgm:t>
    </dgm:pt>
    <dgm:pt modelId="{7189BEA2-394D-4683-85FE-D16285EE1B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HTTPS konfigurálás</a:t>
          </a:r>
        </a:p>
      </dgm:t>
    </dgm:pt>
    <dgm:pt modelId="{28B3C128-EC09-4AD6-8D14-36F373E65498}" type="parTrans" cxnId="{AEAC4A5D-A5A0-4431-AB89-172E4350BDA2}">
      <dgm:prSet/>
      <dgm:spPr/>
      <dgm:t>
        <a:bodyPr/>
        <a:lstStyle/>
        <a:p>
          <a:endParaRPr lang="hu-HU"/>
        </a:p>
      </dgm:t>
    </dgm:pt>
    <dgm:pt modelId="{B0B3A2B9-3A06-4E3A-98B5-274C1A1B65F9}" type="sibTrans" cxnId="{AEAC4A5D-A5A0-4431-AB89-172E4350BDA2}">
      <dgm:prSet/>
      <dgm:spPr/>
      <dgm:t>
        <a:bodyPr/>
        <a:lstStyle/>
        <a:p>
          <a:endParaRPr lang="hu-HU"/>
        </a:p>
      </dgm:t>
    </dgm:pt>
    <dgm:pt modelId="{8693FEBA-8698-4314-A348-C1C48CCA871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Telepítés, konfigurálás</a:t>
          </a:r>
          <a:endParaRPr lang="en-US" dirty="0"/>
        </a:p>
      </dgm:t>
    </dgm:pt>
    <dgm:pt modelId="{70719400-0B58-490E-B61C-CFBD1FB42350}" type="parTrans" cxnId="{AF71695A-FDE6-45D1-8D80-CDD0D59F0A08}">
      <dgm:prSet/>
      <dgm:spPr/>
      <dgm:t>
        <a:bodyPr/>
        <a:lstStyle/>
        <a:p>
          <a:endParaRPr lang="hu-HU"/>
        </a:p>
      </dgm:t>
    </dgm:pt>
    <dgm:pt modelId="{833F8D87-5D89-47B2-A86A-618E456CACCA}" type="sibTrans" cxnId="{AF71695A-FDE6-45D1-8D80-CDD0D59F0A08}">
      <dgm:prSet/>
      <dgm:spPr/>
      <dgm:t>
        <a:bodyPr/>
        <a:lstStyle/>
        <a:p>
          <a:endParaRPr lang="hu-HU"/>
        </a:p>
      </dgm:t>
    </dgm:pt>
    <dgm:pt modelId="{92459E3F-1824-4ADD-96E5-3F02A3BF3C73}">
      <dgm:prSet/>
      <dgm:spPr/>
      <dgm:t>
        <a:bodyPr/>
        <a:lstStyle/>
        <a:p>
          <a:r>
            <a:rPr lang="hu-HU" dirty="0"/>
            <a:t>Kulcs menedzsment</a:t>
          </a:r>
        </a:p>
      </dgm:t>
    </dgm:pt>
    <dgm:pt modelId="{29BD23D8-9902-4639-A8A9-0959E464938D}" type="parTrans" cxnId="{D7360802-BE14-497A-B2F3-51CB2ED5C9DB}">
      <dgm:prSet/>
      <dgm:spPr/>
      <dgm:t>
        <a:bodyPr/>
        <a:lstStyle/>
        <a:p>
          <a:endParaRPr lang="hu-HU"/>
        </a:p>
      </dgm:t>
    </dgm:pt>
    <dgm:pt modelId="{776D4DB5-4DB0-414F-B8D4-7938B32C7192}" type="sibTrans" cxnId="{D7360802-BE14-497A-B2F3-51CB2ED5C9DB}">
      <dgm:prSet/>
      <dgm:spPr/>
      <dgm:t>
        <a:bodyPr/>
        <a:lstStyle/>
        <a:p>
          <a:endParaRPr lang="hu-HU"/>
        </a:p>
      </dgm:t>
    </dgm:pt>
    <dgm:pt modelId="{92E2A991-F682-4C7C-B1BA-AD3E5BB24A20}">
      <dgm:prSet/>
      <dgm:spPr/>
      <dgm:t>
        <a:bodyPr/>
        <a:lstStyle/>
        <a:p>
          <a:r>
            <a:rPr lang="hu-HU" dirty="0"/>
            <a:t>Tanúsítványok kiállítása</a:t>
          </a:r>
        </a:p>
      </dgm:t>
    </dgm:pt>
    <dgm:pt modelId="{7D454B99-4501-4CD0-B9CA-5466CD8F01D9}" type="parTrans" cxnId="{B42A8EBE-4D3E-47A4-90C0-581B538DD630}">
      <dgm:prSet/>
      <dgm:spPr/>
      <dgm:t>
        <a:bodyPr/>
        <a:lstStyle/>
        <a:p>
          <a:endParaRPr lang="hu-HU"/>
        </a:p>
      </dgm:t>
    </dgm:pt>
    <dgm:pt modelId="{26046218-E12E-4D5F-B93D-445EF49E2608}" type="sibTrans" cxnId="{B42A8EBE-4D3E-47A4-90C0-581B538DD630}">
      <dgm:prSet/>
      <dgm:spPr/>
      <dgm:t>
        <a:bodyPr/>
        <a:lstStyle/>
        <a:p>
          <a:endParaRPr lang="hu-HU"/>
        </a:p>
      </dgm:t>
    </dgm:pt>
    <dgm:pt modelId="{11941244-4305-4CDD-A6D1-A3729CD0BF79}">
      <dgm:prSet/>
      <dgm:spPr/>
      <dgm:t>
        <a:bodyPr/>
        <a:lstStyle/>
        <a:p>
          <a:r>
            <a:rPr lang="hu-HU" dirty="0"/>
            <a:t>PKI</a:t>
          </a:r>
          <a:endParaRPr lang="en-US" dirty="0"/>
        </a:p>
      </dgm:t>
    </dgm:pt>
    <dgm:pt modelId="{ADDEF4F7-EE32-44BB-A738-307E78B457FD}" type="parTrans" cxnId="{92F6ED4C-AE8C-4C82-B2D5-4A3F12D1E4B7}">
      <dgm:prSet/>
      <dgm:spPr/>
      <dgm:t>
        <a:bodyPr/>
        <a:lstStyle/>
        <a:p>
          <a:endParaRPr lang="hu-HU"/>
        </a:p>
      </dgm:t>
    </dgm:pt>
    <dgm:pt modelId="{12304504-A28A-41FC-8137-AB182BF28008}" type="sibTrans" cxnId="{92F6ED4C-AE8C-4C82-B2D5-4A3F12D1E4B7}">
      <dgm:prSet/>
      <dgm:spPr/>
      <dgm:t>
        <a:bodyPr/>
        <a:lstStyle/>
        <a:p>
          <a:endParaRPr lang="hu-HU"/>
        </a:p>
      </dgm:t>
    </dgm:pt>
    <dgm:pt modelId="{87F26B8E-4A01-4F25-A292-EF4A885DF99B}">
      <dgm:prSet/>
      <dgm:spPr/>
      <dgm:t>
        <a:bodyPr/>
        <a:lstStyle/>
        <a:p>
          <a:r>
            <a:rPr lang="hu-HU" dirty="0"/>
            <a:t>Webszerver keretrendszer</a:t>
          </a:r>
          <a:endParaRPr lang="en-US" dirty="0"/>
        </a:p>
      </dgm:t>
    </dgm:pt>
    <dgm:pt modelId="{7AAEC9AE-D82D-43D0-85DE-928C0E665E10}" type="parTrans" cxnId="{232426AD-701E-4457-AB07-E96F01C9C15A}">
      <dgm:prSet/>
      <dgm:spPr/>
      <dgm:t>
        <a:bodyPr/>
        <a:lstStyle/>
        <a:p>
          <a:endParaRPr lang="hu-HU"/>
        </a:p>
      </dgm:t>
    </dgm:pt>
    <dgm:pt modelId="{369C4D86-DC2D-4C6A-B9A2-870394BC29A6}" type="sibTrans" cxnId="{232426AD-701E-4457-AB07-E96F01C9C15A}">
      <dgm:prSet/>
      <dgm:spPr/>
      <dgm:t>
        <a:bodyPr/>
        <a:lstStyle/>
        <a:p>
          <a:endParaRPr lang="hu-HU"/>
        </a:p>
      </dgm:t>
    </dgm:pt>
    <dgm:pt modelId="{D7F03029-28F8-4E33-BCE1-5A3A514137AD}">
      <dgm:prSet/>
      <dgm:spPr/>
      <dgm:t>
        <a:bodyPr/>
        <a:lstStyle/>
        <a:p>
          <a:r>
            <a:rPr lang="hu-HU" dirty="0"/>
            <a:t>RBAC: https://kubernetes.io/docs/reference/access-authn-authz/rbac/</a:t>
          </a:r>
          <a:endParaRPr lang="en-US" dirty="0"/>
        </a:p>
      </dgm:t>
    </dgm:pt>
    <dgm:pt modelId="{9117B8D3-DAAB-4058-A628-63B4F4EE7361}" type="parTrans" cxnId="{BFFF3D45-F248-44D5-98A1-CD3EAC3204FD}">
      <dgm:prSet/>
      <dgm:spPr/>
      <dgm:t>
        <a:bodyPr/>
        <a:lstStyle/>
        <a:p>
          <a:endParaRPr lang="hu-HU"/>
        </a:p>
      </dgm:t>
    </dgm:pt>
    <dgm:pt modelId="{EBC72D7B-7969-4E05-98C1-F9E44017C6AC}" type="sibTrans" cxnId="{BFFF3D45-F248-44D5-98A1-CD3EAC3204FD}">
      <dgm:prSet/>
      <dgm:spPr/>
      <dgm:t>
        <a:bodyPr/>
        <a:lstStyle/>
        <a:p>
          <a:endParaRPr lang="hu-HU"/>
        </a:p>
      </dgm:t>
    </dgm:pt>
    <dgm:pt modelId="{42A956B5-D947-402D-970A-BE1E1D0EBD9A}">
      <dgm:prSet/>
      <dgm:spPr/>
      <dgm:t>
        <a:bodyPr/>
        <a:lstStyle/>
        <a:p>
          <a:r>
            <a:rPr lang="hu-HU" dirty="0"/>
            <a:t>Általános programozás</a:t>
          </a:r>
          <a:endParaRPr lang="en-US" dirty="0"/>
        </a:p>
      </dgm:t>
    </dgm:pt>
    <dgm:pt modelId="{938A8844-FBD3-40A1-987C-73D02A8517E8}" type="parTrans" cxnId="{62BA42F8-729A-4033-926F-7B5FC34F992F}">
      <dgm:prSet/>
      <dgm:spPr/>
      <dgm:t>
        <a:bodyPr/>
        <a:lstStyle/>
        <a:p>
          <a:endParaRPr lang="hu-HU"/>
        </a:p>
      </dgm:t>
    </dgm:pt>
    <dgm:pt modelId="{54D56A91-C0BE-4D58-BCB5-5D83AEB20E36}" type="sibTrans" cxnId="{62BA42F8-729A-4033-926F-7B5FC34F992F}">
      <dgm:prSet/>
      <dgm:spPr/>
      <dgm:t>
        <a:bodyPr/>
        <a:lstStyle/>
        <a:p>
          <a:endParaRPr lang="hu-HU"/>
        </a:p>
      </dgm:t>
    </dgm:pt>
    <dgm:pt modelId="{7BDD53D0-C1DE-4E45-8AF6-EFD9FACAA704}">
      <dgm:prSet/>
      <dgm:spPr/>
      <dgm:t>
        <a:bodyPr/>
        <a:lstStyle/>
        <a:p>
          <a:r>
            <a:rPr lang="hu-HU" dirty="0" err="1"/>
            <a:t>Deployment</a:t>
          </a:r>
          <a:endParaRPr lang="en-US" dirty="0"/>
        </a:p>
      </dgm:t>
    </dgm:pt>
    <dgm:pt modelId="{107BF865-BFAB-41F8-80F6-0E6AE6FD302E}" type="parTrans" cxnId="{7BB916E9-76A7-48E1-86AC-6ECD9A72A991}">
      <dgm:prSet/>
      <dgm:spPr/>
      <dgm:t>
        <a:bodyPr/>
        <a:lstStyle/>
        <a:p>
          <a:endParaRPr lang="hu-HU"/>
        </a:p>
      </dgm:t>
    </dgm:pt>
    <dgm:pt modelId="{F744472F-C06B-4679-984F-CDE42152CCAD}" type="sibTrans" cxnId="{7BB916E9-76A7-48E1-86AC-6ECD9A72A991}">
      <dgm:prSet/>
      <dgm:spPr/>
      <dgm:t>
        <a:bodyPr/>
        <a:lstStyle/>
        <a:p>
          <a:endParaRPr lang="hu-HU"/>
        </a:p>
      </dgm:t>
    </dgm:pt>
    <dgm:pt modelId="{2B65A856-83CE-4682-9C06-F1E5A480E481}">
      <dgm:prSet/>
      <dgm:spPr/>
      <dgm:t>
        <a:bodyPr/>
        <a:lstStyle/>
        <a:p>
          <a:r>
            <a:rPr lang="hu-HU" dirty="0" err="1"/>
            <a:t>MutatingWebhookConfiguration</a:t>
          </a:r>
          <a:endParaRPr lang="en-US" dirty="0"/>
        </a:p>
      </dgm:t>
    </dgm:pt>
    <dgm:pt modelId="{0E0076C7-8C8A-44B9-8A58-96441AAD0EB7}" type="parTrans" cxnId="{1B0BF73B-9A16-4141-9950-FD6BB3DBBD53}">
      <dgm:prSet/>
      <dgm:spPr/>
      <dgm:t>
        <a:bodyPr/>
        <a:lstStyle/>
        <a:p>
          <a:endParaRPr lang="hu-HU"/>
        </a:p>
      </dgm:t>
    </dgm:pt>
    <dgm:pt modelId="{BF20DE19-2D2B-4103-BC18-E06137039B59}" type="sibTrans" cxnId="{1B0BF73B-9A16-4141-9950-FD6BB3DBBD53}">
      <dgm:prSet/>
      <dgm:spPr/>
      <dgm:t>
        <a:bodyPr/>
        <a:lstStyle/>
        <a:p>
          <a:endParaRPr lang="hu-HU"/>
        </a:p>
      </dgm:t>
    </dgm:pt>
    <dgm:pt modelId="{6B0E6B20-8EEA-44B7-B2D0-61514EAC0DEC}">
      <dgm:prSet/>
      <dgm:spPr/>
      <dgm:t>
        <a:bodyPr/>
        <a:lstStyle/>
        <a:p>
          <a:r>
            <a:rPr lang="hu-HU" dirty="0"/>
            <a:t>Service</a:t>
          </a:r>
          <a:endParaRPr lang="en-US" dirty="0"/>
        </a:p>
      </dgm:t>
    </dgm:pt>
    <dgm:pt modelId="{944B7711-CD1A-4938-AAA3-5897A076485D}" type="parTrans" cxnId="{71048503-307A-4ED0-BCC9-7DBF56D93767}">
      <dgm:prSet/>
      <dgm:spPr/>
      <dgm:t>
        <a:bodyPr/>
        <a:lstStyle/>
        <a:p>
          <a:endParaRPr lang="hu-HU"/>
        </a:p>
      </dgm:t>
    </dgm:pt>
    <dgm:pt modelId="{56F5BE7A-135C-4011-A83A-D5F94523D83A}" type="sibTrans" cxnId="{71048503-307A-4ED0-BCC9-7DBF56D93767}">
      <dgm:prSet/>
      <dgm:spPr/>
      <dgm:t>
        <a:bodyPr/>
        <a:lstStyle/>
        <a:p>
          <a:endParaRPr lang="hu-HU"/>
        </a:p>
      </dgm:t>
    </dgm:pt>
    <dgm:pt modelId="{0AA510FA-E42C-4ED4-89A5-BDFDF1E71BEE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Webszerver implementálás</a:t>
          </a:r>
        </a:p>
      </dgm:t>
    </dgm:pt>
    <dgm:pt modelId="{1EEA8C96-BBC5-4B2E-9184-2884DA073735}" type="parTrans" cxnId="{277B4DD2-6540-426E-A30E-E641414EE3F6}">
      <dgm:prSet/>
      <dgm:spPr/>
      <dgm:t>
        <a:bodyPr/>
        <a:lstStyle/>
        <a:p>
          <a:endParaRPr lang="hu-HU"/>
        </a:p>
      </dgm:t>
    </dgm:pt>
    <dgm:pt modelId="{B230690D-39A5-4BD2-8122-796B95CBF932}" type="sibTrans" cxnId="{277B4DD2-6540-426E-A30E-E641414EE3F6}">
      <dgm:prSet/>
      <dgm:spPr/>
      <dgm:t>
        <a:bodyPr/>
        <a:lstStyle/>
        <a:p>
          <a:endParaRPr lang="hu-HU"/>
        </a:p>
      </dgm:t>
    </dgm:pt>
    <dgm:pt modelId="{64FA6B14-A0E1-457D-B7D3-6B50C94AE4FE}">
      <dgm:prSet/>
      <dgm:spPr/>
      <dgm:t>
        <a:bodyPr/>
        <a:lstStyle/>
        <a:p>
          <a:r>
            <a:rPr lang="hu-HU" dirty="0"/>
            <a:t>JSON Patch: https://jsonpatch.com/</a:t>
          </a:r>
          <a:endParaRPr lang="en-US" dirty="0"/>
        </a:p>
      </dgm:t>
    </dgm:pt>
    <dgm:pt modelId="{8805EBFC-F25A-468C-A429-911A83EFB24A}" type="parTrans" cxnId="{F7689FAE-6747-4D45-93D0-BD769FCD7964}">
      <dgm:prSet/>
      <dgm:spPr/>
      <dgm:t>
        <a:bodyPr/>
        <a:lstStyle/>
        <a:p>
          <a:endParaRPr lang="hu-HU"/>
        </a:p>
      </dgm:t>
    </dgm:pt>
    <dgm:pt modelId="{6ABC09A5-DF81-4B11-9D24-DCE79F672103}" type="sibTrans" cxnId="{F7689FAE-6747-4D45-93D0-BD769FCD7964}">
      <dgm:prSet/>
      <dgm:spPr/>
      <dgm:t>
        <a:bodyPr/>
        <a:lstStyle/>
        <a:p>
          <a:endParaRPr lang="hu-HU"/>
        </a:p>
      </dgm:t>
    </dgm:pt>
    <dgm:pt modelId="{D24380E5-4CEA-457A-ACBD-EF8E638C2822}">
      <dgm:prSet/>
      <dgm:spPr/>
      <dgm:t>
        <a:bodyPr/>
        <a:lstStyle/>
        <a:p>
          <a:r>
            <a:rPr lang="hu-HU" dirty="0" err="1"/>
            <a:t>AdmissionWebhooks</a:t>
          </a:r>
          <a:r>
            <a:rPr lang="hu-HU" dirty="0"/>
            <a:t> gyakorlat: https://www.baeldung.com/java-kubernetes-admission-controller</a:t>
          </a:r>
          <a:endParaRPr lang="en-US" dirty="0"/>
        </a:p>
      </dgm:t>
    </dgm:pt>
    <dgm:pt modelId="{DB65ACD9-CA53-455B-90FA-11830D606338}" type="parTrans" cxnId="{54D3077A-1620-4F5D-A8E4-F35E48AF84BC}">
      <dgm:prSet/>
      <dgm:spPr/>
      <dgm:t>
        <a:bodyPr/>
        <a:lstStyle/>
        <a:p>
          <a:endParaRPr lang="hu-HU"/>
        </a:p>
      </dgm:t>
    </dgm:pt>
    <dgm:pt modelId="{5847C95B-1DD4-4DF3-B74A-51368CB99C85}" type="sibTrans" cxnId="{54D3077A-1620-4F5D-A8E4-F35E48AF84BC}">
      <dgm:prSet/>
      <dgm:spPr/>
      <dgm:t>
        <a:bodyPr/>
        <a:lstStyle/>
        <a:p>
          <a:endParaRPr lang="hu-HU"/>
        </a:p>
      </dgm:t>
    </dgm:pt>
    <dgm:pt modelId="{99AA2E17-B089-4B5D-8983-8EC3220918BF}" type="pres">
      <dgm:prSet presAssocID="{90FF3307-D54A-4434-A4EB-C1202042FFBC}" presName="linear" presStyleCnt="0">
        <dgm:presLayoutVars>
          <dgm:animLvl val="lvl"/>
          <dgm:resizeHandles val="exact"/>
        </dgm:presLayoutVars>
      </dgm:prSet>
      <dgm:spPr/>
    </dgm:pt>
    <dgm:pt modelId="{F3F653BB-182C-4378-92B8-81B910125ED2}" type="pres">
      <dgm:prSet presAssocID="{0C4E4D4F-1A99-4FD4-8009-D6951C8177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E7BDA9-FEBE-44E6-9BE8-4E69F7B7F4AD}" type="pres">
      <dgm:prSet presAssocID="{0C4E4D4F-1A99-4FD4-8009-D6951C81776D}" presName="childText" presStyleLbl="revTx" presStyleIdx="0" presStyleCnt="3">
        <dgm:presLayoutVars>
          <dgm:bulletEnabled val="1"/>
        </dgm:presLayoutVars>
      </dgm:prSet>
      <dgm:spPr/>
    </dgm:pt>
    <dgm:pt modelId="{ACBA4E95-C567-4E7D-9B68-AF4E6A4CCA96}" type="pres">
      <dgm:prSet presAssocID="{0AA510FA-E42C-4ED4-89A5-BDFDF1E71B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12F7E-CF29-41B9-9009-C5ACB788AFF8}" type="pres">
      <dgm:prSet presAssocID="{B230690D-39A5-4BD2-8122-796B95CBF932}" presName="spacer" presStyleCnt="0"/>
      <dgm:spPr/>
    </dgm:pt>
    <dgm:pt modelId="{50F9BDDC-FB58-4FAE-BAF3-1844FBE35207}" type="pres">
      <dgm:prSet presAssocID="{7189BEA2-394D-4683-85FE-D16285EE1B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105FCC-E3CA-4EE1-9B33-32B9FFBB4DFC}" type="pres">
      <dgm:prSet presAssocID="{7189BEA2-394D-4683-85FE-D16285EE1BBF}" presName="childText" presStyleLbl="revTx" presStyleIdx="1" presStyleCnt="3">
        <dgm:presLayoutVars>
          <dgm:bulletEnabled val="1"/>
        </dgm:presLayoutVars>
      </dgm:prSet>
      <dgm:spPr/>
    </dgm:pt>
    <dgm:pt modelId="{16E3114D-DD9D-4BDC-8C35-0BE0673DD941}" type="pres">
      <dgm:prSet presAssocID="{3C47889A-4A75-486F-AA02-6E1C7B8882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A8BAE0-451D-451A-B045-5A39349693E3}" type="pres">
      <dgm:prSet presAssocID="{AE4F9245-5A47-46C8-923F-9048DAFC440F}" presName="spacer" presStyleCnt="0"/>
      <dgm:spPr/>
    </dgm:pt>
    <dgm:pt modelId="{A50BCA2E-80F5-4985-AAEA-24F1B7841532}" type="pres">
      <dgm:prSet presAssocID="{8693FEBA-8698-4314-A348-C1C48CCA871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6C52449-A9FD-4122-A429-1979958A47D1}" type="pres">
      <dgm:prSet presAssocID="{8693FEBA-8698-4314-A348-C1C48CCA871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360802-BE14-497A-B2F3-51CB2ED5C9DB}" srcId="{7189BEA2-394D-4683-85FE-D16285EE1BBF}" destId="{92459E3F-1824-4ADD-96E5-3F02A3BF3C73}" srcOrd="0" destOrd="0" parTransId="{29BD23D8-9902-4639-A8A9-0959E464938D}" sibTransId="{776D4DB5-4DB0-414F-B8D4-7938B32C7192}"/>
    <dgm:cxn modelId="{71048503-307A-4ED0-BCC9-7DBF56D93767}" srcId="{8693FEBA-8698-4314-A348-C1C48CCA8716}" destId="{6B0E6B20-8EEA-44B7-B2D0-61514EAC0DEC}" srcOrd="2" destOrd="0" parTransId="{944B7711-CD1A-4938-AAA3-5897A076485D}" sibTransId="{56F5BE7A-135C-4011-A83A-D5F94523D83A}"/>
    <dgm:cxn modelId="{D7A3D912-4418-45C0-BC98-3BD934327269}" type="presOf" srcId="{92E2A991-F682-4C7C-B1BA-AD3E5BB24A20}" destId="{53105FCC-E3CA-4EE1-9B33-32B9FFBB4DFC}" srcOrd="0" destOrd="1" presId="urn:microsoft.com/office/officeart/2005/8/layout/vList2"/>
    <dgm:cxn modelId="{367FEF17-5CA9-49C4-8BDD-66DCD1014F67}" type="presOf" srcId="{92459E3F-1824-4ADD-96E5-3F02A3BF3C73}" destId="{53105FCC-E3CA-4EE1-9B33-32B9FFBB4DFC}" srcOrd="0" destOrd="0" presId="urn:microsoft.com/office/officeart/2005/8/layout/vList2"/>
    <dgm:cxn modelId="{A9857626-0599-456A-B420-235C0DF63F5B}" type="presOf" srcId="{2B65A856-83CE-4682-9C06-F1E5A480E481}" destId="{26C52449-A9FD-4122-A429-1979958A47D1}" srcOrd="0" destOrd="1" presId="urn:microsoft.com/office/officeart/2005/8/layout/vList2"/>
    <dgm:cxn modelId="{1B0BF73B-9A16-4141-9950-FD6BB3DBBD53}" srcId="{8693FEBA-8698-4314-A348-C1C48CCA8716}" destId="{2B65A856-83CE-4682-9C06-F1E5A480E481}" srcOrd="1" destOrd="0" parTransId="{0E0076C7-8C8A-44B9-8A58-96441AAD0EB7}" sibTransId="{BF20DE19-2D2B-4103-BC18-E06137039B59}"/>
    <dgm:cxn modelId="{CDC43440-FF9E-4BAD-B341-8F6EF45026B1}" type="presOf" srcId="{7189BEA2-394D-4683-85FE-D16285EE1BBF}" destId="{50F9BDDC-FB58-4FAE-BAF3-1844FBE35207}" srcOrd="0" destOrd="0" presId="urn:microsoft.com/office/officeart/2005/8/layout/vList2"/>
    <dgm:cxn modelId="{AEAC4A5D-A5A0-4431-AB89-172E4350BDA2}" srcId="{90FF3307-D54A-4434-A4EB-C1202042FFBC}" destId="{7189BEA2-394D-4683-85FE-D16285EE1BBF}" srcOrd="2" destOrd="0" parTransId="{28B3C128-EC09-4AD6-8D14-36F373E65498}" sibTransId="{B0B3A2B9-3A06-4E3A-98B5-274C1A1B65F9}"/>
    <dgm:cxn modelId="{07E9CE62-879A-4751-8EE8-A2D0D7982663}" type="presOf" srcId="{0C4E4D4F-1A99-4FD4-8009-D6951C81776D}" destId="{F3F653BB-182C-4378-92B8-81B910125ED2}" srcOrd="0" destOrd="0" presId="urn:microsoft.com/office/officeart/2005/8/layout/vList2"/>
    <dgm:cxn modelId="{4185AC43-FE6F-44BB-826E-74E35089ADA5}" type="presOf" srcId="{64FA6B14-A0E1-457D-B7D3-6B50C94AE4FE}" destId="{BFE7BDA9-FEBE-44E6-9BE8-4E69F7B7F4AD}" srcOrd="0" destOrd="3" presId="urn:microsoft.com/office/officeart/2005/8/layout/vList2"/>
    <dgm:cxn modelId="{BFFF3D45-F248-44D5-98A1-CD3EAC3204FD}" srcId="{0C4E4D4F-1A99-4FD4-8009-D6951C81776D}" destId="{D7F03029-28F8-4E33-BCE1-5A3A514137AD}" srcOrd="2" destOrd="0" parTransId="{9117B8D3-DAAB-4058-A628-63B4F4EE7361}" sibTransId="{EBC72D7B-7969-4E05-98C1-F9E44017C6AC}"/>
    <dgm:cxn modelId="{5EF4694B-73F8-4438-A47F-C868B2FACC39}" type="presOf" srcId="{8693FEBA-8698-4314-A348-C1C48CCA8716}" destId="{A50BCA2E-80F5-4985-AAEA-24F1B7841532}" srcOrd="0" destOrd="0" presId="urn:microsoft.com/office/officeart/2005/8/layout/vList2"/>
    <dgm:cxn modelId="{92F6ED4C-AE8C-4C82-B2D5-4A3F12D1E4B7}" srcId="{0C4E4D4F-1A99-4FD4-8009-D6951C81776D}" destId="{11941244-4305-4CDD-A6D1-A3729CD0BF79}" srcOrd="4" destOrd="0" parTransId="{ADDEF4F7-EE32-44BB-A738-307E78B457FD}" sibTransId="{12304504-A28A-41FC-8137-AB182BF28008}"/>
    <dgm:cxn modelId="{AE22594F-60D8-4FCB-BB4C-3D923F9575B8}" type="presOf" srcId="{42A956B5-D947-402D-970A-BE1E1D0EBD9A}" destId="{BFE7BDA9-FEBE-44E6-9BE8-4E69F7B7F4AD}" srcOrd="0" destOrd="5" presId="urn:microsoft.com/office/officeart/2005/8/layout/vList2"/>
    <dgm:cxn modelId="{D20C4C51-2BF0-439A-81FA-871E453F9629}" type="presOf" srcId="{3C47889A-4A75-486F-AA02-6E1C7B888245}" destId="{16E3114D-DD9D-4BDC-8C35-0BE0673DD941}" srcOrd="0" destOrd="0" presId="urn:microsoft.com/office/officeart/2005/8/layout/vList2"/>
    <dgm:cxn modelId="{48955776-C7A1-4B56-97D1-862F4EBE1CD0}" type="presOf" srcId="{6B0E6B20-8EEA-44B7-B2D0-61514EAC0DEC}" destId="{26C52449-A9FD-4122-A429-1979958A47D1}" srcOrd="0" destOrd="2" presId="urn:microsoft.com/office/officeart/2005/8/layout/vList2"/>
    <dgm:cxn modelId="{C527EE59-0659-46A2-B0B6-8DF0B8265FED}" type="presOf" srcId="{87F26B8E-4A01-4F25-A292-EF4A885DF99B}" destId="{BFE7BDA9-FEBE-44E6-9BE8-4E69F7B7F4AD}" srcOrd="0" destOrd="6" presId="urn:microsoft.com/office/officeart/2005/8/layout/vList2"/>
    <dgm:cxn modelId="{54D3077A-1620-4F5D-A8E4-F35E48AF84BC}" srcId="{0C4E4D4F-1A99-4FD4-8009-D6951C81776D}" destId="{D24380E5-4CEA-457A-ACBD-EF8E638C2822}" srcOrd="1" destOrd="0" parTransId="{DB65ACD9-CA53-455B-90FA-11830D606338}" sibTransId="{5847C95B-1DD4-4DF3-B74A-51368CB99C85}"/>
    <dgm:cxn modelId="{AF71695A-FDE6-45D1-8D80-CDD0D59F0A08}" srcId="{90FF3307-D54A-4434-A4EB-C1202042FFBC}" destId="{8693FEBA-8698-4314-A348-C1C48CCA8716}" srcOrd="4" destOrd="0" parTransId="{70719400-0B58-490E-B61C-CFBD1FB42350}" sibTransId="{833F8D87-5D89-47B2-A86A-618E456CACCA}"/>
    <dgm:cxn modelId="{AA45B07A-1FA1-4953-82AA-22B09E8BC3EC}" type="presOf" srcId="{11941244-4305-4CDD-A6D1-A3729CD0BF79}" destId="{BFE7BDA9-FEBE-44E6-9BE8-4E69F7B7F4AD}" srcOrd="0" destOrd="4" presId="urn:microsoft.com/office/officeart/2005/8/layout/vList2"/>
    <dgm:cxn modelId="{F42C9896-E1B2-4257-A2A9-36A30CAF9096}" type="presOf" srcId="{0AA510FA-E42C-4ED4-89A5-BDFDF1E71BEE}" destId="{ACBA4E95-C567-4E7D-9B68-AF4E6A4CCA96}" srcOrd="0" destOrd="0" presId="urn:microsoft.com/office/officeart/2005/8/layout/vList2"/>
    <dgm:cxn modelId="{3B8BF997-6826-4459-847B-0CE5ADC1A5F4}" type="presOf" srcId="{D7F03029-28F8-4E33-BCE1-5A3A514137AD}" destId="{BFE7BDA9-FEBE-44E6-9BE8-4E69F7B7F4AD}" srcOrd="0" destOrd="2" presId="urn:microsoft.com/office/officeart/2005/8/layout/vList2"/>
    <dgm:cxn modelId="{232426AD-701E-4457-AB07-E96F01C9C15A}" srcId="{0C4E4D4F-1A99-4FD4-8009-D6951C81776D}" destId="{87F26B8E-4A01-4F25-A292-EF4A885DF99B}" srcOrd="6" destOrd="0" parTransId="{7AAEC9AE-D82D-43D0-85DE-928C0E665E10}" sibTransId="{369C4D86-DC2D-4C6A-B9A2-870394BC29A6}"/>
    <dgm:cxn modelId="{F7689FAE-6747-4D45-93D0-BD769FCD7964}" srcId="{0C4E4D4F-1A99-4FD4-8009-D6951C81776D}" destId="{64FA6B14-A0E1-457D-B7D3-6B50C94AE4FE}" srcOrd="3" destOrd="0" parTransId="{8805EBFC-F25A-468C-A429-911A83EFB24A}" sibTransId="{6ABC09A5-DF81-4B11-9D24-DCE79F672103}"/>
    <dgm:cxn modelId="{EE76FDB2-6605-4947-8F5B-B95C799C9B91}" type="presOf" srcId="{90FF3307-D54A-4434-A4EB-C1202042FFBC}" destId="{99AA2E17-B089-4B5D-8983-8EC3220918BF}" srcOrd="0" destOrd="0" presId="urn:microsoft.com/office/officeart/2005/8/layout/vList2"/>
    <dgm:cxn modelId="{0A904AB5-2B47-493B-8AB7-6F632C7383F5}" type="presOf" srcId="{D24380E5-4CEA-457A-ACBD-EF8E638C2822}" destId="{BFE7BDA9-FEBE-44E6-9BE8-4E69F7B7F4AD}" srcOrd="0" destOrd="1" presId="urn:microsoft.com/office/officeart/2005/8/layout/vList2"/>
    <dgm:cxn modelId="{39847FBD-4AF5-4E6C-AF51-1CC192F78937}" type="presOf" srcId="{7BDD53D0-C1DE-4E45-8AF6-EFD9FACAA704}" destId="{26C52449-A9FD-4122-A429-1979958A47D1}" srcOrd="0" destOrd="0" presId="urn:microsoft.com/office/officeart/2005/8/layout/vList2"/>
    <dgm:cxn modelId="{B42A8EBE-4D3E-47A4-90C0-581B538DD630}" srcId="{7189BEA2-394D-4683-85FE-D16285EE1BBF}" destId="{92E2A991-F682-4C7C-B1BA-AD3E5BB24A20}" srcOrd="1" destOrd="0" parTransId="{7D454B99-4501-4CD0-B9CA-5466CD8F01D9}" sibTransId="{26046218-E12E-4D5F-B93D-445EF49E2608}"/>
    <dgm:cxn modelId="{E9D854CD-3DEF-48AF-9718-D18E18D10E21}" srcId="{90FF3307-D54A-4434-A4EB-C1202042FFBC}" destId="{3C47889A-4A75-486F-AA02-6E1C7B888245}" srcOrd="3" destOrd="0" parTransId="{E8C4115A-A164-4A4B-A685-2F307DED077B}" sibTransId="{AE4F9245-5A47-46C8-923F-9048DAFC440F}"/>
    <dgm:cxn modelId="{277B4DD2-6540-426E-A30E-E641414EE3F6}" srcId="{90FF3307-D54A-4434-A4EB-C1202042FFBC}" destId="{0AA510FA-E42C-4ED4-89A5-BDFDF1E71BEE}" srcOrd="1" destOrd="0" parTransId="{1EEA8C96-BBC5-4B2E-9184-2884DA073735}" sibTransId="{B230690D-39A5-4BD2-8122-796B95CBF932}"/>
    <dgm:cxn modelId="{90ADA0D6-097D-4BC2-BFF7-666373F097E0}" srcId="{0C4E4D4F-1A99-4FD4-8009-D6951C81776D}" destId="{2A0B51D5-0D5E-45F4-B0E8-02B169D8AE80}" srcOrd="0" destOrd="0" parTransId="{02F4E104-D5B1-459C-B9D0-227CFB593D90}" sibTransId="{2D55A736-7595-41FF-A1D0-2128C32FD9BD}"/>
    <dgm:cxn modelId="{C0D07DDE-3DEF-44FD-B42C-FE8889E044A4}" srcId="{90FF3307-D54A-4434-A4EB-C1202042FFBC}" destId="{0C4E4D4F-1A99-4FD4-8009-D6951C81776D}" srcOrd="0" destOrd="0" parTransId="{FFA83329-BB89-4726-8EE1-43F7823A334E}" sibTransId="{8398E719-E75E-4BD7-8FE4-9D4DD85D58C8}"/>
    <dgm:cxn modelId="{7BB916E9-76A7-48E1-86AC-6ECD9A72A991}" srcId="{8693FEBA-8698-4314-A348-C1C48CCA8716}" destId="{7BDD53D0-C1DE-4E45-8AF6-EFD9FACAA704}" srcOrd="0" destOrd="0" parTransId="{107BF865-BFAB-41F8-80F6-0E6AE6FD302E}" sibTransId="{F744472F-C06B-4679-984F-CDE42152CCAD}"/>
    <dgm:cxn modelId="{62BA42F8-729A-4033-926F-7B5FC34F992F}" srcId="{0C4E4D4F-1A99-4FD4-8009-D6951C81776D}" destId="{42A956B5-D947-402D-970A-BE1E1D0EBD9A}" srcOrd="5" destOrd="0" parTransId="{938A8844-FBD3-40A1-987C-73D02A8517E8}" sibTransId="{54D56A91-C0BE-4D58-BCB5-5D83AEB20E36}"/>
    <dgm:cxn modelId="{06CE11F9-F096-439E-A2B5-8FF1E1FD816B}" type="presOf" srcId="{2A0B51D5-0D5E-45F4-B0E8-02B169D8AE80}" destId="{BFE7BDA9-FEBE-44E6-9BE8-4E69F7B7F4AD}" srcOrd="0" destOrd="0" presId="urn:microsoft.com/office/officeart/2005/8/layout/vList2"/>
    <dgm:cxn modelId="{AE1247FD-524C-48EC-9109-3B3539F1AA0F}" type="presParOf" srcId="{99AA2E17-B089-4B5D-8983-8EC3220918BF}" destId="{F3F653BB-182C-4378-92B8-81B910125ED2}" srcOrd="0" destOrd="0" presId="urn:microsoft.com/office/officeart/2005/8/layout/vList2"/>
    <dgm:cxn modelId="{E845A1D5-08E7-4F78-8C9A-5E6AA287F82B}" type="presParOf" srcId="{99AA2E17-B089-4B5D-8983-8EC3220918BF}" destId="{BFE7BDA9-FEBE-44E6-9BE8-4E69F7B7F4AD}" srcOrd="1" destOrd="0" presId="urn:microsoft.com/office/officeart/2005/8/layout/vList2"/>
    <dgm:cxn modelId="{32962F40-EACA-49F4-B6D9-676A2EABAD74}" type="presParOf" srcId="{99AA2E17-B089-4B5D-8983-8EC3220918BF}" destId="{ACBA4E95-C567-4E7D-9B68-AF4E6A4CCA96}" srcOrd="2" destOrd="0" presId="urn:microsoft.com/office/officeart/2005/8/layout/vList2"/>
    <dgm:cxn modelId="{3349F374-8C85-4AB3-9C6C-A6798F565430}" type="presParOf" srcId="{99AA2E17-B089-4B5D-8983-8EC3220918BF}" destId="{93C12F7E-CF29-41B9-9009-C5ACB788AFF8}" srcOrd="3" destOrd="0" presId="urn:microsoft.com/office/officeart/2005/8/layout/vList2"/>
    <dgm:cxn modelId="{3BB27C7C-D486-490B-A524-452BB5CBFE7E}" type="presParOf" srcId="{99AA2E17-B089-4B5D-8983-8EC3220918BF}" destId="{50F9BDDC-FB58-4FAE-BAF3-1844FBE35207}" srcOrd="4" destOrd="0" presId="urn:microsoft.com/office/officeart/2005/8/layout/vList2"/>
    <dgm:cxn modelId="{60CF9CDB-0448-49AE-B3D1-248B98BF669A}" type="presParOf" srcId="{99AA2E17-B089-4B5D-8983-8EC3220918BF}" destId="{53105FCC-E3CA-4EE1-9B33-32B9FFBB4DFC}" srcOrd="5" destOrd="0" presId="urn:microsoft.com/office/officeart/2005/8/layout/vList2"/>
    <dgm:cxn modelId="{9E300CDC-16C3-4964-A5D7-8C83EF8D4122}" type="presParOf" srcId="{99AA2E17-B089-4B5D-8983-8EC3220918BF}" destId="{16E3114D-DD9D-4BDC-8C35-0BE0673DD941}" srcOrd="6" destOrd="0" presId="urn:microsoft.com/office/officeart/2005/8/layout/vList2"/>
    <dgm:cxn modelId="{9DA0E38F-F43B-41F3-ACB3-3CDEC7B61399}" type="presParOf" srcId="{99AA2E17-B089-4B5D-8983-8EC3220918BF}" destId="{D0A8BAE0-451D-451A-B045-5A39349693E3}" srcOrd="7" destOrd="0" presId="urn:microsoft.com/office/officeart/2005/8/layout/vList2"/>
    <dgm:cxn modelId="{2DDF4E47-B2B5-4E5B-972B-27A83EB98D02}" type="presParOf" srcId="{99AA2E17-B089-4B5D-8983-8EC3220918BF}" destId="{A50BCA2E-80F5-4985-AAEA-24F1B7841532}" srcOrd="8" destOrd="0" presId="urn:microsoft.com/office/officeart/2005/8/layout/vList2"/>
    <dgm:cxn modelId="{A4E2164A-E481-43BD-A792-540B90C5488D}" type="presParOf" srcId="{99AA2E17-B089-4B5D-8983-8EC3220918BF}" destId="{26C52449-A9FD-4122-A429-1979958A47D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B3D88B-F46C-4592-AF78-0BA948D61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075331-C2E3-459F-809F-89E1EDA1A048}">
      <dgm:prSet/>
      <dgm:spPr/>
      <dgm:t>
        <a:bodyPr/>
        <a:lstStyle/>
        <a:p>
          <a:r>
            <a:rPr lang="hu-HU" dirty="0"/>
            <a:t>Szebb, jobb </a:t>
          </a:r>
          <a:r>
            <a:rPr lang="hu-HU" dirty="0" err="1"/>
            <a:t>WebUI</a:t>
          </a:r>
          <a:endParaRPr lang="hu-HU" dirty="0"/>
        </a:p>
      </dgm:t>
    </dgm:pt>
    <dgm:pt modelId="{AA322E95-2702-4CF7-906D-5A8E24533522}" type="parTrans" cxnId="{CDA404A8-39D5-4800-B7DD-7E0FCCC64F45}">
      <dgm:prSet/>
      <dgm:spPr/>
      <dgm:t>
        <a:bodyPr/>
        <a:lstStyle/>
        <a:p>
          <a:endParaRPr lang="hu-HU"/>
        </a:p>
      </dgm:t>
    </dgm:pt>
    <dgm:pt modelId="{1C8152C3-FE73-4F05-86FF-8FDF39397FAE}" type="sibTrans" cxnId="{CDA404A8-39D5-4800-B7DD-7E0FCCC64F45}">
      <dgm:prSet/>
      <dgm:spPr/>
      <dgm:t>
        <a:bodyPr/>
        <a:lstStyle/>
        <a:p>
          <a:endParaRPr lang="hu-HU"/>
        </a:p>
      </dgm:t>
    </dgm:pt>
    <dgm:pt modelId="{B3DFBFAF-F478-4926-8BD0-89DE9D47D956}">
      <dgm:prSet/>
      <dgm:spPr/>
      <dgm:t>
        <a:bodyPr/>
        <a:lstStyle/>
        <a:p>
          <a:r>
            <a:rPr lang="hu-HU" dirty="0"/>
            <a:t>Hibatűrés, tesztek</a:t>
          </a:r>
        </a:p>
      </dgm:t>
    </dgm:pt>
    <dgm:pt modelId="{7B747D84-ACA0-4085-BCAD-0AD4942733E3}" type="parTrans" cxnId="{EE3F0C9A-0F4F-4D80-8C9E-50ADA2F5B362}">
      <dgm:prSet/>
      <dgm:spPr/>
      <dgm:t>
        <a:bodyPr/>
        <a:lstStyle/>
        <a:p>
          <a:endParaRPr lang="hu-HU"/>
        </a:p>
      </dgm:t>
    </dgm:pt>
    <dgm:pt modelId="{39BC4813-F189-4AE7-B1CD-CABE04A82AD6}" type="sibTrans" cxnId="{EE3F0C9A-0F4F-4D80-8C9E-50ADA2F5B362}">
      <dgm:prSet/>
      <dgm:spPr/>
      <dgm:t>
        <a:bodyPr/>
        <a:lstStyle/>
        <a:p>
          <a:endParaRPr lang="hu-HU"/>
        </a:p>
      </dgm:t>
    </dgm:pt>
    <dgm:pt modelId="{7F44ADDD-435A-454C-A820-B6896BCC465B}">
      <dgm:prSet/>
      <dgm:spPr/>
      <dgm:t>
        <a:bodyPr/>
        <a:lstStyle/>
        <a:p>
          <a:r>
            <a:rPr lang="hu-HU" dirty="0" err="1"/>
            <a:t>Refaktorálás</a:t>
          </a:r>
          <a:r>
            <a:rPr lang="hu-HU" dirty="0"/>
            <a:t>, </a:t>
          </a:r>
          <a:r>
            <a:rPr lang="hu-HU" dirty="0" err="1"/>
            <a:t>code</a:t>
          </a:r>
          <a:r>
            <a:rPr lang="hu-HU" dirty="0"/>
            <a:t> </a:t>
          </a:r>
          <a:r>
            <a:rPr lang="hu-HU" dirty="0" err="1"/>
            <a:t>quality</a:t>
          </a:r>
          <a:r>
            <a:rPr lang="hu-HU" dirty="0"/>
            <a:t> </a:t>
          </a:r>
          <a:r>
            <a:rPr lang="hu-HU" dirty="0" err="1"/>
            <a:t>improvement</a:t>
          </a:r>
          <a:endParaRPr lang="hu-HU" dirty="0"/>
        </a:p>
      </dgm:t>
    </dgm:pt>
    <dgm:pt modelId="{8CBBEE42-FBE8-4528-8C35-3FD7F9983EB5}" type="parTrans" cxnId="{F9CD4D63-0730-4260-A626-AE1784A0B9BB}">
      <dgm:prSet/>
      <dgm:spPr/>
      <dgm:t>
        <a:bodyPr/>
        <a:lstStyle/>
        <a:p>
          <a:endParaRPr lang="hu-HU"/>
        </a:p>
      </dgm:t>
    </dgm:pt>
    <dgm:pt modelId="{56ECB930-C39C-4DC4-9FA9-5674EF807061}" type="sibTrans" cxnId="{F9CD4D63-0730-4260-A626-AE1784A0B9BB}">
      <dgm:prSet/>
      <dgm:spPr/>
      <dgm:t>
        <a:bodyPr/>
        <a:lstStyle/>
        <a:p>
          <a:endParaRPr lang="hu-HU"/>
        </a:p>
      </dgm:t>
    </dgm:pt>
    <dgm:pt modelId="{33DCDFCD-A4C9-4F41-80E2-ECAE31F3C5F5}">
      <dgm:prSet/>
      <dgm:spPr/>
      <dgm:t>
        <a:bodyPr/>
        <a:lstStyle/>
        <a:p>
          <a:r>
            <a:rPr lang="hu-HU" dirty="0" err="1"/>
            <a:t>Authentikáció</a:t>
          </a:r>
          <a:r>
            <a:rPr lang="hu-HU" dirty="0"/>
            <a:t>, </a:t>
          </a:r>
          <a:r>
            <a:rPr lang="hu-HU" dirty="0" err="1"/>
            <a:t>Authorizáció</a:t>
          </a:r>
          <a:endParaRPr lang="hu-HU" dirty="0"/>
        </a:p>
      </dgm:t>
    </dgm:pt>
    <dgm:pt modelId="{8AFB6A06-764F-4250-9224-96BF9C0D34FD}" type="parTrans" cxnId="{E0503D3F-1898-4D64-81D4-C70FDFFF21ED}">
      <dgm:prSet/>
      <dgm:spPr/>
      <dgm:t>
        <a:bodyPr/>
        <a:lstStyle/>
        <a:p>
          <a:endParaRPr lang="hu-HU"/>
        </a:p>
      </dgm:t>
    </dgm:pt>
    <dgm:pt modelId="{B2A4BF4B-015E-47D1-B4A5-55CA3CAFECD0}" type="sibTrans" cxnId="{E0503D3F-1898-4D64-81D4-C70FDFFF21ED}">
      <dgm:prSet/>
      <dgm:spPr/>
      <dgm:t>
        <a:bodyPr/>
        <a:lstStyle/>
        <a:p>
          <a:endParaRPr lang="hu-HU"/>
        </a:p>
      </dgm:t>
    </dgm:pt>
    <dgm:pt modelId="{840CC45C-AEA6-4585-B382-1F0F976EF5B4}">
      <dgm:prSet/>
      <dgm:spPr/>
      <dgm:t>
        <a:bodyPr/>
        <a:lstStyle/>
        <a:p>
          <a:r>
            <a:rPr lang="hu-HU" dirty="0"/>
            <a:t>Teljes esettanulmány</a:t>
          </a:r>
        </a:p>
      </dgm:t>
    </dgm:pt>
    <dgm:pt modelId="{FCF46165-1D5C-4D76-B158-C0E6F886F809}" type="parTrans" cxnId="{23D505B5-D914-4F67-B2FB-65B2E6B33DFE}">
      <dgm:prSet/>
      <dgm:spPr/>
      <dgm:t>
        <a:bodyPr/>
        <a:lstStyle/>
        <a:p>
          <a:endParaRPr lang="hu-HU"/>
        </a:p>
      </dgm:t>
    </dgm:pt>
    <dgm:pt modelId="{AE2CAB88-D446-43AA-A21F-D6614DD2D5C7}" type="sibTrans" cxnId="{23D505B5-D914-4F67-B2FB-65B2E6B33DFE}">
      <dgm:prSet/>
      <dgm:spPr/>
      <dgm:t>
        <a:bodyPr/>
        <a:lstStyle/>
        <a:p>
          <a:endParaRPr lang="hu-HU"/>
        </a:p>
      </dgm:t>
    </dgm:pt>
    <dgm:pt modelId="{0EE21E77-7EFB-466F-A2D3-663CD28FF549}">
      <dgm:prSet/>
      <dgm:spPr/>
      <dgm:t>
        <a:bodyPr/>
        <a:lstStyle/>
        <a:p>
          <a:r>
            <a:rPr lang="hu-HU" dirty="0"/>
            <a:t>Beépített, előre definiált szabályok</a:t>
          </a:r>
        </a:p>
      </dgm:t>
    </dgm:pt>
    <dgm:pt modelId="{C5CB3BFF-D81D-4A1C-908D-8C5E7B2A0493}" type="parTrans" cxnId="{209D6026-2B20-447E-9076-4C8E2E65EA0B}">
      <dgm:prSet/>
      <dgm:spPr/>
      <dgm:t>
        <a:bodyPr/>
        <a:lstStyle/>
        <a:p>
          <a:endParaRPr lang="hu-HU"/>
        </a:p>
      </dgm:t>
    </dgm:pt>
    <dgm:pt modelId="{3B60F232-8335-464D-9A66-7CAD3A43FC6A}" type="sibTrans" cxnId="{209D6026-2B20-447E-9076-4C8E2E65EA0B}">
      <dgm:prSet/>
      <dgm:spPr/>
      <dgm:t>
        <a:bodyPr/>
        <a:lstStyle/>
        <a:p>
          <a:endParaRPr lang="hu-HU"/>
        </a:p>
      </dgm:t>
    </dgm:pt>
    <dgm:pt modelId="{25859603-92E0-424D-BF03-CDCA63B353F4}" type="pres">
      <dgm:prSet presAssocID="{99B3D88B-F46C-4592-AF78-0BA948D61478}" presName="Name0" presStyleCnt="0">
        <dgm:presLayoutVars>
          <dgm:chMax val="7"/>
          <dgm:chPref val="7"/>
          <dgm:dir/>
        </dgm:presLayoutVars>
      </dgm:prSet>
      <dgm:spPr/>
    </dgm:pt>
    <dgm:pt modelId="{BCE6FDBA-83AD-4F36-85FB-F45426633A7A}" type="pres">
      <dgm:prSet presAssocID="{99B3D88B-F46C-4592-AF78-0BA948D61478}" presName="Name1" presStyleCnt="0"/>
      <dgm:spPr/>
    </dgm:pt>
    <dgm:pt modelId="{AA8485C9-71AA-4F06-912C-BAEC2406CE65}" type="pres">
      <dgm:prSet presAssocID="{99B3D88B-F46C-4592-AF78-0BA948D61478}" presName="cycle" presStyleCnt="0"/>
      <dgm:spPr/>
    </dgm:pt>
    <dgm:pt modelId="{8DC23378-7430-46DF-9384-4DFF8CC115A4}" type="pres">
      <dgm:prSet presAssocID="{99B3D88B-F46C-4592-AF78-0BA948D61478}" presName="srcNode" presStyleLbl="node1" presStyleIdx="0" presStyleCnt="6"/>
      <dgm:spPr/>
    </dgm:pt>
    <dgm:pt modelId="{A05C33CF-7F64-4AAA-B29F-CBD16F6B3B60}" type="pres">
      <dgm:prSet presAssocID="{99B3D88B-F46C-4592-AF78-0BA948D61478}" presName="conn" presStyleLbl="parChTrans1D2" presStyleIdx="0" presStyleCnt="1"/>
      <dgm:spPr/>
    </dgm:pt>
    <dgm:pt modelId="{C1B697C9-C6D2-4BF9-8721-84119C006441}" type="pres">
      <dgm:prSet presAssocID="{99B3D88B-F46C-4592-AF78-0BA948D61478}" presName="extraNode" presStyleLbl="node1" presStyleIdx="0" presStyleCnt="6"/>
      <dgm:spPr/>
    </dgm:pt>
    <dgm:pt modelId="{C8D76D16-1831-442F-ADB8-4837983E9C4C}" type="pres">
      <dgm:prSet presAssocID="{99B3D88B-F46C-4592-AF78-0BA948D61478}" presName="dstNode" presStyleLbl="node1" presStyleIdx="0" presStyleCnt="6"/>
      <dgm:spPr/>
    </dgm:pt>
    <dgm:pt modelId="{87CA96F5-C5BA-437E-ABA4-5048F149C033}" type="pres">
      <dgm:prSet presAssocID="{87075331-C2E3-459F-809F-89E1EDA1A048}" presName="text_1" presStyleLbl="node1" presStyleIdx="0" presStyleCnt="6">
        <dgm:presLayoutVars>
          <dgm:bulletEnabled val="1"/>
        </dgm:presLayoutVars>
      </dgm:prSet>
      <dgm:spPr/>
    </dgm:pt>
    <dgm:pt modelId="{1ACC4B25-69D8-4EAB-A9A9-2AE7DFD302F6}" type="pres">
      <dgm:prSet presAssocID="{87075331-C2E3-459F-809F-89E1EDA1A048}" presName="accent_1" presStyleCnt="0"/>
      <dgm:spPr/>
    </dgm:pt>
    <dgm:pt modelId="{30835E3A-3F32-4666-AD3D-D3A8A6F885F1}" type="pres">
      <dgm:prSet presAssocID="{87075331-C2E3-459F-809F-89E1EDA1A048}" presName="accentRepeatNode" presStyleLbl="solidFgAcc1" presStyleIdx="0" presStyleCnt="6"/>
      <dgm:spPr/>
    </dgm:pt>
    <dgm:pt modelId="{3B034A50-E290-4758-877A-24BC0BBF9938}" type="pres">
      <dgm:prSet presAssocID="{B3DFBFAF-F478-4926-8BD0-89DE9D47D956}" presName="text_2" presStyleLbl="node1" presStyleIdx="1" presStyleCnt="6">
        <dgm:presLayoutVars>
          <dgm:bulletEnabled val="1"/>
        </dgm:presLayoutVars>
      </dgm:prSet>
      <dgm:spPr/>
    </dgm:pt>
    <dgm:pt modelId="{2B3D07CA-F3F9-4BE6-AE3F-474BBBA1E41D}" type="pres">
      <dgm:prSet presAssocID="{B3DFBFAF-F478-4926-8BD0-89DE9D47D956}" presName="accent_2" presStyleCnt="0"/>
      <dgm:spPr/>
    </dgm:pt>
    <dgm:pt modelId="{4E914480-8164-4AF5-BD60-A10E371908BC}" type="pres">
      <dgm:prSet presAssocID="{B3DFBFAF-F478-4926-8BD0-89DE9D47D956}" presName="accentRepeatNode" presStyleLbl="solidFgAcc1" presStyleIdx="1" presStyleCnt="6"/>
      <dgm:spPr/>
    </dgm:pt>
    <dgm:pt modelId="{4078CEC1-A047-4AE0-8472-01872902B7C9}" type="pres">
      <dgm:prSet presAssocID="{7F44ADDD-435A-454C-A820-B6896BCC465B}" presName="text_3" presStyleLbl="node1" presStyleIdx="2" presStyleCnt="6">
        <dgm:presLayoutVars>
          <dgm:bulletEnabled val="1"/>
        </dgm:presLayoutVars>
      </dgm:prSet>
      <dgm:spPr/>
    </dgm:pt>
    <dgm:pt modelId="{C7844618-491C-4D4E-A9DB-A538AC8F4E20}" type="pres">
      <dgm:prSet presAssocID="{7F44ADDD-435A-454C-A820-B6896BCC465B}" presName="accent_3" presStyleCnt="0"/>
      <dgm:spPr/>
    </dgm:pt>
    <dgm:pt modelId="{A94F5950-94FD-4F5E-8222-68E625670AB0}" type="pres">
      <dgm:prSet presAssocID="{7F44ADDD-435A-454C-A820-B6896BCC465B}" presName="accentRepeatNode" presStyleLbl="solidFgAcc1" presStyleIdx="2" presStyleCnt="6"/>
      <dgm:spPr/>
    </dgm:pt>
    <dgm:pt modelId="{FE80661E-326D-4BDE-8C9A-688EB1E8576B}" type="pres">
      <dgm:prSet presAssocID="{33DCDFCD-A4C9-4F41-80E2-ECAE31F3C5F5}" presName="text_4" presStyleLbl="node1" presStyleIdx="3" presStyleCnt="6">
        <dgm:presLayoutVars>
          <dgm:bulletEnabled val="1"/>
        </dgm:presLayoutVars>
      </dgm:prSet>
      <dgm:spPr/>
    </dgm:pt>
    <dgm:pt modelId="{AB45C75E-D897-4D32-8558-63029409A5D7}" type="pres">
      <dgm:prSet presAssocID="{33DCDFCD-A4C9-4F41-80E2-ECAE31F3C5F5}" presName="accent_4" presStyleCnt="0"/>
      <dgm:spPr/>
    </dgm:pt>
    <dgm:pt modelId="{05E6345C-D000-4A22-A1BC-59F816C2986F}" type="pres">
      <dgm:prSet presAssocID="{33DCDFCD-A4C9-4F41-80E2-ECAE31F3C5F5}" presName="accentRepeatNode" presStyleLbl="solidFgAcc1" presStyleIdx="3" presStyleCnt="6"/>
      <dgm:spPr/>
    </dgm:pt>
    <dgm:pt modelId="{33F83D4C-7914-4086-B62B-7AB46E5EFC1D}" type="pres">
      <dgm:prSet presAssocID="{840CC45C-AEA6-4585-B382-1F0F976EF5B4}" presName="text_5" presStyleLbl="node1" presStyleIdx="4" presStyleCnt="6">
        <dgm:presLayoutVars>
          <dgm:bulletEnabled val="1"/>
        </dgm:presLayoutVars>
      </dgm:prSet>
      <dgm:spPr/>
    </dgm:pt>
    <dgm:pt modelId="{6F9C0646-208F-4762-92F9-1DD1976B2815}" type="pres">
      <dgm:prSet presAssocID="{840CC45C-AEA6-4585-B382-1F0F976EF5B4}" presName="accent_5" presStyleCnt="0"/>
      <dgm:spPr/>
    </dgm:pt>
    <dgm:pt modelId="{D9A13788-0EF7-4BAA-AEC0-4230E31F42EB}" type="pres">
      <dgm:prSet presAssocID="{840CC45C-AEA6-4585-B382-1F0F976EF5B4}" presName="accentRepeatNode" presStyleLbl="solidFgAcc1" presStyleIdx="4" presStyleCnt="6"/>
      <dgm:spPr/>
    </dgm:pt>
    <dgm:pt modelId="{220FB7A1-DAB4-47FD-9B43-8E87F6E5E725}" type="pres">
      <dgm:prSet presAssocID="{0EE21E77-7EFB-466F-A2D3-663CD28FF549}" presName="text_6" presStyleLbl="node1" presStyleIdx="5" presStyleCnt="6">
        <dgm:presLayoutVars>
          <dgm:bulletEnabled val="1"/>
        </dgm:presLayoutVars>
      </dgm:prSet>
      <dgm:spPr/>
    </dgm:pt>
    <dgm:pt modelId="{7C1B6BBB-6607-438D-88B2-9EDE5DFF1F55}" type="pres">
      <dgm:prSet presAssocID="{0EE21E77-7EFB-466F-A2D3-663CD28FF549}" presName="accent_6" presStyleCnt="0"/>
      <dgm:spPr/>
    </dgm:pt>
    <dgm:pt modelId="{0F583E48-0668-4627-8290-FE3E6C8F5639}" type="pres">
      <dgm:prSet presAssocID="{0EE21E77-7EFB-466F-A2D3-663CD28FF549}" presName="accentRepeatNode" presStyleLbl="solidFgAcc1" presStyleIdx="5" presStyleCnt="6"/>
      <dgm:spPr/>
    </dgm:pt>
  </dgm:ptLst>
  <dgm:cxnLst>
    <dgm:cxn modelId="{BB90590E-05DF-4F73-A917-6D076148817C}" type="presOf" srcId="{0EE21E77-7EFB-466F-A2D3-663CD28FF549}" destId="{220FB7A1-DAB4-47FD-9B43-8E87F6E5E725}" srcOrd="0" destOrd="0" presId="urn:microsoft.com/office/officeart/2008/layout/VerticalCurvedList"/>
    <dgm:cxn modelId="{B4D60D13-135D-48FA-9872-806828E139CB}" type="presOf" srcId="{840CC45C-AEA6-4585-B382-1F0F976EF5B4}" destId="{33F83D4C-7914-4086-B62B-7AB46E5EFC1D}" srcOrd="0" destOrd="0" presId="urn:microsoft.com/office/officeart/2008/layout/VerticalCurvedList"/>
    <dgm:cxn modelId="{209D6026-2B20-447E-9076-4C8E2E65EA0B}" srcId="{99B3D88B-F46C-4592-AF78-0BA948D61478}" destId="{0EE21E77-7EFB-466F-A2D3-663CD28FF549}" srcOrd="5" destOrd="0" parTransId="{C5CB3BFF-D81D-4A1C-908D-8C5E7B2A0493}" sibTransId="{3B60F232-8335-464D-9A66-7CAD3A43FC6A}"/>
    <dgm:cxn modelId="{7DDAE22F-5875-460D-ACD9-BA0132603286}" type="presOf" srcId="{1C8152C3-FE73-4F05-86FF-8FDF39397FAE}" destId="{A05C33CF-7F64-4AAA-B29F-CBD16F6B3B60}" srcOrd="0" destOrd="0" presId="urn:microsoft.com/office/officeart/2008/layout/VerticalCurvedList"/>
    <dgm:cxn modelId="{E0503D3F-1898-4D64-81D4-C70FDFFF21ED}" srcId="{99B3D88B-F46C-4592-AF78-0BA948D61478}" destId="{33DCDFCD-A4C9-4F41-80E2-ECAE31F3C5F5}" srcOrd="3" destOrd="0" parTransId="{8AFB6A06-764F-4250-9224-96BF9C0D34FD}" sibTransId="{B2A4BF4B-015E-47D1-B4A5-55CA3CAFECD0}"/>
    <dgm:cxn modelId="{F9CD4D63-0730-4260-A626-AE1784A0B9BB}" srcId="{99B3D88B-F46C-4592-AF78-0BA948D61478}" destId="{7F44ADDD-435A-454C-A820-B6896BCC465B}" srcOrd="2" destOrd="0" parTransId="{8CBBEE42-FBE8-4528-8C35-3FD7F9983EB5}" sibTransId="{56ECB930-C39C-4DC4-9FA9-5674EF807061}"/>
    <dgm:cxn modelId="{D44BDF50-A849-4415-8843-9433318E9599}" type="presOf" srcId="{99B3D88B-F46C-4592-AF78-0BA948D61478}" destId="{25859603-92E0-424D-BF03-CDCA63B353F4}" srcOrd="0" destOrd="0" presId="urn:microsoft.com/office/officeart/2008/layout/VerticalCurvedList"/>
    <dgm:cxn modelId="{9D638E53-3454-48D9-B907-970AA2E4ED69}" type="presOf" srcId="{87075331-C2E3-459F-809F-89E1EDA1A048}" destId="{87CA96F5-C5BA-437E-ABA4-5048F149C033}" srcOrd="0" destOrd="0" presId="urn:microsoft.com/office/officeart/2008/layout/VerticalCurvedList"/>
    <dgm:cxn modelId="{487DED78-E7F0-43F6-A9A8-8676A68572DF}" type="presOf" srcId="{33DCDFCD-A4C9-4F41-80E2-ECAE31F3C5F5}" destId="{FE80661E-326D-4BDE-8C9A-688EB1E8576B}" srcOrd="0" destOrd="0" presId="urn:microsoft.com/office/officeart/2008/layout/VerticalCurvedList"/>
    <dgm:cxn modelId="{EE3F0C9A-0F4F-4D80-8C9E-50ADA2F5B362}" srcId="{99B3D88B-F46C-4592-AF78-0BA948D61478}" destId="{B3DFBFAF-F478-4926-8BD0-89DE9D47D956}" srcOrd="1" destOrd="0" parTransId="{7B747D84-ACA0-4085-BCAD-0AD4942733E3}" sibTransId="{39BC4813-F189-4AE7-B1CD-CABE04A82AD6}"/>
    <dgm:cxn modelId="{CDA404A8-39D5-4800-B7DD-7E0FCCC64F45}" srcId="{99B3D88B-F46C-4592-AF78-0BA948D61478}" destId="{87075331-C2E3-459F-809F-89E1EDA1A048}" srcOrd="0" destOrd="0" parTransId="{AA322E95-2702-4CF7-906D-5A8E24533522}" sibTransId="{1C8152C3-FE73-4F05-86FF-8FDF39397FAE}"/>
    <dgm:cxn modelId="{23D505B5-D914-4F67-B2FB-65B2E6B33DFE}" srcId="{99B3D88B-F46C-4592-AF78-0BA948D61478}" destId="{840CC45C-AEA6-4585-B382-1F0F976EF5B4}" srcOrd="4" destOrd="0" parTransId="{FCF46165-1D5C-4D76-B158-C0E6F886F809}" sibTransId="{AE2CAB88-D446-43AA-A21F-D6614DD2D5C7}"/>
    <dgm:cxn modelId="{0C38D4D9-1988-4BA6-8B18-253D52AF4830}" type="presOf" srcId="{7F44ADDD-435A-454C-A820-B6896BCC465B}" destId="{4078CEC1-A047-4AE0-8472-01872902B7C9}" srcOrd="0" destOrd="0" presId="urn:microsoft.com/office/officeart/2008/layout/VerticalCurvedList"/>
    <dgm:cxn modelId="{435031DA-59C8-4D74-87EC-4E994142BBF9}" type="presOf" srcId="{B3DFBFAF-F478-4926-8BD0-89DE9D47D956}" destId="{3B034A50-E290-4758-877A-24BC0BBF9938}" srcOrd="0" destOrd="0" presId="urn:microsoft.com/office/officeart/2008/layout/VerticalCurvedList"/>
    <dgm:cxn modelId="{F5B2F938-9676-46EA-BBDF-5EEB9BDDE873}" type="presParOf" srcId="{25859603-92E0-424D-BF03-CDCA63B353F4}" destId="{BCE6FDBA-83AD-4F36-85FB-F45426633A7A}" srcOrd="0" destOrd="0" presId="urn:microsoft.com/office/officeart/2008/layout/VerticalCurvedList"/>
    <dgm:cxn modelId="{7095EC0E-986B-4764-9CEA-DAB65C917C41}" type="presParOf" srcId="{BCE6FDBA-83AD-4F36-85FB-F45426633A7A}" destId="{AA8485C9-71AA-4F06-912C-BAEC2406CE65}" srcOrd="0" destOrd="0" presId="urn:microsoft.com/office/officeart/2008/layout/VerticalCurvedList"/>
    <dgm:cxn modelId="{0AA2B05A-9584-4721-BB10-D0466E03278F}" type="presParOf" srcId="{AA8485C9-71AA-4F06-912C-BAEC2406CE65}" destId="{8DC23378-7430-46DF-9384-4DFF8CC115A4}" srcOrd="0" destOrd="0" presId="urn:microsoft.com/office/officeart/2008/layout/VerticalCurvedList"/>
    <dgm:cxn modelId="{3D0E303A-2587-45A8-97C4-82EC09E5D12C}" type="presParOf" srcId="{AA8485C9-71AA-4F06-912C-BAEC2406CE65}" destId="{A05C33CF-7F64-4AAA-B29F-CBD16F6B3B60}" srcOrd="1" destOrd="0" presId="urn:microsoft.com/office/officeart/2008/layout/VerticalCurvedList"/>
    <dgm:cxn modelId="{C8C2EB2F-94A4-4D54-AFD9-2C8A7D48509F}" type="presParOf" srcId="{AA8485C9-71AA-4F06-912C-BAEC2406CE65}" destId="{C1B697C9-C6D2-4BF9-8721-84119C006441}" srcOrd="2" destOrd="0" presId="urn:microsoft.com/office/officeart/2008/layout/VerticalCurvedList"/>
    <dgm:cxn modelId="{F4F71102-F056-4F6B-9277-8C71384B615F}" type="presParOf" srcId="{AA8485C9-71AA-4F06-912C-BAEC2406CE65}" destId="{C8D76D16-1831-442F-ADB8-4837983E9C4C}" srcOrd="3" destOrd="0" presId="urn:microsoft.com/office/officeart/2008/layout/VerticalCurvedList"/>
    <dgm:cxn modelId="{100D1502-AE63-4703-868F-BF5B088004D8}" type="presParOf" srcId="{BCE6FDBA-83AD-4F36-85FB-F45426633A7A}" destId="{87CA96F5-C5BA-437E-ABA4-5048F149C033}" srcOrd="1" destOrd="0" presId="urn:microsoft.com/office/officeart/2008/layout/VerticalCurvedList"/>
    <dgm:cxn modelId="{0AF50FD9-C357-42B3-9433-84FE1064A054}" type="presParOf" srcId="{BCE6FDBA-83AD-4F36-85FB-F45426633A7A}" destId="{1ACC4B25-69D8-4EAB-A9A9-2AE7DFD302F6}" srcOrd="2" destOrd="0" presId="urn:microsoft.com/office/officeart/2008/layout/VerticalCurvedList"/>
    <dgm:cxn modelId="{CBBF9FC6-925C-4D1A-9451-FE09BECD32C0}" type="presParOf" srcId="{1ACC4B25-69D8-4EAB-A9A9-2AE7DFD302F6}" destId="{30835E3A-3F32-4666-AD3D-D3A8A6F885F1}" srcOrd="0" destOrd="0" presId="urn:microsoft.com/office/officeart/2008/layout/VerticalCurvedList"/>
    <dgm:cxn modelId="{0AE99F4E-61C7-483A-B6FF-DC89125A8D1F}" type="presParOf" srcId="{BCE6FDBA-83AD-4F36-85FB-F45426633A7A}" destId="{3B034A50-E290-4758-877A-24BC0BBF9938}" srcOrd="3" destOrd="0" presId="urn:microsoft.com/office/officeart/2008/layout/VerticalCurvedList"/>
    <dgm:cxn modelId="{F251BFAC-57FF-44EF-B153-3EA2CBBFD6F0}" type="presParOf" srcId="{BCE6FDBA-83AD-4F36-85FB-F45426633A7A}" destId="{2B3D07CA-F3F9-4BE6-AE3F-474BBBA1E41D}" srcOrd="4" destOrd="0" presId="urn:microsoft.com/office/officeart/2008/layout/VerticalCurvedList"/>
    <dgm:cxn modelId="{E670FE99-F771-4EF9-9706-0E45AA135691}" type="presParOf" srcId="{2B3D07CA-F3F9-4BE6-AE3F-474BBBA1E41D}" destId="{4E914480-8164-4AF5-BD60-A10E371908BC}" srcOrd="0" destOrd="0" presId="urn:microsoft.com/office/officeart/2008/layout/VerticalCurvedList"/>
    <dgm:cxn modelId="{BA2ABB5B-7EB2-44FF-8A5B-662E2B72D6FC}" type="presParOf" srcId="{BCE6FDBA-83AD-4F36-85FB-F45426633A7A}" destId="{4078CEC1-A047-4AE0-8472-01872902B7C9}" srcOrd="5" destOrd="0" presId="urn:microsoft.com/office/officeart/2008/layout/VerticalCurvedList"/>
    <dgm:cxn modelId="{A0A3358D-B354-4EE6-AFCE-19FA9E43E551}" type="presParOf" srcId="{BCE6FDBA-83AD-4F36-85FB-F45426633A7A}" destId="{C7844618-491C-4D4E-A9DB-A538AC8F4E20}" srcOrd="6" destOrd="0" presId="urn:microsoft.com/office/officeart/2008/layout/VerticalCurvedList"/>
    <dgm:cxn modelId="{7631B68B-0A7B-45A6-8390-8A3C3F861AD3}" type="presParOf" srcId="{C7844618-491C-4D4E-A9DB-A538AC8F4E20}" destId="{A94F5950-94FD-4F5E-8222-68E625670AB0}" srcOrd="0" destOrd="0" presId="urn:microsoft.com/office/officeart/2008/layout/VerticalCurvedList"/>
    <dgm:cxn modelId="{9D8A63A3-F601-4106-875C-0669297A77A2}" type="presParOf" srcId="{BCE6FDBA-83AD-4F36-85FB-F45426633A7A}" destId="{FE80661E-326D-4BDE-8C9A-688EB1E8576B}" srcOrd="7" destOrd="0" presId="urn:microsoft.com/office/officeart/2008/layout/VerticalCurvedList"/>
    <dgm:cxn modelId="{A76FCA64-A54C-43E8-9917-1FAF9E485366}" type="presParOf" srcId="{BCE6FDBA-83AD-4F36-85FB-F45426633A7A}" destId="{AB45C75E-D897-4D32-8558-63029409A5D7}" srcOrd="8" destOrd="0" presId="urn:microsoft.com/office/officeart/2008/layout/VerticalCurvedList"/>
    <dgm:cxn modelId="{0031FC1A-1471-4A57-99A4-4866AAA533D5}" type="presParOf" srcId="{AB45C75E-D897-4D32-8558-63029409A5D7}" destId="{05E6345C-D000-4A22-A1BC-59F816C2986F}" srcOrd="0" destOrd="0" presId="urn:microsoft.com/office/officeart/2008/layout/VerticalCurvedList"/>
    <dgm:cxn modelId="{5B6F1E78-490F-41D6-835E-5D8DF3E80943}" type="presParOf" srcId="{BCE6FDBA-83AD-4F36-85FB-F45426633A7A}" destId="{33F83D4C-7914-4086-B62B-7AB46E5EFC1D}" srcOrd="9" destOrd="0" presId="urn:microsoft.com/office/officeart/2008/layout/VerticalCurvedList"/>
    <dgm:cxn modelId="{01E1F611-D03E-4E2D-B506-1036F042B92E}" type="presParOf" srcId="{BCE6FDBA-83AD-4F36-85FB-F45426633A7A}" destId="{6F9C0646-208F-4762-92F9-1DD1976B2815}" srcOrd="10" destOrd="0" presId="urn:microsoft.com/office/officeart/2008/layout/VerticalCurvedList"/>
    <dgm:cxn modelId="{2E242DBB-CDCC-417E-B592-F9E2C3A7CFD6}" type="presParOf" srcId="{6F9C0646-208F-4762-92F9-1DD1976B2815}" destId="{D9A13788-0EF7-4BAA-AEC0-4230E31F42EB}" srcOrd="0" destOrd="0" presId="urn:microsoft.com/office/officeart/2008/layout/VerticalCurvedList"/>
    <dgm:cxn modelId="{A559AE97-D30A-4DD8-824F-5DDDFE722C01}" type="presParOf" srcId="{BCE6FDBA-83AD-4F36-85FB-F45426633A7A}" destId="{220FB7A1-DAB4-47FD-9B43-8E87F6E5E725}" srcOrd="11" destOrd="0" presId="urn:microsoft.com/office/officeart/2008/layout/VerticalCurvedList"/>
    <dgm:cxn modelId="{AD70A8FC-F03B-448F-9111-5E747D27C70D}" type="presParOf" srcId="{BCE6FDBA-83AD-4F36-85FB-F45426633A7A}" destId="{7C1B6BBB-6607-438D-88B2-9EDE5DFF1F55}" srcOrd="12" destOrd="0" presId="urn:microsoft.com/office/officeart/2008/layout/VerticalCurvedList"/>
    <dgm:cxn modelId="{76BB6C8F-E317-46FE-A9F3-C8E852698727}" type="presParOf" srcId="{7C1B6BBB-6607-438D-88B2-9EDE5DFF1F55}" destId="{0F583E48-0668-4627-8290-FE3E6C8F563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D5768-B9E1-45EA-B085-FD835F55086B}">
      <dsp:nvSpPr>
        <dsp:cNvPr id="0" name=""/>
        <dsp:cNvSpPr/>
      </dsp:nvSpPr>
      <dsp:spPr>
        <a:xfrm>
          <a:off x="-4324946" y="-663453"/>
          <a:ext cx="5152801" cy="5152801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B3D6-B676-489C-A14B-522433218890}">
      <dsp:nvSpPr>
        <dsp:cNvPr id="0" name=""/>
        <dsp:cNvSpPr/>
      </dsp:nvSpPr>
      <dsp:spPr>
        <a:xfrm>
          <a:off x="433697" y="294134"/>
          <a:ext cx="7934454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Nyílt forráskódú konténerkezelő platform</a:t>
          </a:r>
          <a:endParaRPr lang="en-US" sz="1700" kern="1200" dirty="0"/>
        </a:p>
      </dsp:txBody>
      <dsp:txXfrm>
        <a:off x="433697" y="294134"/>
        <a:ext cx="7934454" cy="588575"/>
      </dsp:txXfrm>
    </dsp:sp>
    <dsp:sp modelId="{8C8B0D06-97B4-4867-B4B6-D44D8CB1D870}">
      <dsp:nvSpPr>
        <dsp:cNvPr id="0" name=""/>
        <dsp:cNvSpPr/>
      </dsp:nvSpPr>
      <dsp:spPr>
        <a:xfrm>
          <a:off x="65837" y="220562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CFB62-6745-4AD1-A0C2-B3BAC7F1666D}">
      <dsp:nvSpPr>
        <dsp:cNvPr id="0" name=""/>
        <dsp:cNvSpPr/>
      </dsp:nvSpPr>
      <dsp:spPr>
        <a:xfrm>
          <a:off x="771141" y="1177151"/>
          <a:ext cx="7597010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Alkalmazások hatékony üzemeltetése és skálázása</a:t>
          </a:r>
          <a:endParaRPr lang="en-US" sz="1700" kern="1200" dirty="0">
            <a:latin typeface="Century Gothic" panose="020B0502020202020204"/>
          </a:endParaRPr>
        </a:p>
      </dsp:txBody>
      <dsp:txXfrm>
        <a:off x="771141" y="1177151"/>
        <a:ext cx="7597010" cy="588575"/>
      </dsp:txXfrm>
    </dsp:sp>
    <dsp:sp modelId="{7AC4B056-4388-4154-8146-ACA8500F258A}">
      <dsp:nvSpPr>
        <dsp:cNvPr id="0" name=""/>
        <dsp:cNvSpPr/>
      </dsp:nvSpPr>
      <dsp:spPr>
        <a:xfrm>
          <a:off x="403281" y="1103579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102C-48A2-4959-B319-122BE0FAEE76}">
      <dsp:nvSpPr>
        <dsp:cNvPr id="0" name=""/>
        <dsp:cNvSpPr/>
      </dsp:nvSpPr>
      <dsp:spPr>
        <a:xfrm>
          <a:off x="771141" y="2060167"/>
          <a:ext cx="7597010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>
              <a:latin typeface="Century Gothic" panose="020B0502020202020204"/>
            </a:rPr>
            <a:t>Konténerek kezelése: önállóan futó alkalmazások és függőségeik</a:t>
          </a:r>
          <a:endParaRPr lang="en-US" sz="1700" kern="1200" dirty="0">
            <a:latin typeface="Century Gothic" panose="020B0502020202020204"/>
          </a:endParaRPr>
        </a:p>
      </dsp:txBody>
      <dsp:txXfrm>
        <a:off x="771141" y="2060167"/>
        <a:ext cx="7597010" cy="588575"/>
      </dsp:txXfrm>
    </dsp:sp>
    <dsp:sp modelId="{C3B1D815-5C11-47BC-8767-76B7A23047F4}">
      <dsp:nvSpPr>
        <dsp:cNvPr id="0" name=""/>
        <dsp:cNvSpPr/>
      </dsp:nvSpPr>
      <dsp:spPr>
        <a:xfrm>
          <a:off x="403281" y="1986595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78C8F-2874-47CC-8845-2C8AFF748869}">
      <dsp:nvSpPr>
        <dsp:cNvPr id="0" name=""/>
        <dsp:cNvSpPr/>
      </dsp:nvSpPr>
      <dsp:spPr>
        <a:xfrm>
          <a:off x="433697" y="2943183"/>
          <a:ext cx="7934454" cy="588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18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hu-HU" sz="1700" kern="1200">
              <a:latin typeface="Century Gothic" panose="020B0502020202020204"/>
            </a:rPr>
            <a:t>Üzemeltetés deklaratív leírás alapján</a:t>
          </a:r>
          <a:endParaRPr lang="en-US" sz="1700" kern="1200" dirty="0">
            <a:latin typeface="Century Gothic" panose="020B0502020202020204"/>
          </a:endParaRPr>
        </a:p>
      </dsp:txBody>
      <dsp:txXfrm>
        <a:off x="433697" y="2943183"/>
        <a:ext cx="7934454" cy="588575"/>
      </dsp:txXfrm>
    </dsp:sp>
    <dsp:sp modelId="{3A73D344-B958-4215-B1D1-B99EEE4DEE38}">
      <dsp:nvSpPr>
        <dsp:cNvPr id="0" name=""/>
        <dsp:cNvSpPr/>
      </dsp:nvSpPr>
      <dsp:spPr>
        <a:xfrm>
          <a:off x="65837" y="2869611"/>
          <a:ext cx="735719" cy="7357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04BF-02BC-42E3-8247-BDCE86367ECF}">
      <dsp:nvSpPr>
        <dsp:cNvPr id="0" name=""/>
        <dsp:cNvSpPr/>
      </dsp:nvSpPr>
      <dsp:spPr>
        <a:xfrm>
          <a:off x="0" y="1052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F466-15A9-4107-91F4-00EE99847FA1}">
      <dsp:nvSpPr>
        <dsp:cNvPr id="0" name=""/>
        <dsp:cNvSpPr/>
      </dsp:nvSpPr>
      <dsp:spPr>
        <a:xfrm>
          <a:off x="0" y="1052"/>
          <a:ext cx="8534399" cy="903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Minden frontend </a:t>
          </a:r>
          <a:r>
            <a:rPr lang="hu-HU" sz="2400" kern="1200" dirty="0" err="1"/>
            <a:t>pod</a:t>
          </a:r>
          <a:r>
            <a:rPr lang="hu-HU" sz="2400" kern="1200" dirty="0"/>
            <a:t> két példányban fusson, különböző </a:t>
          </a:r>
          <a:r>
            <a:rPr lang="hu-HU" sz="2400" kern="1200" dirty="0" err="1"/>
            <a:t>node</a:t>
          </a:r>
          <a:r>
            <a:rPr lang="hu-HU" sz="2400" kern="1200" dirty="0"/>
            <a:t>-okon a magas rendelkezésre állás miatt</a:t>
          </a:r>
          <a:endParaRPr lang="en-US" sz="2400" kern="1200" dirty="0"/>
        </a:p>
      </dsp:txBody>
      <dsp:txXfrm>
        <a:off x="0" y="1052"/>
        <a:ext cx="8534399" cy="903859"/>
      </dsp:txXfrm>
    </dsp:sp>
    <dsp:sp modelId="{E592AC9B-8B1F-4D11-83FA-CDA76DD7DE23}">
      <dsp:nvSpPr>
        <dsp:cNvPr id="0" name=""/>
        <dsp:cNvSpPr/>
      </dsp:nvSpPr>
      <dsp:spPr>
        <a:xfrm>
          <a:off x="0" y="904911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7F02-DA16-4A37-BF71-7491219D8486}">
      <dsp:nvSpPr>
        <dsp:cNvPr id="0" name=""/>
        <dsp:cNvSpPr/>
      </dsp:nvSpPr>
      <dsp:spPr>
        <a:xfrm>
          <a:off x="0" y="904911"/>
          <a:ext cx="8534399" cy="574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Minden </a:t>
          </a:r>
          <a:r>
            <a:rPr lang="hu-HU" sz="2400" kern="1200" dirty="0" err="1"/>
            <a:t>podnak</a:t>
          </a:r>
          <a:r>
            <a:rPr lang="hu-HU" sz="2400" kern="1200" dirty="0"/>
            <a:t> kell legyen </a:t>
          </a:r>
          <a:r>
            <a:rPr lang="hu-HU" sz="2400" kern="1200" dirty="0" err="1"/>
            <a:t>resources</a:t>
          </a:r>
          <a:r>
            <a:rPr lang="hu-HU" sz="2400" kern="1200" dirty="0"/>
            <a:t> limit megszabva</a:t>
          </a:r>
          <a:endParaRPr lang="en-US" sz="2400" kern="1200" dirty="0"/>
        </a:p>
      </dsp:txBody>
      <dsp:txXfrm>
        <a:off x="0" y="904911"/>
        <a:ext cx="8534399" cy="574407"/>
      </dsp:txXfrm>
    </dsp:sp>
    <dsp:sp modelId="{A07F5946-CDFD-4F65-AE94-BAE1A42CA3BC}">
      <dsp:nvSpPr>
        <dsp:cNvPr id="0" name=""/>
        <dsp:cNvSpPr/>
      </dsp:nvSpPr>
      <dsp:spPr>
        <a:xfrm>
          <a:off x="0" y="1479318"/>
          <a:ext cx="8534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C41A-3DC6-45B8-98F4-B8FF7015C783}">
      <dsp:nvSpPr>
        <dsp:cNvPr id="0" name=""/>
        <dsp:cNvSpPr/>
      </dsp:nvSpPr>
      <dsp:spPr>
        <a:xfrm>
          <a:off x="0" y="1479318"/>
          <a:ext cx="8534399" cy="102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Horizontálisan skálázott komponenseknél a </a:t>
          </a:r>
          <a:r>
            <a:rPr lang="hu-HU" sz="2400" kern="1200" dirty="0" err="1"/>
            <a:t>resources</a:t>
          </a:r>
          <a:r>
            <a:rPr lang="hu-HU" sz="2400" kern="1200" dirty="0"/>
            <a:t> limit és </a:t>
          </a:r>
          <a:r>
            <a:rPr lang="hu-HU" sz="2400" kern="1200" dirty="0" err="1"/>
            <a:t>request</a:t>
          </a:r>
          <a:r>
            <a:rPr lang="hu-HU" sz="2400" kern="1200" dirty="0"/>
            <a:t> meg kell egyezzen.</a:t>
          </a:r>
          <a:endParaRPr lang="en-US" sz="2400" kern="1200" dirty="0"/>
        </a:p>
      </dsp:txBody>
      <dsp:txXfrm>
        <a:off x="0" y="1479318"/>
        <a:ext cx="8534399" cy="102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0BD24-1B16-42B7-B1A0-F885098772AE}">
      <dsp:nvSpPr>
        <dsp:cNvPr id="0" name=""/>
        <dsp:cNvSpPr/>
      </dsp:nvSpPr>
      <dsp:spPr>
        <a:xfrm>
          <a:off x="0" y="330678"/>
          <a:ext cx="2959081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658" tIns="437388" rIns="2296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Megfigyelni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 err="1"/>
            <a:t>Számontartani</a:t>
          </a:r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Betartatni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Módosítani</a:t>
          </a:r>
          <a:endParaRPr lang="en-US" sz="2100" kern="1200" dirty="0"/>
        </a:p>
      </dsp:txBody>
      <dsp:txXfrm>
        <a:off x="0" y="330678"/>
        <a:ext cx="2959081" cy="1918350"/>
      </dsp:txXfrm>
    </dsp:sp>
    <dsp:sp modelId="{337E1952-013F-4A9F-A414-E52786055378}">
      <dsp:nvSpPr>
        <dsp:cNvPr id="0" name=""/>
        <dsp:cNvSpPr/>
      </dsp:nvSpPr>
      <dsp:spPr>
        <a:xfrm>
          <a:off x="147954" y="20718"/>
          <a:ext cx="207135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92" tIns="0" rIns="7829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Nehéz</a:t>
          </a:r>
        </a:p>
      </dsp:txBody>
      <dsp:txXfrm>
        <a:off x="178216" y="50980"/>
        <a:ext cx="2010832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7BA53-8B14-4F93-BE89-C3BBE66E59D4}">
      <dsp:nvSpPr>
        <dsp:cNvPr id="0" name=""/>
        <dsp:cNvSpPr/>
      </dsp:nvSpPr>
      <dsp:spPr>
        <a:xfrm>
          <a:off x="41" y="541972"/>
          <a:ext cx="3933196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Események alapján</a:t>
          </a:r>
        </a:p>
      </dsp:txBody>
      <dsp:txXfrm>
        <a:off x="41" y="541972"/>
        <a:ext cx="3933196" cy="1126714"/>
      </dsp:txXfrm>
    </dsp:sp>
    <dsp:sp modelId="{889C477F-6D44-472B-AFE4-3B3CAD5C2967}">
      <dsp:nvSpPr>
        <dsp:cNvPr id="0" name=""/>
        <dsp:cNvSpPr/>
      </dsp:nvSpPr>
      <dsp:spPr>
        <a:xfrm>
          <a:off x="41" y="1668686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 err="1"/>
            <a:t>Validálás</a:t>
          </a:r>
          <a:r>
            <a:rPr lang="hu-HU" sz="2400" kern="1200" dirty="0"/>
            <a:t>: </a:t>
          </a:r>
          <a:br>
            <a:rPr lang="hu-HU" sz="2400" kern="1200" dirty="0"/>
          </a:br>
          <a:r>
            <a:rPr lang="hu-HU" sz="2400" kern="1200" dirty="0" err="1"/>
            <a:t>allow</a:t>
          </a:r>
          <a:r>
            <a:rPr lang="hu-HU" sz="2400" kern="1200" dirty="0"/>
            <a:t> / </a:t>
          </a:r>
          <a:r>
            <a:rPr lang="hu-HU" sz="2400" kern="1200" dirty="0" err="1"/>
            <a:t>deny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Beavatkozás, módosítás</a:t>
          </a:r>
        </a:p>
      </dsp:txBody>
      <dsp:txXfrm>
        <a:off x="41" y="1668686"/>
        <a:ext cx="3933196" cy="2071531"/>
      </dsp:txXfrm>
    </dsp:sp>
    <dsp:sp modelId="{2D07D132-688D-42B6-9E16-AA16AD930A42}">
      <dsp:nvSpPr>
        <dsp:cNvPr id="0" name=""/>
        <dsp:cNvSpPr/>
      </dsp:nvSpPr>
      <dsp:spPr>
        <a:xfrm>
          <a:off x="4483885" y="541972"/>
          <a:ext cx="3933196" cy="1126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Állapot vizsgálata alapján</a:t>
          </a:r>
        </a:p>
      </dsp:txBody>
      <dsp:txXfrm>
        <a:off x="4483885" y="541972"/>
        <a:ext cx="3933196" cy="1126714"/>
      </dsp:txXfrm>
    </dsp:sp>
    <dsp:sp modelId="{321A6496-41AD-40D9-A554-2A8E02DC44E7}">
      <dsp:nvSpPr>
        <dsp:cNvPr id="0" name=""/>
        <dsp:cNvSpPr/>
      </dsp:nvSpPr>
      <dsp:spPr>
        <a:xfrm>
          <a:off x="4483885" y="1668686"/>
          <a:ext cx="3933196" cy="20715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Diagnosztika: jelenlegi állapot vizsgálata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>
              <a:solidFill>
                <a:schemeClr val="accent6">
                  <a:lumMod val="75000"/>
                </a:schemeClr>
              </a:solidFill>
            </a:rPr>
            <a:t>Meglévő erőforrások automatikus módosítása, javítása</a:t>
          </a:r>
        </a:p>
      </dsp:txBody>
      <dsp:txXfrm>
        <a:off x="4483885" y="1668686"/>
        <a:ext cx="3933196" cy="20715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21866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Nyelv – Kotlin DSL</a:t>
          </a:r>
          <a:endParaRPr lang="en-US" sz="2300" kern="1200" dirty="0"/>
        </a:p>
      </dsp:txBody>
      <dsp:txXfrm>
        <a:off x="26930" y="48796"/>
        <a:ext cx="8213320" cy="497795"/>
      </dsp:txXfrm>
    </dsp:sp>
    <dsp:sp modelId="{50F9BDDC-FB58-4FAE-BAF3-1844FBE35207}">
      <dsp:nvSpPr>
        <dsp:cNvPr id="0" name=""/>
        <dsp:cNvSpPr/>
      </dsp:nvSpPr>
      <dsp:spPr>
        <a:xfrm>
          <a:off x="0" y="639761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Management rendszer</a:t>
          </a:r>
          <a:endParaRPr lang="en-US" sz="2300" kern="1200" dirty="0"/>
        </a:p>
      </dsp:txBody>
      <dsp:txXfrm>
        <a:off x="26930" y="666691"/>
        <a:ext cx="8213320" cy="497795"/>
      </dsp:txXfrm>
    </dsp:sp>
    <dsp:sp modelId="{AA2BFAD6-13AF-45D4-9510-A4EE5FD8DDA7}">
      <dsp:nvSpPr>
        <dsp:cNvPr id="0" name=""/>
        <dsp:cNvSpPr/>
      </dsp:nvSpPr>
      <dsp:spPr>
        <a:xfrm>
          <a:off x="0" y="1191416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fordítás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 err="1"/>
            <a:t>Monitorozó</a:t>
          </a:r>
          <a:r>
            <a:rPr lang="hu-HU" sz="1800" kern="1200" dirty="0"/>
            <a:t> és beavatkozó ágensek indítása</a:t>
          </a:r>
          <a:endParaRPr lang="en-US" sz="1800" kern="1200" dirty="0"/>
        </a:p>
      </dsp:txBody>
      <dsp:txXfrm>
        <a:off x="0" y="1191416"/>
        <a:ext cx="8267180" cy="630832"/>
      </dsp:txXfrm>
    </dsp:sp>
    <dsp:sp modelId="{A50BCA2E-80F5-4985-AAEA-24F1B7841532}">
      <dsp:nvSpPr>
        <dsp:cNvPr id="0" name=""/>
        <dsp:cNvSpPr/>
      </dsp:nvSpPr>
      <dsp:spPr>
        <a:xfrm>
          <a:off x="0" y="182224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Egyszerű </a:t>
          </a:r>
          <a:r>
            <a:rPr lang="hu-HU" sz="2300" kern="1200" dirty="0" err="1"/>
            <a:t>WebUI</a:t>
          </a:r>
          <a:endParaRPr lang="hu-HU" sz="2300" kern="1200" dirty="0"/>
        </a:p>
      </dsp:txBody>
      <dsp:txXfrm>
        <a:off x="26930" y="1849178"/>
        <a:ext cx="8213320" cy="497795"/>
      </dsp:txXfrm>
    </dsp:sp>
    <dsp:sp modelId="{791AE7FB-5D86-479E-B04D-5D9E1357D9B8}">
      <dsp:nvSpPr>
        <dsp:cNvPr id="0" name=""/>
        <dsp:cNvSpPr/>
      </dsp:nvSpPr>
      <dsp:spPr>
        <a:xfrm>
          <a:off x="0" y="2373903"/>
          <a:ext cx="826718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DSL feltöltés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Ágens indítás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Diagnosztika vizualizáció</a:t>
          </a:r>
        </a:p>
      </dsp:txBody>
      <dsp:txXfrm>
        <a:off x="0" y="2373903"/>
        <a:ext cx="8267180" cy="928395"/>
      </dsp:txXfrm>
    </dsp:sp>
    <dsp:sp modelId="{9F324F0B-B3FC-4421-A456-049CFE59642B}">
      <dsp:nvSpPr>
        <dsp:cNvPr id="0" name=""/>
        <dsp:cNvSpPr/>
      </dsp:nvSpPr>
      <dsp:spPr>
        <a:xfrm>
          <a:off x="0" y="3302298"/>
          <a:ext cx="826718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Esettanulmány</a:t>
          </a:r>
          <a:endParaRPr lang="hu-HU" sz="2300" kern="1200" dirty="0"/>
        </a:p>
      </dsp:txBody>
      <dsp:txXfrm>
        <a:off x="26930" y="3329228"/>
        <a:ext cx="8213320" cy="497795"/>
      </dsp:txXfrm>
    </dsp:sp>
    <dsp:sp modelId="{795043E8-2AED-4B44-B9C8-B13679D640DC}">
      <dsp:nvSpPr>
        <dsp:cNvPr id="0" name=""/>
        <dsp:cNvSpPr/>
      </dsp:nvSpPr>
      <dsp:spPr>
        <a:xfrm>
          <a:off x="0" y="3853953"/>
          <a:ext cx="826718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diagnosztika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kern="1200" dirty="0"/>
            <a:t>Alap beavatkozások</a:t>
          </a:r>
        </a:p>
      </dsp:txBody>
      <dsp:txXfrm>
        <a:off x="0" y="3853953"/>
        <a:ext cx="8267180" cy="630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53BB-182C-4378-92B8-81B910125ED2}">
      <dsp:nvSpPr>
        <dsp:cNvPr id="0" name=""/>
        <dsp:cNvSpPr/>
      </dsp:nvSpPr>
      <dsp:spPr>
        <a:xfrm>
          <a:off x="0" y="131190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Tudás elsajátítás</a:t>
          </a:r>
          <a:endParaRPr lang="en-US" sz="1600" kern="1200" dirty="0"/>
        </a:p>
      </dsp:txBody>
      <dsp:txXfrm>
        <a:off x="18734" y="149924"/>
        <a:ext cx="8229712" cy="346292"/>
      </dsp:txXfrm>
    </dsp:sp>
    <dsp:sp modelId="{BFE7BDA9-FEBE-44E6-9BE8-4E69F7B7F4AD}">
      <dsp:nvSpPr>
        <dsp:cNvPr id="0" name=""/>
        <dsp:cNvSpPr/>
      </dsp:nvSpPr>
      <dsp:spPr>
        <a:xfrm>
          <a:off x="0" y="514950"/>
          <a:ext cx="826718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b="0" i="0" kern="1200" dirty="0" err="1"/>
            <a:t>AdmissionWebhooks</a:t>
          </a:r>
          <a:r>
            <a:rPr lang="hu-HU" sz="1200" b="0" i="0" kern="1200" dirty="0"/>
            <a:t>: https://kubernetes.io/docs/reference/access-authn-authz/extensible-admission-controllers/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AdmissionWebhooks</a:t>
          </a:r>
          <a:r>
            <a:rPr lang="hu-HU" sz="1200" kern="1200" dirty="0"/>
            <a:t> gyakorlat: https://www.baeldung.com/java-kubernetes-admission-controller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RBAC: https://kubernetes.io/docs/reference/access-authn-authz/rbac/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JSON Patch: https://jsonpatch.com/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PKI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Általános programozás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Webszerver keretrendszer</a:t>
          </a:r>
          <a:endParaRPr lang="en-US" sz="1200" kern="1200" dirty="0"/>
        </a:p>
      </dsp:txBody>
      <dsp:txXfrm>
        <a:off x="0" y="514950"/>
        <a:ext cx="8267180" cy="1622880"/>
      </dsp:txXfrm>
    </dsp:sp>
    <dsp:sp modelId="{ACBA4E95-C567-4E7D-9B68-AF4E6A4CCA96}">
      <dsp:nvSpPr>
        <dsp:cNvPr id="0" name=""/>
        <dsp:cNvSpPr/>
      </dsp:nvSpPr>
      <dsp:spPr>
        <a:xfrm>
          <a:off x="0" y="2137830"/>
          <a:ext cx="8267180" cy="383760"/>
        </a:xfrm>
        <a:prstGeom prst="roundRect">
          <a:avLst/>
        </a:prstGeom>
        <a:solidFill>
          <a:schemeClr val="accent5"/>
        </a:solidFill>
        <a:ln w="12700" cap="rnd" cmpd="sng" algn="ctr">
          <a:solidFill>
            <a:schemeClr val="accent5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Webszerver implementálás</a:t>
          </a:r>
        </a:p>
      </dsp:txBody>
      <dsp:txXfrm>
        <a:off x="18734" y="2156564"/>
        <a:ext cx="8229712" cy="346292"/>
      </dsp:txXfrm>
    </dsp:sp>
    <dsp:sp modelId="{50F9BDDC-FB58-4FAE-BAF3-1844FBE35207}">
      <dsp:nvSpPr>
        <dsp:cNvPr id="0" name=""/>
        <dsp:cNvSpPr/>
      </dsp:nvSpPr>
      <dsp:spPr>
        <a:xfrm>
          <a:off x="0" y="256767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HTTPS konfigurálás</a:t>
          </a:r>
        </a:p>
      </dsp:txBody>
      <dsp:txXfrm>
        <a:off x="18734" y="2586404"/>
        <a:ext cx="8229712" cy="346292"/>
      </dsp:txXfrm>
    </dsp:sp>
    <dsp:sp modelId="{53105FCC-E3CA-4EE1-9B33-32B9FFBB4DFC}">
      <dsp:nvSpPr>
        <dsp:cNvPr id="0" name=""/>
        <dsp:cNvSpPr/>
      </dsp:nvSpPr>
      <dsp:spPr>
        <a:xfrm>
          <a:off x="0" y="2951430"/>
          <a:ext cx="826718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Kulcs menedzsment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Tanúsítványok kiállítása</a:t>
          </a:r>
        </a:p>
      </dsp:txBody>
      <dsp:txXfrm>
        <a:off x="0" y="2951430"/>
        <a:ext cx="8267180" cy="422280"/>
      </dsp:txXfrm>
    </dsp:sp>
    <dsp:sp modelId="{16E3114D-DD9D-4BDC-8C35-0BE0673DD941}">
      <dsp:nvSpPr>
        <dsp:cNvPr id="0" name=""/>
        <dsp:cNvSpPr/>
      </dsp:nvSpPr>
      <dsp:spPr>
        <a:xfrm>
          <a:off x="0" y="337371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Fordítás, </a:t>
          </a:r>
          <a:r>
            <a:rPr lang="hu-HU" sz="1600" kern="1200" dirty="0" err="1"/>
            <a:t>konténerizálás</a:t>
          </a:r>
          <a:r>
            <a:rPr lang="hu-HU" sz="1600" kern="1200" dirty="0"/>
            <a:t>, image feltöltés</a:t>
          </a:r>
          <a:endParaRPr lang="en-US" sz="1600" kern="1200" dirty="0"/>
        </a:p>
      </dsp:txBody>
      <dsp:txXfrm>
        <a:off x="18734" y="3392444"/>
        <a:ext cx="8229712" cy="346292"/>
      </dsp:txXfrm>
    </dsp:sp>
    <dsp:sp modelId="{A50BCA2E-80F5-4985-AAEA-24F1B7841532}">
      <dsp:nvSpPr>
        <dsp:cNvPr id="0" name=""/>
        <dsp:cNvSpPr/>
      </dsp:nvSpPr>
      <dsp:spPr>
        <a:xfrm>
          <a:off x="0" y="3803550"/>
          <a:ext cx="8267180" cy="383760"/>
        </a:xfrm>
        <a:prstGeom prst="roundRect">
          <a:avLst/>
        </a:prstGeom>
        <a:solidFill>
          <a:schemeClr val="accent3"/>
        </a:solidFill>
        <a:ln w="12700" cap="rnd" cmpd="sng" algn="ctr">
          <a:solidFill>
            <a:schemeClr val="accent3">
              <a:shade val="50000"/>
              <a:hueMod val="94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Telepítés, konfigurálás</a:t>
          </a:r>
          <a:endParaRPr lang="en-US" sz="1600" kern="1200" dirty="0"/>
        </a:p>
      </dsp:txBody>
      <dsp:txXfrm>
        <a:off x="18734" y="3822284"/>
        <a:ext cx="8229712" cy="346292"/>
      </dsp:txXfrm>
    </dsp:sp>
    <dsp:sp modelId="{26C52449-A9FD-4122-A429-1979958A47D1}">
      <dsp:nvSpPr>
        <dsp:cNvPr id="0" name=""/>
        <dsp:cNvSpPr/>
      </dsp:nvSpPr>
      <dsp:spPr>
        <a:xfrm>
          <a:off x="0" y="4187310"/>
          <a:ext cx="826718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8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Deployment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 err="1"/>
            <a:t>MutatingWebhookConfiguration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Service</a:t>
          </a:r>
          <a:endParaRPr lang="en-US" sz="1200" kern="1200" dirty="0"/>
        </a:p>
      </dsp:txBody>
      <dsp:txXfrm>
        <a:off x="0" y="4187310"/>
        <a:ext cx="8267180" cy="62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33CF-7F64-4AAA-B29F-CBD16F6B3B60}">
      <dsp:nvSpPr>
        <dsp:cNvPr id="0" name=""/>
        <dsp:cNvSpPr/>
      </dsp:nvSpPr>
      <dsp:spPr>
        <a:xfrm>
          <a:off x="-5272877" y="-807564"/>
          <a:ext cx="6278874" cy="627887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A96F5-C5BA-437E-ABA4-5048F149C033}">
      <dsp:nvSpPr>
        <dsp:cNvPr id="0" name=""/>
        <dsp:cNvSpPr/>
      </dsp:nvSpPr>
      <dsp:spPr>
        <a:xfrm>
          <a:off x="375132" y="245592"/>
          <a:ext cx="795140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Szebb, jobb </a:t>
          </a:r>
          <a:r>
            <a:rPr lang="hu-HU" sz="2500" kern="1200" dirty="0" err="1"/>
            <a:t>WebUI</a:t>
          </a:r>
          <a:endParaRPr lang="hu-HU" sz="2500" kern="1200" dirty="0"/>
        </a:p>
      </dsp:txBody>
      <dsp:txXfrm>
        <a:off x="375132" y="245592"/>
        <a:ext cx="7951408" cy="490999"/>
      </dsp:txXfrm>
    </dsp:sp>
    <dsp:sp modelId="{30835E3A-3F32-4666-AD3D-D3A8A6F885F1}">
      <dsp:nvSpPr>
        <dsp:cNvPr id="0" name=""/>
        <dsp:cNvSpPr/>
      </dsp:nvSpPr>
      <dsp:spPr>
        <a:xfrm>
          <a:off x="68257" y="184217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4A50-E290-4758-877A-24BC0BBF9938}">
      <dsp:nvSpPr>
        <dsp:cNvPr id="0" name=""/>
        <dsp:cNvSpPr/>
      </dsp:nvSpPr>
      <dsp:spPr>
        <a:xfrm>
          <a:off x="779012" y="981998"/>
          <a:ext cx="754752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Hibatűrés, tesztek</a:t>
          </a:r>
        </a:p>
      </dsp:txBody>
      <dsp:txXfrm>
        <a:off x="779012" y="981998"/>
        <a:ext cx="7547528" cy="490999"/>
      </dsp:txXfrm>
    </dsp:sp>
    <dsp:sp modelId="{4E914480-8164-4AF5-BD60-A10E371908BC}">
      <dsp:nvSpPr>
        <dsp:cNvPr id="0" name=""/>
        <dsp:cNvSpPr/>
      </dsp:nvSpPr>
      <dsp:spPr>
        <a:xfrm>
          <a:off x="472138" y="920623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EC1-A047-4AE0-8472-01872902B7C9}">
      <dsp:nvSpPr>
        <dsp:cNvPr id="0" name=""/>
        <dsp:cNvSpPr/>
      </dsp:nvSpPr>
      <dsp:spPr>
        <a:xfrm>
          <a:off x="963697" y="1718403"/>
          <a:ext cx="7362844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Refaktorálás</a:t>
          </a:r>
          <a:r>
            <a:rPr lang="hu-HU" sz="2500" kern="1200" dirty="0"/>
            <a:t>, </a:t>
          </a:r>
          <a:r>
            <a:rPr lang="hu-HU" sz="2500" kern="1200" dirty="0" err="1"/>
            <a:t>code</a:t>
          </a:r>
          <a:r>
            <a:rPr lang="hu-HU" sz="2500" kern="1200" dirty="0"/>
            <a:t> </a:t>
          </a:r>
          <a:r>
            <a:rPr lang="hu-HU" sz="2500" kern="1200" dirty="0" err="1"/>
            <a:t>quality</a:t>
          </a:r>
          <a:r>
            <a:rPr lang="hu-HU" sz="2500" kern="1200" dirty="0"/>
            <a:t> </a:t>
          </a:r>
          <a:r>
            <a:rPr lang="hu-HU" sz="2500" kern="1200" dirty="0" err="1"/>
            <a:t>improvement</a:t>
          </a:r>
          <a:endParaRPr lang="hu-HU" sz="2500" kern="1200" dirty="0"/>
        </a:p>
      </dsp:txBody>
      <dsp:txXfrm>
        <a:off x="963697" y="1718403"/>
        <a:ext cx="7362844" cy="490999"/>
      </dsp:txXfrm>
    </dsp:sp>
    <dsp:sp modelId="{A94F5950-94FD-4F5E-8222-68E625670AB0}">
      <dsp:nvSpPr>
        <dsp:cNvPr id="0" name=""/>
        <dsp:cNvSpPr/>
      </dsp:nvSpPr>
      <dsp:spPr>
        <a:xfrm>
          <a:off x="656822" y="1657028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661E-326D-4BDE-8C9A-688EB1E8576B}">
      <dsp:nvSpPr>
        <dsp:cNvPr id="0" name=""/>
        <dsp:cNvSpPr/>
      </dsp:nvSpPr>
      <dsp:spPr>
        <a:xfrm>
          <a:off x="963697" y="2454342"/>
          <a:ext cx="7362844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Authentikáció</a:t>
          </a:r>
          <a:r>
            <a:rPr lang="hu-HU" sz="2500" kern="1200" dirty="0"/>
            <a:t>, </a:t>
          </a:r>
          <a:r>
            <a:rPr lang="hu-HU" sz="2500" kern="1200" dirty="0" err="1"/>
            <a:t>Authorizáció</a:t>
          </a:r>
          <a:endParaRPr lang="hu-HU" sz="2500" kern="1200" dirty="0"/>
        </a:p>
      </dsp:txBody>
      <dsp:txXfrm>
        <a:off x="963697" y="2454342"/>
        <a:ext cx="7362844" cy="490999"/>
      </dsp:txXfrm>
    </dsp:sp>
    <dsp:sp modelId="{05E6345C-D000-4A22-A1BC-59F816C2986F}">
      <dsp:nvSpPr>
        <dsp:cNvPr id="0" name=""/>
        <dsp:cNvSpPr/>
      </dsp:nvSpPr>
      <dsp:spPr>
        <a:xfrm>
          <a:off x="656822" y="2392968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83D4C-7914-4086-B62B-7AB46E5EFC1D}">
      <dsp:nvSpPr>
        <dsp:cNvPr id="0" name=""/>
        <dsp:cNvSpPr/>
      </dsp:nvSpPr>
      <dsp:spPr>
        <a:xfrm>
          <a:off x="779012" y="3190748"/>
          <a:ext cx="754752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Teljes esettanulmány</a:t>
          </a:r>
        </a:p>
      </dsp:txBody>
      <dsp:txXfrm>
        <a:off x="779012" y="3190748"/>
        <a:ext cx="7547528" cy="490999"/>
      </dsp:txXfrm>
    </dsp:sp>
    <dsp:sp modelId="{D9A13788-0EF7-4BAA-AEC0-4230E31F42EB}">
      <dsp:nvSpPr>
        <dsp:cNvPr id="0" name=""/>
        <dsp:cNvSpPr/>
      </dsp:nvSpPr>
      <dsp:spPr>
        <a:xfrm>
          <a:off x="472138" y="3129373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FB7A1-DAB4-47FD-9B43-8E87F6E5E725}">
      <dsp:nvSpPr>
        <dsp:cNvPr id="0" name=""/>
        <dsp:cNvSpPr/>
      </dsp:nvSpPr>
      <dsp:spPr>
        <a:xfrm>
          <a:off x="375132" y="3927153"/>
          <a:ext cx="7951408" cy="490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3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Beépített, előre definiált szabályok</a:t>
          </a:r>
        </a:p>
      </dsp:txBody>
      <dsp:txXfrm>
        <a:off x="375132" y="3927153"/>
        <a:ext cx="7951408" cy="490999"/>
      </dsp:txXfrm>
    </dsp:sp>
    <dsp:sp modelId="{0F583E48-0668-4627-8290-FE3E6C8F5639}">
      <dsp:nvSpPr>
        <dsp:cNvPr id="0" name=""/>
        <dsp:cNvSpPr/>
      </dsp:nvSpPr>
      <dsp:spPr>
        <a:xfrm>
          <a:off x="68257" y="3865779"/>
          <a:ext cx="613748" cy="6137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574-F80F-4CC2-A923-9267EE346C6E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42BA7-E0BF-40CF-B9AA-D388A28584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7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67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4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1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013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961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54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69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667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1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6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Módszertani, biztonsági és stabilitási kérdéseket vet fel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68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68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05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Fabric8 3rd </a:t>
            </a:r>
            <a:r>
              <a:rPr lang="hu-HU" dirty="0" err="1"/>
              <a:t>party</a:t>
            </a:r>
            <a:r>
              <a:rPr lang="hu-HU" dirty="0"/>
              <a:t> k8s Java </a:t>
            </a:r>
            <a:r>
              <a:rPr lang="hu-HU" dirty="0" err="1"/>
              <a:t>lib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28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54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42BA7-E0BF-40CF-B9AA-D388A285843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749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0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4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28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30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7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60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586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3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2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43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3A63D-9524-4AB2-929F-89B21E00AA97}" type="datetimeFigureOut">
              <a:rPr lang="hu-HU" smtClean="0"/>
              <a:t>2023. 06. 07.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C0A5AB-10A6-4778-8F4B-215D1267908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0091B-76C5-4FA3-8F8B-7CFF3648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5" y="554292"/>
            <a:ext cx="8019171" cy="23961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Kubernetes-kényszerek megvalósítása magasszintű DSL alapján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Kubernetes">
            <a:extLst>
              <a:ext uri="{FF2B5EF4-FFF2-40B4-BE49-F238E27FC236}">
                <a16:creationId xmlns:a16="http://schemas.microsoft.com/office/drawing/2014/main" id="{23C03E9C-2795-4B81-8050-AA2C2F8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85" y="5210576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AF49F9BE-85F6-43C1-B0AD-68D95B605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1979" y="5357438"/>
            <a:ext cx="1037170" cy="119752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6FD3AEC-DDA9-4BB6-85A2-10E249B1D759}"/>
              </a:ext>
            </a:extLst>
          </p:cNvPr>
          <p:cNvSpPr txBox="1"/>
          <p:nvPr/>
        </p:nvSpPr>
        <p:spPr>
          <a:xfrm>
            <a:off x="-816789" y="3731423"/>
            <a:ext cx="16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7F73A0-0F43-4A74-A00A-1F0C3CDEC74F}"/>
              </a:ext>
            </a:extLst>
          </p:cNvPr>
          <p:cNvSpPr/>
          <p:nvPr/>
        </p:nvSpPr>
        <p:spPr>
          <a:xfrm>
            <a:off x="300625" y="3230621"/>
            <a:ext cx="5337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MSc Diplomatervezés 1</a:t>
            </a:r>
          </a:p>
          <a:p>
            <a:r>
              <a:rPr lang="hu-HU" dirty="0"/>
              <a:t>Készítette: Tieger Balázs</a:t>
            </a:r>
          </a:p>
          <a:p>
            <a:r>
              <a:rPr lang="hu-HU" dirty="0"/>
              <a:t>Konzulense: </a:t>
            </a:r>
            <a:r>
              <a:rPr lang="hu-HU" dirty="0" err="1"/>
              <a:t>Elekes</a:t>
            </a:r>
            <a:r>
              <a:rPr lang="hu-HU" dirty="0"/>
              <a:t> Márton</a:t>
            </a:r>
          </a:p>
          <a:p>
            <a:r>
              <a:rPr lang="hu-HU" dirty="0"/>
              <a:t>Külső konzulense: Dr. Szatmári Zoltán</a:t>
            </a: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61FA30A4-893B-CEBC-08D8-B9970EB07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8339" y="5508534"/>
            <a:ext cx="1454063" cy="92333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843A616-C852-E070-8197-1193E4C1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0" y="5530330"/>
            <a:ext cx="713485" cy="7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5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</a:t>
            </a:r>
            <a:r>
              <a:rPr lang="hu-HU" sz="4000" cap="none" dirty="0" err="1"/>
              <a:t>validálás</a:t>
            </a:r>
            <a:endParaRPr lang="hu-HU" sz="4000" cap="none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1253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Esemény módosítás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367195"/>
            <a:ext cx="8534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b="1" dirty="0">
                <a:solidFill>
                  <a:srgbClr val="262626"/>
                </a:solidFill>
                <a:latin typeface="JetBrains Mono"/>
              </a:rPr>
              <a:t>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725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6173F21-BB62-2CC5-F526-593343F1A0B2}"/>
              </a:ext>
            </a:extLst>
          </p:cNvPr>
          <p:cNvSpPr txBox="1"/>
          <p:nvPr/>
        </p:nvSpPr>
        <p:spPr>
          <a:xfrm>
            <a:off x="333177" y="1241944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deny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-no-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</a:p>
          <a:p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operations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CREATE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UPDATE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>
                <a:solidFill>
                  <a:srgbClr val="000080"/>
                </a:solidFill>
                <a:effectLst/>
                <a:latin typeface="JetBrains Mono"/>
              </a:rPr>
              <a:t>DEPLOYMENTS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template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containers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jsonArray</a:t>
            </a:r>
            <a:b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</a:b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allowed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000000"/>
                </a:solidFill>
                <a:effectLst/>
                <a:latin typeface="JetBrains Mono"/>
              </a:rPr>
              <a:t>containers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.all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).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jsonObject</a:t>
            </a:r>
            <a:r>
              <a:rPr lang="hu-HU" sz="1200" dirty="0" err="1">
                <a:solidFill>
                  <a:srgbClr val="262626"/>
                </a:solidFill>
                <a:effectLst/>
                <a:latin typeface="JetBrains Mono"/>
              </a:rPr>
              <a:t>.isNotEmpty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status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message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Deployment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must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have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resource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definitions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!"</a:t>
            </a:r>
            <a:b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DD621A-3761-A623-F1B1-72B1ABB9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" y="5325490"/>
            <a:ext cx="8437876" cy="71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3992119" y="1859339"/>
            <a:ext cx="466251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  <a:endParaRPr lang="hu-H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5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CA65BD-AFBE-8265-6468-F8C1BDBB1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862"/>
          <a:stretch/>
        </p:blipFill>
        <p:spPr>
          <a:xfrm>
            <a:off x="473155" y="4790408"/>
            <a:ext cx="8106016" cy="555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E7BE264-11D2-888D-04EF-02BE1A3220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905"/>
          <a:stretch/>
        </p:blipFill>
        <p:spPr>
          <a:xfrm>
            <a:off x="473154" y="5715759"/>
            <a:ext cx="8106017" cy="54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68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ECBBCD25-904C-05A3-D6EB-D82643CE86C9}"/>
              </a:ext>
            </a:extLst>
          </p:cNvPr>
          <p:cNvSpPr txBox="1"/>
          <p:nvPr/>
        </p:nvSpPr>
        <p:spPr>
          <a:xfrm>
            <a:off x="333177" y="1367195"/>
            <a:ext cx="85344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cut-history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i="1" dirty="0" err="1">
                <a:solidFill>
                  <a:srgbClr val="660E7A"/>
                </a:solidFill>
                <a:effectLst/>
                <a:latin typeface="JetBrains Mono"/>
              </a:rPr>
              <a:t>defaults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behavior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= (</a:t>
            </a:r>
            <a:r>
              <a:rPr lang="hu-HU" sz="1200" dirty="0" err="1">
                <a:solidFill>
                  <a:srgbClr val="660E7A"/>
                </a:solidFill>
                <a:effectLst/>
                <a:latin typeface="JetBrains Mono"/>
              </a:rPr>
              <a:t>request</a:t>
            </a:r>
            <a:r>
              <a:rPr lang="hu-HU" sz="1200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jqx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object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parseAs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006666"/>
                </a:solidFill>
                <a:latin typeface="JetBrains Mono"/>
              </a:rPr>
              <a:t>int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?: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10</a:t>
            </a:r>
            <a:b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        </a:t>
            </a:r>
            <a:r>
              <a:rPr lang="hu-HU" sz="1200" b="1" dirty="0" err="1">
                <a:solidFill>
                  <a:srgbClr val="660E7A"/>
                </a:solidFill>
                <a:effectLst/>
                <a:latin typeface="JetBrains Mono"/>
              </a:rPr>
              <a:t>warnings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effectLst/>
                <a:latin typeface="JetBrains Mono"/>
              </a:rPr>
              <a:t>warning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was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set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to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4,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from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original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: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$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660E7A"/>
                </a:solidFill>
                <a:effectLst/>
                <a:latin typeface="JetBrains Mono"/>
              </a:rPr>
              <a:t>patch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        </a:t>
            </a:r>
            <a:r>
              <a:rPr lang="hu-HU" sz="1200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0000"/>
                </a:solidFill>
                <a:effectLst/>
                <a:latin typeface="JetBrains Mono"/>
              </a:rPr>
              <a:t>limit 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</a:p>
          <a:p>
            <a:r>
              <a:rPr lang="hu-HU" sz="1200" b="1" dirty="0">
                <a:solidFill>
                  <a:srgbClr val="262626"/>
                </a:solidFill>
                <a:latin typeface="JetBrains Mono"/>
              </a:rPr>
              <a:t>                </a:t>
            </a:r>
            <a:r>
              <a:rPr lang="hu-HU" sz="1200" b="1" dirty="0" err="1">
                <a:solidFill>
                  <a:srgbClr val="006666"/>
                </a:solidFill>
                <a:latin typeface="JetBrains Mono"/>
              </a:rPr>
              <a:t>replace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spec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/</a:t>
            </a:r>
            <a:r>
              <a:rPr lang="hu-HU" sz="1200" dirty="0" err="1">
                <a:solidFill>
                  <a:srgbClr val="00733B"/>
                </a:solidFill>
                <a:effectLst/>
                <a:latin typeface="JetBrains Mono"/>
              </a:rPr>
              <a:t>revisionHistoryLimit</a:t>
            </a:r>
            <a:r>
              <a:rPr lang="hu-HU" sz="12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2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2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2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Validálás</a:t>
            </a:r>
            <a:r>
              <a:rPr lang="hu-HU" sz="4000" cap="none" dirty="0"/>
              <a:t> és beavatkozás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AB852B1-9941-B32C-0BEE-9AD5B5B106CB}"/>
              </a:ext>
            </a:extLst>
          </p:cNvPr>
          <p:cNvSpPr txBox="1"/>
          <p:nvPr/>
        </p:nvSpPr>
        <p:spPr>
          <a:xfrm>
            <a:off x="4264426" y="1241944"/>
            <a:ext cx="431474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apps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revisionHistoryLimit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:…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demo-myapp</a:t>
            </a:r>
            <a:endParaRPr lang="hu-HU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debian:11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…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D012C1C-8668-98F9-A52D-C68A52214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92" y="4414066"/>
            <a:ext cx="8106017" cy="38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96FB3C-9972-5344-1154-682ACB29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91" y="5077152"/>
            <a:ext cx="8106017" cy="538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8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Demo</a:t>
            </a:r>
            <a:endParaRPr lang="hu-HU" sz="4000" cap="none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E9FA8B-15FA-7399-CBDB-C0CD3B5C2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8" y="1411473"/>
            <a:ext cx="8562430" cy="3285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725DDB90-069E-4720-5811-FF224819EF2B}"/>
              </a:ext>
            </a:extLst>
          </p:cNvPr>
          <p:cNvSpPr txBox="1"/>
          <p:nvPr/>
        </p:nvSpPr>
        <p:spPr>
          <a:xfrm>
            <a:off x="333177" y="4854264"/>
            <a:ext cx="7159823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Fordítás: </a:t>
            </a:r>
            <a:r>
              <a:rPr lang="en-US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20~40</a:t>
            </a:r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 másodperc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Indítás: </a:t>
            </a:r>
            <a:r>
              <a:rPr lang="en-US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2</a:t>
            </a:r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~5 másodperc</a:t>
            </a:r>
          </a:p>
          <a:p>
            <a:r>
              <a:rPr lang="hu-HU" sz="3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</a:rPr>
              <a:t>Implementálással együtt: &lt;30 perc</a:t>
            </a:r>
          </a:p>
        </p:txBody>
      </p:sp>
    </p:spTree>
    <p:extLst>
      <p:ext uri="{BB962C8B-B14F-4D97-AF65-F5344CB8AC3E}">
        <p14:creationId xmlns:p14="http://schemas.microsoft.com/office/powerpoint/2010/main" val="219708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 err="1"/>
              <a:t>Webhook</a:t>
            </a:r>
            <a:r>
              <a:rPr lang="hu-HU" sz="4000" cap="none" dirty="0"/>
              <a:t> kézzel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3B10CDBE-B1D3-8CC3-D264-4FC48B6DE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845727"/>
              </p:ext>
            </p:extLst>
          </p:nvPr>
        </p:nvGraphicFramePr>
        <p:xfrm>
          <a:off x="333177" y="1377862"/>
          <a:ext cx="8267180" cy="494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370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cap="none" dirty="0"/>
              <a:t>Továbbfejlesztési lehetőségek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95059AC3-82ED-0816-408A-330D5E8B2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83089"/>
              </p:ext>
            </p:extLst>
          </p:nvPr>
        </p:nvGraphicFramePr>
        <p:xfrm>
          <a:off x="448000" y="1635454"/>
          <a:ext cx="8391200" cy="46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7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077"/>
            <a:ext cx="8534400" cy="11404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400" cap="none" dirty="0"/>
              <a:t>Köszönöm a figyelmet!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8F7E7DA-C372-0AFA-5236-63EE67AB3CEB}"/>
              </a:ext>
            </a:extLst>
          </p:cNvPr>
          <p:cNvSpPr txBox="1"/>
          <p:nvPr/>
        </p:nvSpPr>
        <p:spPr>
          <a:xfrm>
            <a:off x="304800" y="1532550"/>
            <a:ext cx="5105400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sz="1100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sz="1100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sz="1100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sz="1100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sz="1100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sz="1100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sz="1100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sz="1100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sz="1100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sz="1100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sz="1100" dirty="0">
              <a:solidFill>
                <a:srgbClr val="262626"/>
              </a:solidFill>
              <a:effectLst/>
              <a:latin typeface="JetBrains Mono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8226B8C-66C6-4FB0-3110-A775DC73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34184"/>
            <a:ext cx="4912638" cy="2831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1C17418-59B1-CEBE-1347-3343DF5DF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1" y="2509740"/>
            <a:ext cx="4102099" cy="2877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65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Kubernetes</a:t>
            </a:r>
          </a:p>
        </p:txBody>
      </p:sp>
      <p:pic>
        <p:nvPicPr>
          <p:cNvPr id="3" name="Picture 2" descr="Kubernetes">
            <a:extLst>
              <a:ext uri="{FF2B5EF4-FFF2-40B4-BE49-F238E27FC236}">
                <a16:creationId xmlns:a16="http://schemas.microsoft.com/office/drawing/2014/main" id="{E708BE4F-9785-B70E-F227-579E0A8B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82" y="5047738"/>
            <a:ext cx="1921995" cy="16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Szövegdoboz 2">
            <a:extLst>
              <a:ext uri="{FF2B5EF4-FFF2-40B4-BE49-F238E27FC236}">
                <a16:creationId xmlns:a16="http://schemas.microsoft.com/office/drawing/2014/main" id="{A80FBCA2-6D55-8DD7-8ACE-25AF1E879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863683"/>
              </p:ext>
            </p:extLst>
          </p:nvPr>
        </p:nvGraphicFramePr>
        <p:xfrm>
          <a:off x="448000" y="1635454"/>
          <a:ext cx="8419578" cy="382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7785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Példák kényszerekre</a:t>
            </a:r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0B975317-14C4-0254-ABB6-CA1FC2153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039318"/>
              </p:ext>
            </p:extLst>
          </p:nvPr>
        </p:nvGraphicFramePr>
        <p:xfrm>
          <a:off x="333178" y="2278354"/>
          <a:ext cx="8534399" cy="250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695FDA1-06DE-BDEC-84E7-3CABBCB1F893}"/>
              </a:ext>
            </a:extLst>
          </p:cNvPr>
          <p:cNvGrpSpPr/>
          <p:nvPr/>
        </p:nvGrpSpPr>
        <p:grpSpPr>
          <a:xfrm>
            <a:off x="333177" y="1398034"/>
            <a:ext cx="8422515" cy="581079"/>
            <a:chOff x="0" y="368"/>
            <a:chExt cx="8534399" cy="603607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86EE86-0F61-28DE-A627-C66304435F81}"/>
                </a:ext>
              </a:extLst>
            </p:cNvPr>
            <p:cNvSpPr/>
            <p:nvPr/>
          </p:nvSpPr>
          <p:spPr>
            <a:xfrm>
              <a:off x="0" y="368"/>
              <a:ext cx="8534399" cy="603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7DC472D-D27A-0C74-E93B-FF3B6032DDE5}"/>
                </a:ext>
              </a:extLst>
            </p:cNvPr>
            <p:cNvSpPr txBox="1"/>
            <p:nvPr/>
          </p:nvSpPr>
          <p:spPr>
            <a:xfrm>
              <a:off x="0" y="368"/>
              <a:ext cx="8534399" cy="6036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/>
                <a:t>Céges policy, vagy </a:t>
              </a:r>
              <a:r>
                <a:rPr lang="hu-HU" sz="2000" kern="1200" dirty="0" err="1"/>
                <a:t>kubernetes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best</a:t>
              </a:r>
              <a:r>
                <a:rPr lang="hu-HU" sz="2000" kern="1200" dirty="0"/>
                <a:t> </a:t>
              </a:r>
              <a:r>
                <a:rPr lang="hu-HU" sz="2000" kern="1200" dirty="0" err="1"/>
                <a:t>practice</a:t>
              </a:r>
              <a:r>
                <a:rPr lang="hu-HU" sz="2000" kern="1200" dirty="0"/>
                <a:t> kikényszerítése</a:t>
              </a:r>
              <a:endParaRPr lang="en-US" sz="2000" kern="1200" dirty="0"/>
            </a:p>
          </p:txBody>
        </p:sp>
      </p:grpSp>
      <p:graphicFrame>
        <p:nvGraphicFramePr>
          <p:cNvPr id="12" name="Szövegdoboz 2">
            <a:extLst>
              <a:ext uri="{FF2B5EF4-FFF2-40B4-BE49-F238E27FC236}">
                <a16:creationId xmlns:a16="http://schemas.microsoft.com/office/drawing/2014/main" id="{7DA50AC3-D31E-4308-D42C-E91DAAC4C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085483"/>
              </p:ext>
            </p:extLst>
          </p:nvPr>
        </p:nvGraphicFramePr>
        <p:xfrm>
          <a:off x="5796611" y="4325092"/>
          <a:ext cx="2959081" cy="226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1111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Kényszer betartatási módszerek</a:t>
            </a:r>
          </a:p>
        </p:txBody>
      </p:sp>
      <p:graphicFrame>
        <p:nvGraphicFramePr>
          <p:cNvPr id="4" name="Szövegdoboz 2">
            <a:extLst>
              <a:ext uri="{FF2B5EF4-FFF2-40B4-BE49-F238E27FC236}">
                <a16:creationId xmlns:a16="http://schemas.microsoft.com/office/drawing/2014/main" id="{D0E1AEB9-47F8-71F9-38E1-820BA3D3E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373010"/>
              </p:ext>
            </p:extLst>
          </p:nvPr>
        </p:nvGraphicFramePr>
        <p:xfrm>
          <a:off x="333177" y="1572510"/>
          <a:ext cx="8417123" cy="42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30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2" y="522548"/>
            <a:ext cx="6662401" cy="98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4000" cap="none" dirty="0"/>
              <a:t>Elkészült rendszer</a:t>
            </a:r>
            <a:endParaRPr lang="en-US" sz="4000" cap="none" dirty="0"/>
          </a:p>
        </p:txBody>
      </p:sp>
      <p:graphicFrame>
        <p:nvGraphicFramePr>
          <p:cNvPr id="5" name="Szövegdoboz 2">
            <a:extLst>
              <a:ext uri="{FF2B5EF4-FFF2-40B4-BE49-F238E27FC236}">
                <a16:creationId xmlns:a16="http://schemas.microsoft.com/office/drawing/2014/main" id="{CBCB3E8F-281D-0AF4-7249-14349B1D2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64679"/>
              </p:ext>
            </p:extLst>
          </p:nvPr>
        </p:nvGraphicFramePr>
        <p:xfrm>
          <a:off x="338201" y="1828800"/>
          <a:ext cx="8267180" cy="450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87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Kotlin DSL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626301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80"/>
                </a:solidFill>
                <a:effectLst/>
                <a:latin typeface="JetBrains Mono"/>
              </a:rPr>
              <a:t>val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server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server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my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-server"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permissions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Diagnosztika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"monitor-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 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pods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// Engedélyezés, módosítás</a:t>
            </a:r>
            <a:br>
              <a:rPr lang="hu-HU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hu-HU" b="1" dirty="0" err="1">
                <a:solidFill>
                  <a:srgbClr val="660E7A"/>
                </a:solidFill>
                <a:effectLst/>
                <a:latin typeface="JetBrains Mono"/>
              </a:rPr>
              <a:t>webhook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webhook-name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configDefaults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2324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E2FA5E6-1ABE-A99D-3523-CDD677B81755}"/>
              </a:ext>
            </a:extLst>
          </p:cNvPr>
          <p:cNvSpPr txBox="1"/>
          <p:nvPr/>
        </p:nvSpPr>
        <p:spPr>
          <a:xfrm>
            <a:off x="333177" y="1442351"/>
            <a:ext cx="8534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monitor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dirty="0" err="1">
                <a:solidFill>
                  <a:srgbClr val="660E7A"/>
                </a:solidFill>
                <a:effectLst/>
                <a:latin typeface="JetBrains Mono"/>
              </a:rPr>
              <a:t>kubectl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apps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deployments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inAnyNamespace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node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selector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nodeSelector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dirty="0" err="1">
                <a:solidFill>
                  <a:srgbClr val="000000"/>
                </a:solidFill>
                <a:effectLst/>
                <a:latin typeface="JetBrains Mono"/>
              </a:rPr>
              <a:t>isEmpty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()</a:t>
            </a:r>
            <a:br>
              <a:rPr lang="hu-HU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 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"No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probes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template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containers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.any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r>
              <a:rPr lang="hu-HU" b="1" dirty="0" err="1">
                <a:solidFill>
                  <a:srgbClr val="262626"/>
                </a:solidFill>
                <a:effectLst/>
                <a:latin typeface="JetBrains Mono"/>
              </a:rPr>
              <a:t>it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livenessProbe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== </a:t>
            </a:r>
            <a:r>
              <a:rPr lang="hu-HU" dirty="0"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660E7A"/>
                </a:solidFill>
                <a:effectLst/>
                <a:latin typeface="JetBrains Mono"/>
              </a:rPr>
              <a:t>mark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"Has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long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 </a:t>
            </a:r>
            <a:r>
              <a:rPr lang="hu-HU" dirty="0" err="1">
                <a:solidFill>
                  <a:srgbClr val="00733B"/>
                </a:solidFill>
                <a:effectLst/>
                <a:latin typeface="JetBrains Mono"/>
              </a:rPr>
              <a:t>history</a:t>
            </a:r>
            <a:r>
              <a:rPr lang="hu-HU" dirty="0"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)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{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        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spec</a:t>
            </a:r>
            <a:r>
              <a:rPr lang="hu-HU" dirty="0" err="1">
                <a:solidFill>
                  <a:srgbClr val="262626"/>
                </a:solidFill>
                <a:effectLst/>
                <a:latin typeface="JetBrains Mono"/>
              </a:rPr>
              <a:t>.</a:t>
            </a:r>
            <a:r>
              <a:rPr lang="hu-HU" i="1" dirty="0" err="1">
                <a:solidFill>
                  <a:srgbClr val="660E7A"/>
                </a:solidFill>
                <a:effectLst/>
                <a:latin typeface="JetBrains Mono"/>
              </a:rPr>
              <a:t>revisionHistoryLimit</a:t>
            </a:r>
            <a:r>
              <a:rPr lang="hu-HU" i="1" dirty="0"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lang="hu-HU" dirty="0">
                <a:solidFill>
                  <a:srgbClr val="262626"/>
                </a:solidFill>
                <a:effectLst/>
                <a:latin typeface="JetBrains Mono"/>
              </a:rPr>
              <a:t>&gt; </a:t>
            </a: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4</a:t>
            </a:r>
            <a:br>
              <a:rPr lang="hu-HU" dirty="0">
                <a:solidFill>
                  <a:srgbClr val="0073E6"/>
                </a:solidFill>
                <a:effectLst/>
                <a:latin typeface="JetBrains Mono"/>
              </a:rPr>
            </a:br>
            <a:r>
              <a:rPr lang="hu-HU" dirty="0">
                <a:solidFill>
                  <a:srgbClr val="0073E6"/>
                </a:solidFill>
                <a:effectLst/>
                <a:latin typeface="JetBrains Mono"/>
              </a:rPr>
              <a:t>    </a:t>
            </a: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br>
              <a:rPr lang="hu-HU" b="1" dirty="0">
                <a:solidFill>
                  <a:srgbClr val="262626"/>
                </a:solidFill>
                <a:effectLst/>
                <a:latin typeface="JetBrains Mono"/>
              </a:rPr>
            </a:br>
            <a:r>
              <a:rPr lang="hu-HU" b="1" dirty="0">
                <a:solidFill>
                  <a:srgbClr val="262626"/>
                </a:solidFill>
                <a:effectLst/>
                <a:latin typeface="JetBrains Mono"/>
              </a:rPr>
              <a:t>}</a:t>
            </a:r>
            <a:endParaRPr lang="hu-HU" dirty="0">
              <a:solidFill>
                <a:srgbClr val="26262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7012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482A-5E1B-432A-9E2C-1F447702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" y="379030"/>
            <a:ext cx="8534400" cy="862914"/>
          </a:xfrm>
        </p:spPr>
        <p:txBody>
          <a:bodyPr>
            <a:normAutofit/>
          </a:bodyPr>
          <a:lstStyle/>
          <a:p>
            <a:r>
              <a:rPr lang="hu-HU" sz="4000" cap="none" dirty="0"/>
              <a:t>Nyelv – diagnosztika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5438DB6-7AB6-2E26-7BCC-2BFF478E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7" y="1606568"/>
            <a:ext cx="8534400" cy="2887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43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F501E9B0-65A9-F5BE-F8D8-8577BD1C8BAB}"/>
              </a:ext>
            </a:extLst>
          </p:cNvPr>
          <p:cNvSpPr txBox="1">
            <a:spLocks/>
          </p:cNvSpPr>
          <p:nvPr/>
        </p:nvSpPr>
        <p:spPr>
          <a:xfrm>
            <a:off x="333177" y="379030"/>
            <a:ext cx="8534400" cy="8629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 err="1"/>
              <a:t>Események</a:t>
            </a:r>
            <a:r>
              <a:rPr lang="en-US" sz="4000" cap="none" dirty="0"/>
              <a:t> </a:t>
            </a:r>
            <a:r>
              <a:rPr lang="en-US" sz="4000" cap="none" dirty="0" err="1"/>
              <a:t>figyelése</a:t>
            </a:r>
            <a:r>
              <a:rPr lang="en-US" sz="4000" cap="none" dirty="0"/>
              <a:t> - </a:t>
            </a:r>
            <a:r>
              <a:rPr lang="en-US" sz="4000" cap="none" dirty="0" err="1"/>
              <a:t>Webhookok</a:t>
            </a:r>
            <a:endParaRPr lang="hu-HU" sz="4000" cap="none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BA58945-A061-1898-CAB6-3B23580E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18" y="1351105"/>
            <a:ext cx="8090963" cy="4990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49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0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1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1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8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9.xml><?xml version="1.0" encoding="utf-8"?>
<a:themeOverride xmlns:a="http://schemas.openxmlformats.org/drawingml/2006/main">
  <a:clrScheme name="Szelet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1185</Words>
  <Application>Microsoft Office PowerPoint</Application>
  <PresentationFormat>Diavetítés a képernyőre (4:3 oldalarány)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JetBrains Mono</vt:lpstr>
      <vt:lpstr>Times New Roman</vt:lpstr>
      <vt:lpstr>Wingdings 3</vt:lpstr>
      <vt:lpstr>Szelet</vt:lpstr>
      <vt:lpstr>Kubernetes-kényszerek megvalósítása magasszintű DSL alapján</vt:lpstr>
      <vt:lpstr>Kubernetes</vt:lpstr>
      <vt:lpstr>Példák kényszerekre</vt:lpstr>
      <vt:lpstr>Kényszer betartatási módszerek</vt:lpstr>
      <vt:lpstr>Elkészült rendszer</vt:lpstr>
      <vt:lpstr>Nyelv – Kotlin DSL</vt:lpstr>
      <vt:lpstr>Nyelv – diagnosztika</vt:lpstr>
      <vt:lpstr>Nyelv – diagnosztika</vt:lpstr>
      <vt:lpstr>PowerPoint-bemutató</vt:lpstr>
      <vt:lpstr>Nyelv – Esemény validálás</vt:lpstr>
      <vt:lpstr>Nyelv – Esemény módosítás</vt:lpstr>
      <vt:lpstr>Validálás és beavatkozás</vt:lpstr>
      <vt:lpstr>Validálás és beavatkozás</vt:lpstr>
      <vt:lpstr>Validálás és beavatkozás</vt:lpstr>
      <vt:lpstr>Demo</vt:lpstr>
      <vt:lpstr>Webhook kézzel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alkalmazás  monitorozása és pingelése</dc:title>
  <dc:creator>Balázs Tieger</dc:creator>
  <cp:lastModifiedBy>Balázs Tieger</cp:lastModifiedBy>
  <cp:revision>43</cp:revision>
  <dcterms:created xsi:type="dcterms:W3CDTF">2022-05-19T21:57:58Z</dcterms:created>
  <dcterms:modified xsi:type="dcterms:W3CDTF">2023-06-07T07:35:40Z</dcterms:modified>
</cp:coreProperties>
</file>