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16"/>
  </p:notesMasterIdLst>
  <p:sldIdLst>
    <p:sldId id="257" r:id="rId2"/>
    <p:sldId id="286" r:id="rId3"/>
    <p:sldId id="262" r:id="rId4"/>
    <p:sldId id="277" r:id="rId5"/>
    <p:sldId id="261" r:id="rId6"/>
    <p:sldId id="274" r:id="rId7"/>
    <p:sldId id="285" r:id="rId8"/>
    <p:sldId id="279" r:id="rId9"/>
    <p:sldId id="281" r:id="rId10"/>
    <p:sldId id="265" r:id="rId11"/>
    <p:sldId id="282" r:id="rId12"/>
    <p:sldId id="283" r:id="rId13"/>
    <p:sldId id="28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 Tieger" initials="BT" lastIdx="1" clrIdx="0">
    <p:extLst>
      <p:ext uri="{19B8F6BF-5375-455C-9EA6-DF929625EA0E}">
        <p15:presenceInfo xmlns:p15="http://schemas.microsoft.com/office/powerpoint/2012/main" userId="80ad01ce0bf939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FFFFFF"/>
    <a:srgbClr val="95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48" autoAdjust="0"/>
  </p:normalViewPr>
  <p:slideViewPr>
    <p:cSldViewPr snapToGrid="0">
      <p:cViewPr varScale="1">
        <p:scale>
          <a:sx n="77" d="100"/>
          <a:sy n="77" d="100"/>
        </p:scale>
        <p:origin x="260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hu-HU" dirty="0"/>
            <a:t>Minden frontend </a:t>
          </a:r>
          <a:r>
            <a:rPr lang="hu-HU" dirty="0" err="1"/>
            <a:t>pod</a:t>
          </a:r>
          <a:r>
            <a:rPr lang="hu-HU" dirty="0"/>
            <a:t> két példányban fusson, különböző </a:t>
          </a:r>
          <a:r>
            <a:rPr lang="hu-HU" dirty="0" err="1"/>
            <a:t>node</a:t>
          </a:r>
          <a:r>
            <a:rPr lang="hu-HU" dirty="0"/>
            <a:t>-okon a magas rendelkezésre állás miatt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5F02017F-8E6F-4633-A47B-EFC32CC0D909}">
      <dgm:prSet/>
      <dgm:spPr/>
      <dgm:t>
        <a:bodyPr/>
        <a:lstStyle/>
        <a:p>
          <a:r>
            <a:rPr lang="hu-HU" dirty="0"/>
            <a:t>Minden </a:t>
          </a:r>
          <a:r>
            <a:rPr lang="hu-HU" dirty="0" err="1"/>
            <a:t>podnak</a:t>
          </a:r>
          <a:r>
            <a:rPr lang="hu-HU" dirty="0"/>
            <a:t> kell legyen </a:t>
          </a:r>
          <a:r>
            <a:rPr lang="hu-HU" dirty="0" err="1"/>
            <a:t>resources</a:t>
          </a:r>
          <a:r>
            <a:rPr lang="hu-HU" dirty="0"/>
            <a:t> limit megszabva</a:t>
          </a:r>
          <a:endParaRPr lang="en-US" dirty="0"/>
        </a:p>
      </dgm:t>
    </dgm:pt>
    <dgm:pt modelId="{EFA134A1-BB50-4AD1-8DCF-5D8CCA96FBBC}" type="parTrans" cxnId="{DFE69D94-3B18-4754-80E7-9248EA72D726}">
      <dgm:prSet/>
      <dgm:spPr/>
      <dgm:t>
        <a:bodyPr/>
        <a:lstStyle/>
        <a:p>
          <a:endParaRPr lang="en-US"/>
        </a:p>
      </dgm:t>
    </dgm:pt>
    <dgm:pt modelId="{47E2311A-82F0-4165-AAD8-BBEA82904F14}" type="sibTrans" cxnId="{DFE69D94-3B18-4754-80E7-9248EA72D726}">
      <dgm:prSet/>
      <dgm:spPr/>
      <dgm:t>
        <a:bodyPr/>
        <a:lstStyle/>
        <a:p>
          <a:endParaRPr lang="en-US"/>
        </a:p>
      </dgm:t>
    </dgm:pt>
    <dgm:pt modelId="{64CA276B-9E29-4C25-B953-636D5DE373CB}">
      <dgm:prSet/>
      <dgm:spPr/>
      <dgm:t>
        <a:bodyPr/>
        <a:lstStyle/>
        <a:p>
          <a:r>
            <a:rPr lang="hu-HU" dirty="0"/>
            <a:t>Horizontálisan skálázott komponenseknél a </a:t>
          </a:r>
          <a:r>
            <a:rPr lang="hu-HU" dirty="0" err="1"/>
            <a:t>resources</a:t>
          </a:r>
          <a:r>
            <a:rPr lang="hu-HU" dirty="0"/>
            <a:t> limit és </a:t>
          </a:r>
          <a:r>
            <a:rPr lang="hu-HU" dirty="0" err="1"/>
            <a:t>request</a:t>
          </a:r>
          <a:r>
            <a:rPr lang="hu-HU" dirty="0"/>
            <a:t> meg kell egyezzen.</a:t>
          </a:r>
          <a:endParaRPr lang="en-US" dirty="0"/>
        </a:p>
      </dgm:t>
    </dgm:pt>
    <dgm:pt modelId="{2629F8B9-56C1-407F-BE05-096E2FAD0671}" type="parTrans" cxnId="{AA372834-FE2C-488E-B961-ACC3176F60EF}">
      <dgm:prSet/>
      <dgm:spPr/>
      <dgm:t>
        <a:bodyPr/>
        <a:lstStyle/>
        <a:p>
          <a:endParaRPr lang="en-US"/>
        </a:p>
      </dgm:t>
    </dgm:pt>
    <dgm:pt modelId="{16E342EB-4F99-48A4-A103-12C775A402DA}" type="sibTrans" cxnId="{AA372834-FE2C-488E-B961-ACC3176F60EF}">
      <dgm:prSet/>
      <dgm:spPr/>
      <dgm:t>
        <a:bodyPr/>
        <a:lstStyle/>
        <a:p>
          <a:endParaRPr lang="en-US"/>
        </a:p>
      </dgm:t>
    </dgm:pt>
    <dgm:pt modelId="{BE58C9A6-24B5-4335-80C4-F90A3D681D38}">
      <dgm:prSet/>
      <dgm:spPr/>
      <dgm:t>
        <a:bodyPr/>
        <a:lstStyle/>
        <a:p>
          <a:r>
            <a:rPr lang="hu-HU" dirty="0"/>
            <a:t>Minden komponensnél kötelező annotációk, hogy a monitoring komponensek fel tudják fedezni. </a:t>
          </a:r>
          <a:endParaRPr lang="en-US" dirty="0"/>
        </a:p>
      </dgm:t>
    </dgm:pt>
    <dgm:pt modelId="{1229AC33-F085-49D3-B868-26400B4E7611}" type="parTrans" cxnId="{4A994796-3DA0-41F6-B207-97A39CD63820}">
      <dgm:prSet/>
      <dgm:spPr/>
      <dgm:t>
        <a:bodyPr/>
        <a:lstStyle/>
        <a:p>
          <a:endParaRPr lang="hu-HU"/>
        </a:p>
      </dgm:t>
    </dgm:pt>
    <dgm:pt modelId="{E75569BA-4E11-4048-BC43-C8A65BC7B475}" type="sibTrans" cxnId="{4A994796-3DA0-41F6-B207-97A39CD63820}">
      <dgm:prSet/>
      <dgm:spPr/>
      <dgm:t>
        <a:bodyPr/>
        <a:lstStyle/>
        <a:p>
          <a:endParaRPr lang="hu-HU"/>
        </a:p>
      </dgm:t>
    </dgm:pt>
    <dgm:pt modelId="{42CF10C7-92B1-4A47-9A2F-76116A7E058B}" type="pres">
      <dgm:prSet presAssocID="{99B3D88B-F46C-4592-AF78-0BA948D61478}" presName="vert0" presStyleCnt="0">
        <dgm:presLayoutVars>
          <dgm:dir/>
          <dgm:animOne val="branch"/>
          <dgm:animLvl val="lvl"/>
        </dgm:presLayoutVars>
      </dgm:prSet>
      <dgm:spPr/>
    </dgm:pt>
    <dgm:pt modelId="{FC6804BF-02BC-42E3-8247-BDCE86367ECF}" type="pres">
      <dgm:prSet presAssocID="{6B6CB7B3-8F90-424F-B540-997DEE25A032}" presName="thickLine" presStyleLbl="alignNode1" presStyleIdx="0" presStyleCnt="4"/>
      <dgm:spPr/>
    </dgm:pt>
    <dgm:pt modelId="{70644090-6FD4-454D-851E-9BA2FA696D98}" type="pres">
      <dgm:prSet presAssocID="{6B6CB7B3-8F90-424F-B540-997DEE25A032}" presName="horz1" presStyleCnt="0"/>
      <dgm:spPr/>
    </dgm:pt>
    <dgm:pt modelId="{D212F466-15A9-4107-91F4-00EE99847FA1}" type="pres">
      <dgm:prSet presAssocID="{6B6CB7B3-8F90-424F-B540-997DEE25A032}" presName="tx1" presStyleLbl="revTx" presStyleIdx="0" presStyleCnt="4"/>
      <dgm:spPr/>
    </dgm:pt>
    <dgm:pt modelId="{98107CCB-4977-41A7-99C5-8E6F1184FF86}" type="pres">
      <dgm:prSet presAssocID="{6B6CB7B3-8F90-424F-B540-997DEE25A032}" presName="vert1" presStyleCnt="0"/>
      <dgm:spPr/>
    </dgm:pt>
    <dgm:pt modelId="{E592AC9B-8B1F-4D11-83FA-CDA76DD7DE23}" type="pres">
      <dgm:prSet presAssocID="{5F02017F-8E6F-4633-A47B-EFC32CC0D909}" presName="thickLine" presStyleLbl="alignNode1" presStyleIdx="1" presStyleCnt="4"/>
      <dgm:spPr/>
    </dgm:pt>
    <dgm:pt modelId="{5B9768D2-E4C1-4E5F-9A4A-4762EA525843}" type="pres">
      <dgm:prSet presAssocID="{5F02017F-8E6F-4633-A47B-EFC32CC0D909}" presName="horz1" presStyleCnt="0"/>
      <dgm:spPr/>
    </dgm:pt>
    <dgm:pt modelId="{6E0A7F02-DA16-4A37-BF71-7491219D8486}" type="pres">
      <dgm:prSet presAssocID="{5F02017F-8E6F-4633-A47B-EFC32CC0D909}" presName="tx1" presStyleLbl="revTx" presStyleIdx="1" presStyleCnt="4"/>
      <dgm:spPr/>
    </dgm:pt>
    <dgm:pt modelId="{7F24F976-1E87-4556-9B52-8A43CBDD85C6}" type="pres">
      <dgm:prSet presAssocID="{5F02017F-8E6F-4633-A47B-EFC32CC0D909}" presName="vert1" presStyleCnt="0"/>
      <dgm:spPr/>
    </dgm:pt>
    <dgm:pt modelId="{A07F5946-CDFD-4F65-AE94-BAE1A42CA3BC}" type="pres">
      <dgm:prSet presAssocID="{64CA276B-9E29-4C25-B953-636D5DE373CB}" presName="thickLine" presStyleLbl="alignNode1" presStyleIdx="2" presStyleCnt="4"/>
      <dgm:spPr/>
    </dgm:pt>
    <dgm:pt modelId="{20725B78-B936-4DD1-8E48-AECC9BCC02BE}" type="pres">
      <dgm:prSet presAssocID="{64CA276B-9E29-4C25-B953-636D5DE373CB}" presName="horz1" presStyleCnt="0"/>
      <dgm:spPr/>
    </dgm:pt>
    <dgm:pt modelId="{EC7BC41A-3DC6-45B8-98F4-B8FF7015C783}" type="pres">
      <dgm:prSet presAssocID="{64CA276B-9E29-4C25-B953-636D5DE373CB}" presName="tx1" presStyleLbl="revTx" presStyleIdx="2" presStyleCnt="4"/>
      <dgm:spPr/>
    </dgm:pt>
    <dgm:pt modelId="{CC322A68-0D75-4AFC-8472-F73A006E746C}" type="pres">
      <dgm:prSet presAssocID="{64CA276B-9E29-4C25-B953-636D5DE373CB}" presName="vert1" presStyleCnt="0"/>
      <dgm:spPr/>
    </dgm:pt>
    <dgm:pt modelId="{ED50DA84-85C5-42CF-BBB7-0B9A6519B8A7}" type="pres">
      <dgm:prSet presAssocID="{BE58C9A6-24B5-4335-80C4-F90A3D681D38}" presName="thickLine" presStyleLbl="alignNode1" presStyleIdx="3" presStyleCnt="4"/>
      <dgm:spPr/>
    </dgm:pt>
    <dgm:pt modelId="{00294189-283D-461F-ACBE-BFC6ACDD1B69}" type="pres">
      <dgm:prSet presAssocID="{BE58C9A6-24B5-4335-80C4-F90A3D681D38}" presName="horz1" presStyleCnt="0"/>
      <dgm:spPr/>
    </dgm:pt>
    <dgm:pt modelId="{766971D8-7E65-45F5-B64A-D60FAA325286}" type="pres">
      <dgm:prSet presAssocID="{BE58C9A6-24B5-4335-80C4-F90A3D681D38}" presName="tx1" presStyleLbl="revTx" presStyleIdx="3" presStyleCnt="4"/>
      <dgm:spPr/>
    </dgm:pt>
    <dgm:pt modelId="{B0C09B99-2C82-43E0-AB92-9535DC35667F}" type="pres">
      <dgm:prSet presAssocID="{BE58C9A6-24B5-4335-80C4-F90A3D681D38}" presName="vert1" presStyleCnt="0"/>
      <dgm:spPr/>
    </dgm:pt>
  </dgm:ptLst>
  <dgm:cxnLst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AA372834-FE2C-488E-B961-ACC3176F60EF}" srcId="{99B3D88B-F46C-4592-AF78-0BA948D61478}" destId="{64CA276B-9E29-4C25-B953-636D5DE373CB}" srcOrd="2" destOrd="0" parTransId="{2629F8B9-56C1-407F-BE05-096E2FAD0671}" sibTransId="{16E342EB-4F99-48A4-A103-12C775A402DA}"/>
    <dgm:cxn modelId="{3BD6CD4C-6067-4966-9965-4F601F110135}" type="presOf" srcId="{5F02017F-8E6F-4633-A47B-EFC32CC0D909}" destId="{6E0A7F02-DA16-4A37-BF71-7491219D8486}" srcOrd="0" destOrd="0" presId="urn:microsoft.com/office/officeart/2008/layout/LinedList"/>
    <dgm:cxn modelId="{8AC22183-22FF-4DC9-AA04-41FBC3D4C247}" type="presOf" srcId="{64CA276B-9E29-4C25-B953-636D5DE373CB}" destId="{EC7BC41A-3DC6-45B8-98F4-B8FF7015C783}" srcOrd="0" destOrd="0" presId="urn:microsoft.com/office/officeart/2008/layout/LinedList"/>
    <dgm:cxn modelId="{DFE69D94-3B18-4754-80E7-9248EA72D726}" srcId="{99B3D88B-F46C-4592-AF78-0BA948D61478}" destId="{5F02017F-8E6F-4633-A47B-EFC32CC0D909}" srcOrd="1" destOrd="0" parTransId="{EFA134A1-BB50-4AD1-8DCF-5D8CCA96FBBC}" sibTransId="{47E2311A-82F0-4165-AAD8-BBEA82904F14}"/>
    <dgm:cxn modelId="{4A994796-3DA0-41F6-B207-97A39CD63820}" srcId="{99B3D88B-F46C-4592-AF78-0BA948D61478}" destId="{BE58C9A6-24B5-4335-80C4-F90A3D681D38}" srcOrd="3" destOrd="0" parTransId="{1229AC33-F085-49D3-B868-26400B4E7611}" sibTransId="{E75569BA-4E11-4048-BC43-C8A65BC7B475}"/>
    <dgm:cxn modelId="{0C2318D3-00CE-4C3D-87D0-CE6541FCE0A0}" type="presOf" srcId="{99B3D88B-F46C-4592-AF78-0BA948D61478}" destId="{42CF10C7-92B1-4A47-9A2F-76116A7E058B}" srcOrd="0" destOrd="0" presId="urn:microsoft.com/office/officeart/2008/layout/LinedList"/>
    <dgm:cxn modelId="{E47AFEFB-34A8-4F16-973F-E2D79A1A2FDB}" type="presOf" srcId="{BE58C9A6-24B5-4335-80C4-F90A3D681D38}" destId="{766971D8-7E65-45F5-B64A-D60FAA325286}" srcOrd="0" destOrd="0" presId="urn:microsoft.com/office/officeart/2008/layout/LinedList"/>
    <dgm:cxn modelId="{7B6B65FF-797E-4D41-8BDF-76A05655121F}" type="presOf" srcId="{6B6CB7B3-8F90-424F-B540-997DEE25A032}" destId="{D212F466-15A9-4107-91F4-00EE99847FA1}" srcOrd="0" destOrd="0" presId="urn:microsoft.com/office/officeart/2008/layout/LinedList"/>
    <dgm:cxn modelId="{89D68187-855E-4080-8CDB-D0B462AE241A}" type="presParOf" srcId="{42CF10C7-92B1-4A47-9A2F-76116A7E058B}" destId="{FC6804BF-02BC-42E3-8247-BDCE86367ECF}" srcOrd="0" destOrd="0" presId="urn:microsoft.com/office/officeart/2008/layout/LinedList"/>
    <dgm:cxn modelId="{B65B984F-FA05-4343-ADBD-F12062C41764}" type="presParOf" srcId="{42CF10C7-92B1-4A47-9A2F-76116A7E058B}" destId="{70644090-6FD4-454D-851E-9BA2FA696D98}" srcOrd="1" destOrd="0" presId="urn:microsoft.com/office/officeart/2008/layout/LinedList"/>
    <dgm:cxn modelId="{9D162854-EE36-4C18-AD96-FD919608D35E}" type="presParOf" srcId="{70644090-6FD4-454D-851E-9BA2FA696D98}" destId="{D212F466-15A9-4107-91F4-00EE99847FA1}" srcOrd="0" destOrd="0" presId="urn:microsoft.com/office/officeart/2008/layout/LinedList"/>
    <dgm:cxn modelId="{3820B6C4-9667-442E-81FA-C2983CF8E16D}" type="presParOf" srcId="{70644090-6FD4-454D-851E-9BA2FA696D98}" destId="{98107CCB-4977-41A7-99C5-8E6F1184FF86}" srcOrd="1" destOrd="0" presId="urn:microsoft.com/office/officeart/2008/layout/LinedList"/>
    <dgm:cxn modelId="{01804600-9BE6-4C2E-9E59-CCB9F223FA7D}" type="presParOf" srcId="{42CF10C7-92B1-4A47-9A2F-76116A7E058B}" destId="{E592AC9B-8B1F-4D11-83FA-CDA76DD7DE23}" srcOrd="2" destOrd="0" presId="urn:microsoft.com/office/officeart/2008/layout/LinedList"/>
    <dgm:cxn modelId="{5BE4089A-1656-43C4-A16B-91F76870C5C3}" type="presParOf" srcId="{42CF10C7-92B1-4A47-9A2F-76116A7E058B}" destId="{5B9768D2-E4C1-4E5F-9A4A-4762EA525843}" srcOrd="3" destOrd="0" presId="urn:microsoft.com/office/officeart/2008/layout/LinedList"/>
    <dgm:cxn modelId="{915EA350-3C75-47C2-81C6-178B5A46365F}" type="presParOf" srcId="{5B9768D2-E4C1-4E5F-9A4A-4762EA525843}" destId="{6E0A7F02-DA16-4A37-BF71-7491219D8486}" srcOrd="0" destOrd="0" presId="urn:microsoft.com/office/officeart/2008/layout/LinedList"/>
    <dgm:cxn modelId="{F631AE31-9557-479B-B52E-35A5133D800F}" type="presParOf" srcId="{5B9768D2-E4C1-4E5F-9A4A-4762EA525843}" destId="{7F24F976-1E87-4556-9B52-8A43CBDD85C6}" srcOrd="1" destOrd="0" presId="urn:microsoft.com/office/officeart/2008/layout/LinedList"/>
    <dgm:cxn modelId="{3EBAB5AD-F381-4979-B420-FF897C4818C6}" type="presParOf" srcId="{42CF10C7-92B1-4A47-9A2F-76116A7E058B}" destId="{A07F5946-CDFD-4F65-AE94-BAE1A42CA3BC}" srcOrd="4" destOrd="0" presId="urn:microsoft.com/office/officeart/2008/layout/LinedList"/>
    <dgm:cxn modelId="{1FC8DFD9-6820-4AAC-872A-D7F32AFF79B5}" type="presParOf" srcId="{42CF10C7-92B1-4A47-9A2F-76116A7E058B}" destId="{20725B78-B936-4DD1-8E48-AECC9BCC02BE}" srcOrd="5" destOrd="0" presId="urn:microsoft.com/office/officeart/2008/layout/LinedList"/>
    <dgm:cxn modelId="{F06EC1D3-BDDE-4111-88DB-06DCB195223E}" type="presParOf" srcId="{20725B78-B936-4DD1-8E48-AECC9BCC02BE}" destId="{EC7BC41A-3DC6-45B8-98F4-B8FF7015C783}" srcOrd="0" destOrd="0" presId="urn:microsoft.com/office/officeart/2008/layout/LinedList"/>
    <dgm:cxn modelId="{0FFD58F4-A0A5-4261-87B9-F22BBF2BC48F}" type="presParOf" srcId="{20725B78-B936-4DD1-8E48-AECC9BCC02BE}" destId="{CC322A68-0D75-4AFC-8472-F73A006E746C}" srcOrd="1" destOrd="0" presId="urn:microsoft.com/office/officeart/2008/layout/LinedList"/>
    <dgm:cxn modelId="{BE92AE30-E838-4B84-B26F-83AB814ADCC8}" type="presParOf" srcId="{42CF10C7-92B1-4A47-9A2F-76116A7E058B}" destId="{ED50DA84-85C5-42CF-BBB7-0B9A6519B8A7}" srcOrd="6" destOrd="0" presId="urn:microsoft.com/office/officeart/2008/layout/LinedList"/>
    <dgm:cxn modelId="{26E2011C-E828-4E82-8232-2CE7BAF995FE}" type="presParOf" srcId="{42CF10C7-92B1-4A47-9A2F-76116A7E058B}" destId="{00294189-283D-461F-ACBE-BFC6ACDD1B69}" srcOrd="7" destOrd="0" presId="urn:microsoft.com/office/officeart/2008/layout/LinedList"/>
    <dgm:cxn modelId="{7BE20DEF-AE33-406E-9354-9DC5924BED27}" type="presParOf" srcId="{00294189-283D-461F-ACBE-BFC6ACDD1B69}" destId="{766971D8-7E65-45F5-B64A-D60FAA325286}" srcOrd="0" destOrd="0" presId="urn:microsoft.com/office/officeart/2008/layout/LinedList"/>
    <dgm:cxn modelId="{E79281CF-86F6-4036-8E66-3573137DE319}" type="presParOf" srcId="{00294189-283D-461F-ACBE-BFC6ACDD1B69}" destId="{B0C09B99-2C82-43E0-AB92-9535DC3566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19CE5-1619-4ABD-8FF8-22FB740429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3C195-0A80-4FE2-BA3D-EC784C5F89FA}">
      <dgm:prSet/>
      <dgm:spPr/>
      <dgm:t>
        <a:bodyPr/>
        <a:lstStyle/>
        <a:p>
          <a:r>
            <a:rPr lang="hu-HU" dirty="0"/>
            <a:t>Kényszerek -&gt; </a:t>
          </a:r>
          <a:r>
            <a:rPr lang="hu-HU" dirty="0" err="1"/>
            <a:t>allow</a:t>
          </a:r>
          <a:r>
            <a:rPr lang="hu-HU" dirty="0"/>
            <a:t> / </a:t>
          </a:r>
          <a:r>
            <a:rPr lang="hu-HU" dirty="0" err="1"/>
            <a:t>deny</a:t>
          </a:r>
          <a:endParaRPr lang="en-US" dirty="0"/>
        </a:p>
      </dgm:t>
    </dgm:pt>
    <dgm:pt modelId="{2410D438-6014-4775-865C-F5E34A980E7A}" type="parTrans" cxnId="{8AA16B04-0801-487E-89C2-031B7009D493}">
      <dgm:prSet/>
      <dgm:spPr/>
      <dgm:t>
        <a:bodyPr/>
        <a:lstStyle/>
        <a:p>
          <a:endParaRPr lang="en-US"/>
        </a:p>
      </dgm:t>
    </dgm:pt>
    <dgm:pt modelId="{27FC0CAB-C086-4EF1-A377-0704E8C64099}" type="sibTrans" cxnId="{8AA16B04-0801-487E-89C2-031B7009D493}">
      <dgm:prSet/>
      <dgm:spPr/>
      <dgm:t>
        <a:bodyPr/>
        <a:lstStyle/>
        <a:p>
          <a:endParaRPr lang="en-US"/>
        </a:p>
      </dgm:t>
    </dgm:pt>
    <dgm:pt modelId="{E4BF3B6F-9264-4513-8688-238386E29834}">
      <dgm:prSet/>
      <dgm:spPr/>
      <dgm:t>
        <a:bodyPr/>
        <a:lstStyle/>
        <a:p>
          <a:r>
            <a:rPr lang="hu-HU" dirty="0" err="1"/>
            <a:t>name</a:t>
          </a:r>
          <a:r>
            <a:rPr lang="hu-HU" dirty="0"/>
            <a:t> =?= labels.name</a:t>
          </a:r>
          <a:endParaRPr lang="en-US" dirty="0"/>
        </a:p>
      </dgm:t>
    </dgm:pt>
    <dgm:pt modelId="{30C74F11-2D21-43B9-8D27-548C6CAC5162}" type="parTrans" cxnId="{09710647-6B2E-4823-A960-8A9B80F83AE2}">
      <dgm:prSet/>
      <dgm:spPr/>
      <dgm:t>
        <a:bodyPr/>
        <a:lstStyle/>
        <a:p>
          <a:endParaRPr lang="en-US"/>
        </a:p>
      </dgm:t>
    </dgm:pt>
    <dgm:pt modelId="{451D5900-5E98-4F75-8A75-877075911794}" type="sibTrans" cxnId="{09710647-6B2E-4823-A960-8A9B80F83AE2}">
      <dgm:prSet/>
      <dgm:spPr/>
      <dgm:t>
        <a:bodyPr/>
        <a:lstStyle/>
        <a:p>
          <a:endParaRPr lang="en-US"/>
        </a:p>
      </dgm:t>
    </dgm:pt>
    <dgm:pt modelId="{DF48E9F2-E16F-4745-8CF2-2AD98FBF6E9D}">
      <dgm:prSet/>
      <dgm:spPr/>
      <dgm:t>
        <a:bodyPr/>
        <a:lstStyle/>
        <a:p>
          <a:r>
            <a:rPr lang="hu-HU" dirty="0" err="1"/>
            <a:t>Resources</a:t>
          </a:r>
          <a:r>
            <a:rPr lang="hu-HU" dirty="0"/>
            <a:t> meg van határozva?</a:t>
          </a:r>
          <a:endParaRPr lang="en-US" dirty="0"/>
        </a:p>
      </dgm:t>
    </dgm:pt>
    <dgm:pt modelId="{4C963D92-DE09-4192-B0E1-8228D1893444}" type="parTrans" cxnId="{E3CB4F84-C933-43F1-BCD9-ED8F43497220}">
      <dgm:prSet/>
      <dgm:spPr/>
      <dgm:t>
        <a:bodyPr/>
        <a:lstStyle/>
        <a:p>
          <a:endParaRPr lang="en-US"/>
        </a:p>
      </dgm:t>
    </dgm:pt>
    <dgm:pt modelId="{0D41D0FA-A361-4C41-AC82-85A81E3E0C73}" type="sibTrans" cxnId="{E3CB4F84-C933-43F1-BCD9-ED8F43497220}">
      <dgm:prSet/>
      <dgm:spPr/>
      <dgm:t>
        <a:bodyPr/>
        <a:lstStyle/>
        <a:p>
          <a:endParaRPr lang="en-US"/>
        </a:p>
      </dgm:t>
    </dgm:pt>
    <dgm:pt modelId="{E64D916C-28B0-4BF9-8BD2-BCC292A7551D}" type="pres">
      <dgm:prSet presAssocID="{6BB19CE5-1619-4ABD-8FF8-22FB740429F1}" presName="linear" presStyleCnt="0">
        <dgm:presLayoutVars>
          <dgm:dir/>
          <dgm:animLvl val="lvl"/>
          <dgm:resizeHandles val="exact"/>
        </dgm:presLayoutVars>
      </dgm:prSet>
      <dgm:spPr/>
    </dgm:pt>
    <dgm:pt modelId="{4E84C680-D39F-4B22-A60D-40A3CDD9B862}" type="pres">
      <dgm:prSet presAssocID="{4AE3C195-0A80-4FE2-BA3D-EC784C5F89FA}" presName="parentLin" presStyleCnt="0"/>
      <dgm:spPr/>
    </dgm:pt>
    <dgm:pt modelId="{FA08D1BB-1077-47E1-A1E4-1E7A4F58129C}" type="pres">
      <dgm:prSet presAssocID="{4AE3C195-0A80-4FE2-BA3D-EC784C5F89FA}" presName="parentLeftMargin" presStyleLbl="node1" presStyleIdx="0" presStyleCnt="1"/>
      <dgm:spPr/>
    </dgm:pt>
    <dgm:pt modelId="{3E4F5072-7148-40EA-A0B5-DCA28653B8B1}" type="pres">
      <dgm:prSet presAssocID="{4AE3C195-0A80-4FE2-BA3D-EC784C5F89F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FCFDF4-E761-4997-9C3C-5BFFB8D342F6}" type="pres">
      <dgm:prSet presAssocID="{4AE3C195-0A80-4FE2-BA3D-EC784C5F89FA}" presName="negativeSpace" presStyleCnt="0"/>
      <dgm:spPr/>
    </dgm:pt>
    <dgm:pt modelId="{CA7FF6D7-63F7-43A3-8967-91779D03C46F}" type="pres">
      <dgm:prSet presAssocID="{4AE3C195-0A80-4FE2-BA3D-EC784C5F89FA}" presName="childText" presStyleLbl="conFgAcc1" presStyleIdx="0" presStyleCnt="1" custScaleX="100000" custScaleY="86922">
        <dgm:presLayoutVars>
          <dgm:bulletEnabled val="1"/>
        </dgm:presLayoutVars>
      </dgm:prSet>
      <dgm:spPr/>
    </dgm:pt>
  </dgm:ptLst>
  <dgm:cxnLst>
    <dgm:cxn modelId="{8AA16B04-0801-487E-89C2-031B7009D493}" srcId="{6BB19CE5-1619-4ABD-8FF8-22FB740429F1}" destId="{4AE3C195-0A80-4FE2-BA3D-EC784C5F89FA}" srcOrd="0" destOrd="0" parTransId="{2410D438-6014-4775-865C-F5E34A980E7A}" sibTransId="{27FC0CAB-C086-4EF1-A377-0704E8C64099}"/>
    <dgm:cxn modelId="{09710647-6B2E-4823-A960-8A9B80F83AE2}" srcId="{4AE3C195-0A80-4FE2-BA3D-EC784C5F89FA}" destId="{E4BF3B6F-9264-4513-8688-238386E29834}" srcOrd="0" destOrd="0" parTransId="{30C74F11-2D21-43B9-8D27-548C6CAC5162}" sibTransId="{451D5900-5E98-4F75-8A75-877075911794}"/>
    <dgm:cxn modelId="{E3CB4F84-C933-43F1-BCD9-ED8F43497220}" srcId="{4AE3C195-0A80-4FE2-BA3D-EC784C5F89FA}" destId="{DF48E9F2-E16F-4745-8CF2-2AD98FBF6E9D}" srcOrd="1" destOrd="0" parTransId="{4C963D92-DE09-4192-B0E1-8228D1893444}" sibTransId="{0D41D0FA-A361-4C41-AC82-85A81E3E0C73}"/>
    <dgm:cxn modelId="{1D096CB6-BF84-47CA-8B39-D86EEA6F84B8}" type="presOf" srcId="{DF48E9F2-E16F-4745-8CF2-2AD98FBF6E9D}" destId="{CA7FF6D7-63F7-43A3-8967-91779D03C46F}" srcOrd="0" destOrd="1" presId="urn:microsoft.com/office/officeart/2005/8/layout/list1"/>
    <dgm:cxn modelId="{43653ECC-6883-454C-9EE5-898000D1DCA7}" type="presOf" srcId="{4AE3C195-0A80-4FE2-BA3D-EC784C5F89FA}" destId="{FA08D1BB-1077-47E1-A1E4-1E7A4F58129C}" srcOrd="0" destOrd="0" presId="urn:microsoft.com/office/officeart/2005/8/layout/list1"/>
    <dgm:cxn modelId="{313EA2EB-A3F6-4455-9EDA-38DF87FB8C26}" type="presOf" srcId="{4AE3C195-0A80-4FE2-BA3D-EC784C5F89FA}" destId="{3E4F5072-7148-40EA-A0B5-DCA28653B8B1}" srcOrd="1" destOrd="0" presId="urn:microsoft.com/office/officeart/2005/8/layout/list1"/>
    <dgm:cxn modelId="{A8397EEC-B48C-4D1C-B3F2-BCF93CEC9E68}" type="presOf" srcId="{E4BF3B6F-9264-4513-8688-238386E29834}" destId="{CA7FF6D7-63F7-43A3-8967-91779D03C46F}" srcOrd="0" destOrd="0" presId="urn:microsoft.com/office/officeart/2005/8/layout/list1"/>
    <dgm:cxn modelId="{8B59B5F2-F158-4451-A6BB-4C46145865E3}" type="presOf" srcId="{6BB19CE5-1619-4ABD-8FF8-22FB740429F1}" destId="{E64D916C-28B0-4BF9-8BD2-BCC292A7551D}" srcOrd="0" destOrd="0" presId="urn:microsoft.com/office/officeart/2005/8/layout/list1"/>
    <dgm:cxn modelId="{F652BC4E-6F1C-4C70-A7E5-C72FC9DD634B}" type="presParOf" srcId="{E64D916C-28B0-4BF9-8BD2-BCC292A7551D}" destId="{4E84C680-D39F-4B22-A60D-40A3CDD9B862}" srcOrd="0" destOrd="0" presId="urn:microsoft.com/office/officeart/2005/8/layout/list1"/>
    <dgm:cxn modelId="{2B66DCD9-2EBF-4148-944D-A7E223B17468}" type="presParOf" srcId="{4E84C680-D39F-4B22-A60D-40A3CDD9B862}" destId="{FA08D1BB-1077-47E1-A1E4-1E7A4F58129C}" srcOrd="0" destOrd="0" presId="urn:microsoft.com/office/officeart/2005/8/layout/list1"/>
    <dgm:cxn modelId="{0F17FDB2-2654-410C-8E70-2ABF7F7BE79C}" type="presParOf" srcId="{4E84C680-D39F-4B22-A60D-40A3CDD9B862}" destId="{3E4F5072-7148-40EA-A0B5-DCA28653B8B1}" srcOrd="1" destOrd="0" presId="urn:microsoft.com/office/officeart/2005/8/layout/list1"/>
    <dgm:cxn modelId="{D2866581-73D6-4C91-9107-3B5416EC29EA}" type="presParOf" srcId="{E64D916C-28B0-4BF9-8BD2-BCC292A7551D}" destId="{11FCFDF4-E761-4997-9C3C-5BFFB8D342F6}" srcOrd="1" destOrd="0" presId="urn:microsoft.com/office/officeart/2005/8/layout/list1"/>
    <dgm:cxn modelId="{96986BD5-39BB-4AAE-BB35-2C7D5A573716}" type="presParOf" srcId="{E64D916C-28B0-4BF9-8BD2-BCC292A7551D}" destId="{CA7FF6D7-63F7-43A3-8967-91779D03C4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B19CE5-1619-4ABD-8FF8-22FB740429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3C195-0A80-4FE2-BA3D-EC784C5F89FA}">
      <dgm:prSet/>
      <dgm:spPr/>
      <dgm:t>
        <a:bodyPr/>
        <a:lstStyle/>
        <a:p>
          <a:r>
            <a:rPr lang="hu-HU" dirty="0"/>
            <a:t>Módosítások</a:t>
          </a:r>
          <a:endParaRPr lang="en-US" dirty="0"/>
        </a:p>
      </dgm:t>
    </dgm:pt>
    <dgm:pt modelId="{2410D438-6014-4775-865C-F5E34A980E7A}" type="parTrans" cxnId="{8AA16B04-0801-487E-89C2-031B7009D493}">
      <dgm:prSet/>
      <dgm:spPr/>
      <dgm:t>
        <a:bodyPr/>
        <a:lstStyle/>
        <a:p>
          <a:endParaRPr lang="en-US"/>
        </a:p>
      </dgm:t>
    </dgm:pt>
    <dgm:pt modelId="{27FC0CAB-C086-4EF1-A377-0704E8C64099}" type="sibTrans" cxnId="{8AA16B04-0801-487E-89C2-031B7009D493}">
      <dgm:prSet/>
      <dgm:spPr/>
      <dgm:t>
        <a:bodyPr/>
        <a:lstStyle/>
        <a:p>
          <a:endParaRPr lang="en-US"/>
        </a:p>
      </dgm:t>
    </dgm:pt>
    <dgm:pt modelId="{E4BF3B6F-9264-4513-8688-238386E29834}">
      <dgm:prSet/>
      <dgm:spPr/>
      <dgm:t>
        <a:bodyPr/>
        <a:lstStyle/>
        <a:p>
          <a:r>
            <a:rPr lang="hu-HU" dirty="0"/>
            <a:t>Tetszőleges címke felvétele </a:t>
          </a:r>
          <a:br>
            <a:rPr lang="hu-HU" dirty="0"/>
          </a:br>
          <a:r>
            <a:rPr lang="hu-HU" dirty="0"/>
            <a:t>(pl.: </a:t>
          </a:r>
          <a:r>
            <a:rPr lang="hu-HU" dirty="0" err="1"/>
            <a:t>labels.tier</a:t>
          </a:r>
          <a:r>
            <a:rPr lang="hu-HU" dirty="0"/>
            <a:t>=backend)</a:t>
          </a:r>
          <a:endParaRPr lang="en-US" dirty="0"/>
        </a:p>
      </dgm:t>
    </dgm:pt>
    <dgm:pt modelId="{30C74F11-2D21-43B9-8D27-548C6CAC5162}" type="parTrans" cxnId="{09710647-6B2E-4823-A960-8A9B80F83AE2}">
      <dgm:prSet/>
      <dgm:spPr/>
      <dgm:t>
        <a:bodyPr/>
        <a:lstStyle/>
        <a:p>
          <a:endParaRPr lang="en-US"/>
        </a:p>
      </dgm:t>
    </dgm:pt>
    <dgm:pt modelId="{451D5900-5E98-4F75-8A75-877075911794}" type="sibTrans" cxnId="{09710647-6B2E-4823-A960-8A9B80F83AE2}">
      <dgm:prSet/>
      <dgm:spPr/>
      <dgm:t>
        <a:bodyPr/>
        <a:lstStyle/>
        <a:p>
          <a:endParaRPr lang="en-US"/>
        </a:p>
      </dgm:t>
    </dgm:pt>
    <dgm:pt modelId="{F980BA4C-8AAC-4D9C-938B-26CDEC396888}">
      <dgm:prSet/>
      <dgm:spPr/>
      <dgm:t>
        <a:bodyPr/>
        <a:lstStyle/>
        <a:p>
          <a:r>
            <a:rPr lang="hu-HU" dirty="0" err="1"/>
            <a:t>Sidecart</a:t>
          </a:r>
          <a:r>
            <a:rPr lang="hu-HU" dirty="0"/>
            <a:t> </a:t>
          </a:r>
          <a:r>
            <a:rPr lang="hu-HU" dirty="0" err="1"/>
            <a:t>injection</a:t>
          </a:r>
          <a:endParaRPr lang="en-US" dirty="0"/>
        </a:p>
      </dgm:t>
    </dgm:pt>
    <dgm:pt modelId="{B7A5BD83-379F-4102-8963-939C617A6022}" type="parTrans" cxnId="{554992D4-4D82-4466-ADF1-2E6801B8948C}">
      <dgm:prSet/>
      <dgm:spPr/>
      <dgm:t>
        <a:bodyPr/>
        <a:lstStyle/>
        <a:p>
          <a:endParaRPr lang="hu-HU"/>
        </a:p>
      </dgm:t>
    </dgm:pt>
    <dgm:pt modelId="{9FF0CFE5-6960-460E-99C6-457C3B42D404}" type="sibTrans" cxnId="{554992D4-4D82-4466-ADF1-2E6801B8948C}">
      <dgm:prSet/>
      <dgm:spPr/>
      <dgm:t>
        <a:bodyPr/>
        <a:lstStyle/>
        <a:p>
          <a:endParaRPr lang="hu-HU"/>
        </a:p>
      </dgm:t>
    </dgm:pt>
    <dgm:pt modelId="{4A73A517-5FB7-45ED-ACC7-97C498B80C22}">
      <dgm:prSet/>
      <dgm:spPr/>
      <dgm:t>
        <a:bodyPr/>
        <a:lstStyle/>
        <a:p>
          <a:r>
            <a:rPr lang="hu-HU" dirty="0" err="1"/>
            <a:t>PodDistributionBudget</a:t>
          </a:r>
          <a:endParaRPr lang="en-US" dirty="0"/>
        </a:p>
      </dgm:t>
    </dgm:pt>
    <dgm:pt modelId="{59F7951F-A656-4A30-940D-8994193AA709}" type="parTrans" cxnId="{00802090-63EE-428C-ACFE-431FFB4315A7}">
      <dgm:prSet/>
      <dgm:spPr/>
      <dgm:t>
        <a:bodyPr/>
        <a:lstStyle/>
        <a:p>
          <a:endParaRPr lang="hu-HU"/>
        </a:p>
      </dgm:t>
    </dgm:pt>
    <dgm:pt modelId="{7CFCEC7B-774E-41E3-93F2-E45517EA4ED9}" type="sibTrans" cxnId="{00802090-63EE-428C-ACFE-431FFB4315A7}">
      <dgm:prSet/>
      <dgm:spPr/>
      <dgm:t>
        <a:bodyPr/>
        <a:lstStyle/>
        <a:p>
          <a:endParaRPr lang="hu-HU"/>
        </a:p>
      </dgm:t>
    </dgm:pt>
    <dgm:pt modelId="{E64D916C-28B0-4BF9-8BD2-BCC292A7551D}" type="pres">
      <dgm:prSet presAssocID="{6BB19CE5-1619-4ABD-8FF8-22FB740429F1}" presName="linear" presStyleCnt="0">
        <dgm:presLayoutVars>
          <dgm:dir/>
          <dgm:animLvl val="lvl"/>
          <dgm:resizeHandles val="exact"/>
        </dgm:presLayoutVars>
      </dgm:prSet>
      <dgm:spPr/>
    </dgm:pt>
    <dgm:pt modelId="{4E84C680-D39F-4B22-A60D-40A3CDD9B862}" type="pres">
      <dgm:prSet presAssocID="{4AE3C195-0A80-4FE2-BA3D-EC784C5F89FA}" presName="parentLin" presStyleCnt="0"/>
      <dgm:spPr/>
    </dgm:pt>
    <dgm:pt modelId="{FA08D1BB-1077-47E1-A1E4-1E7A4F58129C}" type="pres">
      <dgm:prSet presAssocID="{4AE3C195-0A80-4FE2-BA3D-EC784C5F89FA}" presName="parentLeftMargin" presStyleLbl="node1" presStyleIdx="0" presStyleCnt="1"/>
      <dgm:spPr/>
    </dgm:pt>
    <dgm:pt modelId="{3E4F5072-7148-40EA-A0B5-DCA28653B8B1}" type="pres">
      <dgm:prSet presAssocID="{4AE3C195-0A80-4FE2-BA3D-EC784C5F89FA}" presName="parentText" presStyleLbl="node1" presStyleIdx="0" presStyleCnt="1" custLinFactNeighborX="20482" custLinFactNeighborY="3921">
        <dgm:presLayoutVars>
          <dgm:chMax val="0"/>
          <dgm:bulletEnabled val="1"/>
        </dgm:presLayoutVars>
      </dgm:prSet>
      <dgm:spPr/>
    </dgm:pt>
    <dgm:pt modelId="{11FCFDF4-E761-4997-9C3C-5BFFB8D342F6}" type="pres">
      <dgm:prSet presAssocID="{4AE3C195-0A80-4FE2-BA3D-EC784C5F89FA}" presName="negativeSpace" presStyleCnt="0"/>
      <dgm:spPr/>
    </dgm:pt>
    <dgm:pt modelId="{CA7FF6D7-63F7-43A3-8967-91779D03C46F}" type="pres">
      <dgm:prSet presAssocID="{4AE3C195-0A80-4FE2-BA3D-EC784C5F89FA}" presName="childText" presStyleLbl="conFgAcc1" presStyleIdx="0" presStyleCnt="1" custScaleY="86922">
        <dgm:presLayoutVars>
          <dgm:bulletEnabled val="1"/>
        </dgm:presLayoutVars>
      </dgm:prSet>
      <dgm:spPr/>
    </dgm:pt>
  </dgm:ptLst>
  <dgm:cxnLst>
    <dgm:cxn modelId="{8AA16B04-0801-487E-89C2-031B7009D493}" srcId="{6BB19CE5-1619-4ABD-8FF8-22FB740429F1}" destId="{4AE3C195-0A80-4FE2-BA3D-EC784C5F89FA}" srcOrd="0" destOrd="0" parTransId="{2410D438-6014-4775-865C-F5E34A980E7A}" sibTransId="{27FC0CAB-C086-4EF1-A377-0704E8C64099}"/>
    <dgm:cxn modelId="{4594A005-1B5B-4300-87ED-EED668E8A450}" type="presOf" srcId="{4A73A517-5FB7-45ED-ACC7-97C498B80C22}" destId="{CA7FF6D7-63F7-43A3-8967-91779D03C46F}" srcOrd="0" destOrd="2" presId="urn:microsoft.com/office/officeart/2005/8/layout/list1"/>
    <dgm:cxn modelId="{09710647-6B2E-4823-A960-8A9B80F83AE2}" srcId="{4AE3C195-0A80-4FE2-BA3D-EC784C5F89FA}" destId="{E4BF3B6F-9264-4513-8688-238386E29834}" srcOrd="0" destOrd="0" parTransId="{30C74F11-2D21-43B9-8D27-548C6CAC5162}" sibTransId="{451D5900-5E98-4F75-8A75-877075911794}"/>
    <dgm:cxn modelId="{00802090-63EE-428C-ACFE-431FFB4315A7}" srcId="{4AE3C195-0A80-4FE2-BA3D-EC784C5F89FA}" destId="{4A73A517-5FB7-45ED-ACC7-97C498B80C22}" srcOrd="2" destOrd="0" parTransId="{59F7951F-A656-4A30-940D-8994193AA709}" sibTransId="{7CFCEC7B-774E-41E3-93F2-E45517EA4ED9}"/>
    <dgm:cxn modelId="{8EB74FAB-144C-4FD7-B296-D1B4ECE9DDFA}" type="presOf" srcId="{F980BA4C-8AAC-4D9C-938B-26CDEC396888}" destId="{CA7FF6D7-63F7-43A3-8967-91779D03C46F}" srcOrd="0" destOrd="1" presId="urn:microsoft.com/office/officeart/2005/8/layout/list1"/>
    <dgm:cxn modelId="{43653ECC-6883-454C-9EE5-898000D1DCA7}" type="presOf" srcId="{4AE3C195-0A80-4FE2-BA3D-EC784C5F89FA}" destId="{FA08D1BB-1077-47E1-A1E4-1E7A4F58129C}" srcOrd="0" destOrd="0" presId="urn:microsoft.com/office/officeart/2005/8/layout/list1"/>
    <dgm:cxn modelId="{554992D4-4D82-4466-ADF1-2E6801B8948C}" srcId="{4AE3C195-0A80-4FE2-BA3D-EC784C5F89FA}" destId="{F980BA4C-8AAC-4D9C-938B-26CDEC396888}" srcOrd="1" destOrd="0" parTransId="{B7A5BD83-379F-4102-8963-939C617A6022}" sibTransId="{9FF0CFE5-6960-460E-99C6-457C3B42D404}"/>
    <dgm:cxn modelId="{313EA2EB-A3F6-4455-9EDA-38DF87FB8C26}" type="presOf" srcId="{4AE3C195-0A80-4FE2-BA3D-EC784C5F89FA}" destId="{3E4F5072-7148-40EA-A0B5-DCA28653B8B1}" srcOrd="1" destOrd="0" presId="urn:microsoft.com/office/officeart/2005/8/layout/list1"/>
    <dgm:cxn modelId="{A8397EEC-B48C-4D1C-B3F2-BCF93CEC9E68}" type="presOf" srcId="{E4BF3B6F-9264-4513-8688-238386E29834}" destId="{CA7FF6D7-63F7-43A3-8967-91779D03C46F}" srcOrd="0" destOrd="0" presId="urn:microsoft.com/office/officeart/2005/8/layout/list1"/>
    <dgm:cxn modelId="{8B59B5F2-F158-4451-A6BB-4C46145865E3}" type="presOf" srcId="{6BB19CE5-1619-4ABD-8FF8-22FB740429F1}" destId="{E64D916C-28B0-4BF9-8BD2-BCC292A7551D}" srcOrd="0" destOrd="0" presId="urn:microsoft.com/office/officeart/2005/8/layout/list1"/>
    <dgm:cxn modelId="{F652BC4E-6F1C-4C70-A7E5-C72FC9DD634B}" type="presParOf" srcId="{E64D916C-28B0-4BF9-8BD2-BCC292A7551D}" destId="{4E84C680-D39F-4B22-A60D-40A3CDD9B862}" srcOrd="0" destOrd="0" presId="urn:microsoft.com/office/officeart/2005/8/layout/list1"/>
    <dgm:cxn modelId="{2B66DCD9-2EBF-4148-944D-A7E223B17468}" type="presParOf" srcId="{4E84C680-D39F-4B22-A60D-40A3CDD9B862}" destId="{FA08D1BB-1077-47E1-A1E4-1E7A4F58129C}" srcOrd="0" destOrd="0" presId="urn:microsoft.com/office/officeart/2005/8/layout/list1"/>
    <dgm:cxn modelId="{0F17FDB2-2654-410C-8E70-2ABF7F7BE79C}" type="presParOf" srcId="{4E84C680-D39F-4B22-A60D-40A3CDD9B862}" destId="{3E4F5072-7148-40EA-A0B5-DCA28653B8B1}" srcOrd="1" destOrd="0" presId="urn:microsoft.com/office/officeart/2005/8/layout/list1"/>
    <dgm:cxn modelId="{D2866581-73D6-4C91-9107-3B5416EC29EA}" type="presParOf" srcId="{E64D916C-28B0-4BF9-8BD2-BCC292A7551D}" destId="{11FCFDF4-E761-4997-9C3C-5BFFB8D342F6}" srcOrd="1" destOrd="0" presId="urn:microsoft.com/office/officeart/2005/8/layout/list1"/>
    <dgm:cxn modelId="{96986BD5-39BB-4AAE-BB35-2C7D5A573716}" type="presParOf" srcId="{E64D916C-28B0-4BF9-8BD2-BCC292A7551D}" destId="{CA7FF6D7-63F7-43A3-8967-91779D03C4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/>
      <dgm:spPr/>
      <dgm:t>
        <a:bodyPr/>
        <a:lstStyle/>
        <a:p>
          <a:r>
            <a:rPr lang="hu-HU" dirty="0"/>
            <a:t>k8s eszközkészletének megismerése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2A0B51D5-0D5E-45F4-B0E8-02B169D8AE80}">
      <dgm:prSet/>
      <dgm:spPr/>
      <dgm:t>
        <a:bodyPr/>
        <a:lstStyle/>
        <a:p>
          <a:r>
            <a:rPr lang="hu-HU" b="0" i="0" dirty="0" err="1"/>
            <a:t>Admission</a:t>
          </a:r>
          <a:r>
            <a:rPr lang="hu-HU" b="0" i="0" dirty="0"/>
            <a:t> </a:t>
          </a:r>
          <a:r>
            <a:rPr lang="hu-HU" b="0" i="0" dirty="0" err="1"/>
            <a:t>webhookok</a:t>
          </a:r>
          <a:r>
            <a:rPr lang="hu-HU" dirty="0"/>
            <a:t> megismerése</a:t>
          </a:r>
          <a:endParaRPr lang="en-US" dirty="0"/>
        </a:p>
      </dgm:t>
    </dgm:pt>
    <dgm:pt modelId="{02F4E104-D5B1-459C-B9D0-227CFB593D90}" type="parTrans" cxnId="{90ADA0D6-097D-4BC2-BFF7-666373F097E0}">
      <dgm:prSet/>
      <dgm:spPr/>
      <dgm:t>
        <a:bodyPr/>
        <a:lstStyle/>
        <a:p>
          <a:endParaRPr lang="en-US"/>
        </a:p>
      </dgm:t>
    </dgm:pt>
    <dgm:pt modelId="{2D55A736-7595-41FF-A1D0-2128C32FD9BD}" type="sibTrans" cxnId="{90ADA0D6-097D-4BC2-BFF7-666373F097E0}">
      <dgm:prSet/>
      <dgm:spPr/>
      <dgm:t>
        <a:bodyPr/>
        <a:lstStyle/>
        <a:p>
          <a:endParaRPr lang="en-US"/>
        </a:p>
      </dgm:t>
    </dgm:pt>
    <dgm:pt modelId="{3C47889A-4A75-486F-AA02-6E1C7B888245}">
      <dgm:prSet/>
      <dgm:spPr/>
      <dgm:t>
        <a:bodyPr/>
        <a:lstStyle/>
        <a:p>
          <a:r>
            <a:rPr lang="hu-HU" dirty="0"/>
            <a:t>DSL megtervezése és megalkotása</a:t>
          </a:r>
          <a:endParaRPr lang="en-US" dirty="0"/>
        </a:p>
      </dgm:t>
    </dgm:pt>
    <dgm:pt modelId="{E8C4115A-A164-4A4B-A685-2F307DED077B}" type="parTrans" cxnId="{E9D854CD-3DEF-48AF-9718-D18E18D10E21}">
      <dgm:prSet/>
      <dgm:spPr/>
      <dgm:t>
        <a:bodyPr/>
        <a:lstStyle/>
        <a:p>
          <a:endParaRPr lang="en-US"/>
        </a:p>
      </dgm:t>
    </dgm:pt>
    <dgm:pt modelId="{AE4F9245-5A47-46C8-923F-9048DAFC440F}" type="sibTrans" cxnId="{E9D854CD-3DEF-48AF-9718-D18E18D10E21}">
      <dgm:prSet/>
      <dgm:spPr/>
      <dgm:t>
        <a:bodyPr/>
        <a:lstStyle/>
        <a:p>
          <a:endParaRPr lang="en-US"/>
        </a:p>
      </dgm:t>
    </dgm:pt>
    <dgm:pt modelId="{D15896A7-7F72-4A75-8E98-54662F67ED55}">
      <dgm:prSet/>
      <dgm:spPr/>
      <dgm:t>
        <a:bodyPr/>
        <a:lstStyle/>
        <a:p>
          <a:r>
            <a:rPr lang="hu-HU" dirty="0" err="1"/>
            <a:t>Webhookok</a:t>
          </a:r>
          <a:r>
            <a:rPr lang="hu-HU" dirty="0"/>
            <a:t> képességeinek felmérése </a:t>
          </a:r>
          <a:br>
            <a:rPr lang="hu-HU" dirty="0"/>
          </a:br>
          <a:r>
            <a:rPr lang="hu-HU" dirty="0"/>
            <a:t>dokumentáció és </a:t>
          </a:r>
          <a:r>
            <a:rPr lang="hu-HU" dirty="0" err="1"/>
            <a:t>kíséletek</a:t>
          </a:r>
          <a:r>
            <a:rPr lang="hu-HU" dirty="0"/>
            <a:t> </a:t>
          </a:r>
          <a:r>
            <a:rPr lang="hu-HU" dirty="0" err="1"/>
            <a:t>alaján</a:t>
          </a:r>
          <a:endParaRPr lang="en-US" dirty="0"/>
        </a:p>
      </dgm:t>
    </dgm:pt>
    <dgm:pt modelId="{AF48B451-9C42-4FEC-90D2-8CAC417FD646}" type="parTrans" cxnId="{F95BACCC-588B-4DC2-BAF7-83572A52571C}">
      <dgm:prSet/>
      <dgm:spPr/>
      <dgm:t>
        <a:bodyPr/>
        <a:lstStyle/>
        <a:p>
          <a:endParaRPr lang="hu-HU"/>
        </a:p>
      </dgm:t>
    </dgm:pt>
    <dgm:pt modelId="{565B5B3C-9EA9-4144-8382-FB2BDD7A719C}" type="sibTrans" cxnId="{F95BACCC-588B-4DC2-BAF7-83572A52571C}">
      <dgm:prSet/>
      <dgm:spPr/>
      <dgm:t>
        <a:bodyPr/>
        <a:lstStyle/>
        <a:p>
          <a:endParaRPr lang="hu-HU"/>
        </a:p>
      </dgm:t>
    </dgm:pt>
    <dgm:pt modelId="{7189BEA2-394D-4683-85FE-D16285EE1BBF}">
      <dgm:prSet/>
      <dgm:spPr/>
      <dgm:t>
        <a:bodyPr/>
        <a:lstStyle/>
        <a:p>
          <a:r>
            <a:rPr lang="hu-HU" dirty="0"/>
            <a:t>Architektúra terv</a:t>
          </a:r>
          <a:endParaRPr lang="en-US" dirty="0"/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/>
      <dgm:spPr/>
      <dgm:t>
        <a:bodyPr/>
        <a:lstStyle/>
        <a:p>
          <a:r>
            <a:rPr lang="hu-HU" dirty="0" err="1"/>
            <a:t>MutatingWebhook</a:t>
          </a:r>
          <a:r>
            <a:rPr lang="hu-HU" dirty="0"/>
            <a:t> </a:t>
          </a:r>
          <a:r>
            <a:rPr lang="hu-HU" dirty="0" err="1"/>
            <a:t>Demo</a:t>
          </a:r>
          <a:endParaRPr lang="en-US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E7BDA9-FEBE-44E6-9BE8-4E69F7B7F4AD}" type="pres">
      <dgm:prSet presAssocID="{0C4E4D4F-1A99-4FD4-8009-D6951C81776D}" presName="childText" presStyleLbl="revTx" presStyleIdx="0" presStyleCnt="1">
        <dgm:presLayoutVars>
          <dgm:bulletEnabled val="1"/>
        </dgm:presLayoutVars>
      </dgm:prSet>
      <dgm:spPr/>
    </dgm:pt>
    <dgm:pt modelId="{50F9BDDC-FB58-4FAE-BAF3-1844FBE35207}" type="pres">
      <dgm:prSet presAssocID="{7189BEA2-394D-4683-85FE-D16285EE1B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37435C-EB8D-4020-9810-F4B7AE0A28E3}" type="pres">
      <dgm:prSet presAssocID="{B0B3A2B9-3A06-4E3A-98B5-274C1A1B65F9}" presName="spacer" presStyleCnt="0"/>
      <dgm:spPr/>
    </dgm:pt>
    <dgm:pt modelId="{16E3114D-DD9D-4BDC-8C35-0BE0673DD941}" type="pres">
      <dgm:prSet presAssocID="{3C47889A-4A75-486F-AA02-6E1C7B8882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A8BAE0-451D-451A-B045-5A39349693E3}" type="pres">
      <dgm:prSet presAssocID="{AE4F9245-5A47-46C8-923F-9048DAFC440F}" presName="spacer" presStyleCnt="0"/>
      <dgm:spPr/>
    </dgm:pt>
    <dgm:pt modelId="{A50BCA2E-80F5-4985-AAEA-24F1B7841532}" type="pres">
      <dgm:prSet presAssocID="{8693FEBA-8698-4314-A348-C1C48CCA87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1" destOrd="0" parTransId="{28B3C128-EC09-4AD6-8D14-36F373E65498}" sibTransId="{B0B3A2B9-3A06-4E3A-98B5-274C1A1B65F9}"/>
    <dgm:cxn modelId="{6A1F315F-BCE3-406B-8995-1C0E3389284D}" type="presOf" srcId="{D15896A7-7F72-4A75-8E98-54662F67ED55}" destId="{BFE7BDA9-FEBE-44E6-9BE8-4E69F7B7F4AD}" srcOrd="0" destOrd="1" presId="urn:microsoft.com/office/officeart/2005/8/layout/vList2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D20C4C51-2BF0-439A-81FA-871E453F9629}" type="presOf" srcId="{3C47889A-4A75-486F-AA02-6E1C7B888245}" destId="{16E3114D-DD9D-4BDC-8C35-0BE0673DD941}" srcOrd="0" destOrd="0" presId="urn:microsoft.com/office/officeart/2005/8/layout/vList2"/>
    <dgm:cxn modelId="{AF71695A-FDE6-45D1-8D80-CDD0D59F0A08}" srcId="{90FF3307-D54A-4434-A4EB-C1202042FFBC}" destId="{8693FEBA-8698-4314-A348-C1C48CCA8716}" srcOrd="3" destOrd="0" parTransId="{70719400-0B58-490E-B61C-CFBD1FB42350}" sibTransId="{833F8D87-5D89-47B2-A86A-618E456CACCA}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F95BACCC-588B-4DC2-BAF7-83572A52571C}" srcId="{0C4E4D4F-1A99-4FD4-8009-D6951C81776D}" destId="{D15896A7-7F72-4A75-8E98-54662F67ED55}" srcOrd="1" destOrd="0" parTransId="{AF48B451-9C42-4FEC-90D2-8CAC417FD646}" sibTransId="{565B5B3C-9EA9-4144-8382-FB2BDD7A719C}"/>
    <dgm:cxn modelId="{E9D854CD-3DEF-48AF-9718-D18E18D10E21}" srcId="{90FF3307-D54A-4434-A4EB-C1202042FFBC}" destId="{3C47889A-4A75-486F-AA02-6E1C7B888245}" srcOrd="2" destOrd="0" parTransId="{E8C4115A-A164-4A4B-A685-2F307DED077B}" sibTransId="{AE4F9245-5A47-46C8-923F-9048DAFC440F}"/>
    <dgm:cxn modelId="{90ADA0D6-097D-4BC2-BFF7-666373F097E0}" srcId="{0C4E4D4F-1A99-4FD4-8009-D6951C81776D}" destId="{2A0B51D5-0D5E-45F4-B0E8-02B169D8AE80}" srcOrd="0" destOrd="0" parTransId="{02F4E104-D5B1-459C-B9D0-227CFB593D90}" sibTransId="{2D55A736-7595-41FF-A1D0-2128C32FD9BD}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06CE11F9-F096-439E-A2B5-8FF1E1FD816B}" type="presOf" srcId="{2A0B51D5-0D5E-45F4-B0E8-02B169D8AE80}" destId="{BFE7BDA9-FEBE-44E6-9BE8-4E69F7B7F4AD}" srcOrd="0" destOrd="0" presId="urn:microsoft.com/office/officeart/2005/8/layout/vList2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E845A1D5-08E7-4F78-8C9A-5E6AA287F82B}" type="presParOf" srcId="{99AA2E17-B089-4B5D-8983-8EC3220918BF}" destId="{BFE7BDA9-FEBE-44E6-9BE8-4E69F7B7F4AD}" srcOrd="1" destOrd="0" presId="urn:microsoft.com/office/officeart/2005/8/layout/vList2"/>
    <dgm:cxn modelId="{3BB27C7C-D486-490B-A524-452BB5CBFE7E}" type="presParOf" srcId="{99AA2E17-B089-4B5D-8983-8EC3220918BF}" destId="{50F9BDDC-FB58-4FAE-BAF3-1844FBE35207}" srcOrd="2" destOrd="0" presId="urn:microsoft.com/office/officeart/2005/8/layout/vList2"/>
    <dgm:cxn modelId="{C7888E43-04E4-48B0-A444-91B626CE470F}" type="presParOf" srcId="{99AA2E17-B089-4B5D-8983-8EC3220918BF}" destId="{1C37435C-EB8D-4020-9810-F4B7AE0A28E3}" srcOrd="3" destOrd="0" presId="urn:microsoft.com/office/officeart/2005/8/layout/vList2"/>
    <dgm:cxn modelId="{9E300CDC-16C3-4964-A5D7-8C83EF8D4122}" type="presParOf" srcId="{99AA2E17-B089-4B5D-8983-8EC3220918BF}" destId="{16E3114D-DD9D-4BDC-8C35-0BE0673DD941}" srcOrd="4" destOrd="0" presId="urn:microsoft.com/office/officeart/2005/8/layout/vList2"/>
    <dgm:cxn modelId="{9DA0E38F-F43B-41F3-ACB3-3CDEC7B61399}" type="presParOf" srcId="{99AA2E17-B089-4B5D-8983-8EC3220918BF}" destId="{D0A8BAE0-451D-451A-B045-5A39349693E3}" srcOrd="5" destOrd="0" presId="urn:microsoft.com/office/officeart/2005/8/layout/vList2"/>
    <dgm:cxn modelId="{2DDF4E47-B2B5-4E5B-972B-27A83EB98D02}" type="presParOf" srcId="{99AA2E17-B089-4B5D-8983-8EC3220918BF}" destId="{A50BCA2E-80F5-4985-AAEA-24F1B784153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B19CE5-1619-4ABD-8FF8-22FB740429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3C195-0A80-4FE2-BA3D-EC784C5F89FA}">
      <dgm:prSet/>
      <dgm:spPr/>
      <dgm:t>
        <a:bodyPr/>
        <a:lstStyle/>
        <a:p>
          <a:r>
            <a:rPr lang="hu-HU" dirty="0"/>
            <a:t>K8s objektumok</a:t>
          </a:r>
          <a:endParaRPr lang="en-US" dirty="0"/>
        </a:p>
      </dgm:t>
    </dgm:pt>
    <dgm:pt modelId="{2410D438-6014-4775-865C-F5E34A980E7A}" type="parTrans" cxnId="{8AA16B04-0801-487E-89C2-031B7009D493}">
      <dgm:prSet/>
      <dgm:spPr/>
      <dgm:t>
        <a:bodyPr/>
        <a:lstStyle/>
        <a:p>
          <a:endParaRPr lang="en-US"/>
        </a:p>
      </dgm:t>
    </dgm:pt>
    <dgm:pt modelId="{27FC0CAB-C086-4EF1-A377-0704E8C64099}" type="sibTrans" cxnId="{8AA16B04-0801-487E-89C2-031B7009D493}">
      <dgm:prSet/>
      <dgm:spPr/>
      <dgm:t>
        <a:bodyPr/>
        <a:lstStyle/>
        <a:p>
          <a:endParaRPr lang="en-US"/>
        </a:p>
      </dgm:t>
    </dgm:pt>
    <dgm:pt modelId="{E4BF3B6F-9264-4513-8688-238386E29834}">
      <dgm:prSet/>
      <dgm:spPr/>
      <dgm:t>
        <a:bodyPr/>
        <a:lstStyle/>
        <a:p>
          <a:r>
            <a:rPr lang="hu-HU" dirty="0" err="1"/>
            <a:t>Deployment</a:t>
          </a:r>
          <a:endParaRPr lang="en-US" dirty="0"/>
        </a:p>
      </dgm:t>
    </dgm:pt>
    <dgm:pt modelId="{30C74F11-2D21-43B9-8D27-548C6CAC5162}" type="parTrans" cxnId="{09710647-6B2E-4823-A960-8A9B80F83AE2}">
      <dgm:prSet/>
      <dgm:spPr/>
      <dgm:t>
        <a:bodyPr/>
        <a:lstStyle/>
        <a:p>
          <a:endParaRPr lang="en-US"/>
        </a:p>
      </dgm:t>
    </dgm:pt>
    <dgm:pt modelId="{451D5900-5E98-4F75-8A75-877075911794}" type="sibTrans" cxnId="{09710647-6B2E-4823-A960-8A9B80F83AE2}">
      <dgm:prSet/>
      <dgm:spPr/>
      <dgm:t>
        <a:bodyPr/>
        <a:lstStyle/>
        <a:p>
          <a:endParaRPr lang="en-US"/>
        </a:p>
      </dgm:t>
    </dgm:pt>
    <dgm:pt modelId="{1C56FA7C-9785-494B-B216-06CF2C6BC427}">
      <dgm:prSet/>
      <dgm:spPr/>
      <dgm:t>
        <a:bodyPr/>
        <a:lstStyle/>
        <a:p>
          <a:r>
            <a:rPr lang="hu-HU" dirty="0"/>
            <a:t>CRB, SA, SVC</a:t>
          </a:r>
          <a:endParaRPr lang="en-US" dirty="0"/>
        </a:p>
      </dgm:t>
    </dgm:pt>
    <dgm:pt modelId="{4691FCD0-F07C-44F2-932C-1A28C959A28A}" type="parTrans" cxnId="{CE35DA7A-C58A-45C7-8A20-500F3683C782}">
      <dgm:prSet/>
      <dgm:spPr/>
      <dgm:t>
        <a:bodyPr/>
        <a:lstStyle/>
        <a:p>
          <a:endParaRPr lang="hu-HU"/>
        </a:p>
      </dgm:t>
    </dgm:pt>
    <dgm:pt modelId="{11BA8B1A-C2B7-49C1-AA9F-554896BB35FB}" type="sibTrans" cxnId="{CE35DA7A-C58A-45C7-8A20-500F3683C782}">
      <dgm:prSet/>
      <dgm:spPr/>
      <dgm:t>
        <a:bodyPr/>
        <a:lstStyle/>
        <a:p>
          <a:endParaRPr lang="hu-HU"/>
        </a:p>
      </dgm:t>
    </dgm:pt>
    <dgm:pt modelId="{D90492A9-31F7-412E-8300-C0C0A9C079C6}">
      <dgm:prSet/>
      <dgm:spPr/>
      <dgm:t>
        <a:bodyPr/>
        <a:lstStyle/>
        <a:p>
          <a:r>
            <a:rPr lang="hu-HU" dirty="0" err="1"/>
            <a:t>ClusterRole</a:t>
          </a:r>
          <a:r>
            <a:rPr lang="hu-HU" dirty="0"/>
            <a:t> </a:t>
          </a:r>
          <a:endParaRPr lang="en-US" dirty="0"/>
        </a:p>
      </dgm:t>
    </dgm:pt>
    <dgm:pt modelId="{3B4E690A-5BC7-4900-B738-08DA13913994}" type="parTrans" cxnId="{5E0E41A3-11F2-4605-BA27-975511D2D63F}">
      <dgm:prSet/>
      <dgm:spPr/>
      <dgm:t>
        <a:bodyPr/>
        <a:lstStyle/>
        <a:p>
          <a:endParaRPr lang="hu-HU"/>
        </a:p>
      </dgm:t>
    </dgm:pt>
    <dgm:pt modelId="{1ED282E6-C47E-46E1-9452-4819040384B5}" type="sibTrans" cxnId="{5E0E41A3-11F2-4605-BA27-975511D2D63F}">
      <dgm:prSet/>
      <dgm:spPr/>
      <dgm:t>
        <a:bodyPr/>
        <a:lstStyle/>
        <a:p>
          <a:endParaRPr lang="hu-HU"/>
        </a:p>
      </dgm:t>
    </dgm:pt>
    <dgm:pt modelId="{E64D916C-28B0-4BF9-8BD2-BCC292A7551D}" type="pres">
      <dgm:prSet presAssocID="{6BB19CE5-1619-4ABD-8FF8-22FB740429F1}" presName="linear" presStyleCnt="0">
        <dgm:presLayoutVars>
          <dgm:dir/>
          <dgm:animLvl val="lvl"/>
          <dgm:resizeHandles val="exact"/>
        </dgm:presLayoutVars>
      </dgm:prSet>
      <dgm:spPr/>
    </dgm:pt>
    <dgm:pt modelId="{4E84C680-D39F-4B22-A60D-40A3CDD9B862}" type="pres">
      <dgm:prSet presAssocID="{4AE3C195-0A80-4FE2-BA3D-EC784C5F89FA}" presName="parentLin" presStyleCnt="0"/>
      <dgm:spPr/>
    </dgm:pt>
    <dgm:pt modelId="{FA08D1BB-1077-47E1-A1E4-1E7A4F58129C}" type="pres">
      <dgm:prSet presAssocID="{4AE3C195-0A80-4FE2-BA3D-EC784C5F89FA}" presName="parentLeftMargin" presStyleLbl="node1" presStyleIdx="0" presStyleCnt="1"/>
      <dgm:spPr/>
    </dgm:pt>
    <dgm:pt modelId="{3E4F5072-7148-40EA-A0B5-DCA28653B8B1}" type="pres">
      <dgm:prSet presAssocID="{4AE3C195-0A80-4FE2-BA3D-EC784C5F89FA}" presName="parentText" presStyleLbl="node1" presStyleIdx="0" presStyleCnt="1" custLinFactNeighborX="3744" custLinFactNeighborY="6152">
        <dgm:presLayoutVars>
          <dgm:chMax val="0"/>
          <dgm:bulletEnabled val="1"/>
        </dgm:presLayoutVars>
      </dgm:prSet>
      <dgm:spPr/>
    </dgm:pt>
    <dgm:pt modelId="{11FCFDF4-E761-4997-9C3C-5BFFB8D342F6}" type="pres">
      <dgm:prSet presAssocID="{4AE3C195-0A80-4FE2-BA3D-EC784C5F89FA}" presName="negativeSpace" presStyleCnt="0"/>
      <dgm:spPr/>
    </dgm:pt>
    <dgm:pt modelId="{CA7FF6D7-63F7-43A3-8967-91779D03C46F}" type="pres">
      <dgm:prSet presAssocID="{4AE3C195-0A80-4FE2-BA3D-EC784C5F89FA}" presName="childText" presStyleLbl="conFgAcc1" presStyleIdx="0" presStyleCnt="1" custLinFactNeighborX="-48243" custLinFactNeighborY="18032">
        <dgm:presLayoutVars>
          <dgm:bulletEnabled val="1"/>
        </dgm:presLayoutVars>
      </dgm:prSet>
      <dgm:spPr/>
    </dgm:pt>
  </dgm:ptLst>
  <dgm:cxnLst>
    <dgm:cxn modelId="{8AA16B04-0801-487E-89C2-031B7009D493}" srcId="{6BB19CE5-1619-4ABD-8FF8-22FB740429F1}" destId="{4AE3C195-0A80-4FE2-BA3D-EC784C5F89FA}" srcOrd="0" destOrd="0" parTransId="{2410D438-6014-4775-865C-F5E34A980E7A}" sibTransId="{27FC0CAB-C086-4EF1-A377-0704E8C64099}"/>
    <dgm:cxn modelId="{09710647-6B2E-4823-A960-8A9B80F83AE2}" srcId="{4AE3C195-0A80-4FE2-BA3D-EC784C5F89FA}" destId="{E4BF3B6F-9264-4513-8688-238386E29834}" srcOrd="0" destOrd="0" parTransId="{30C74F11-2D21-43B9-8D27-548C6CAC5162}" sibTransId="{451D5900-5E98-4F75-8A75-877075911794}"/>
    <dgm:cxn modelId="{CE35DA7A-C58A-45C7-8A20-500F3683C782}" srcId="{4AE3C195-0A80-4FE2-BA3D-EC784C5F89FA}" destId="{1C56FA7C-9785-494B-B216-06CF2C6BC427}" srcOrd="2" destOrd="0" parTransId="{4691FCD0-F07C-44F2-932C-1A28C959A28A}" sibTransId="{11BA8B1A-C2B7-49C1-AA9F-554896BB35FB}"/>
    <dgm:cxn modelId="{0EDB2D9A-0CF6-4A0B-8A12-1AFA4FDD6D0A}" type="presOf" srcId="{1C56FA7C-9785-494B-B216-06CF2C6BC427}" destId="{CA7FF6D7-63F7-43A3-8967-91779D03C46F}" srcOrd="0" destOrd="2" presId="urn:microsoft.com/office/officeart/2005/8/layout/list1"/>
    <dgm:cxn modelId="{5E0E41A3-11F2-4605-BA27-975511D2D63F}" srcId="{4AE3C195-0A80-4FE2-BA3D-EC784C5F89FA}" destId="{D90492A9-31F7-412E-8300-C0C0A9C079C6}" srcOrd="1" destOrd="0" parTransId="{3B4E690A-5BC7-4900-B738-08DA13913994}" sibTransId="{1ED282E6-C47E-46E1-9452-4819040384B5}"/>
    <dgm:cxn modelId="{43653ECC-6883-454C-9EE5-898000D1DCA7}" type="presOf" srcId="{4AE3C195-0A80-4FE2-BA3D-EC784C5F89FA}" destId="{FA08D1BB-1077-47E1-A1E4-1E7A4F58129C}" srcOrd="0" destOrd="0" presId="urn:microsoft.com/office/officeart/2005/8/layout/list1"/>
    <dgm:cxn modelId="{9E4AC7D6-345E-4E1F-B2D1-97BF623BA4D2}" type="presOf" srcId="{D90492A9-31F7-412E-8300-C0C0A9C079C6}" destId="{CA7FF6D7-63F7-43A3-8967-91779D03C46F}" srcOrd="0" destOrd="1" presId="urn:microsoft.com/office/officeart/2005/8/layout/list1"/>
    <dgm:cxn modelId="{313EA2EB-A3F6-4455-9EDA-38DF87FB8C26}" type="presOf" srcId="{4AE3C195-0A80-4FE2-BA3D-EC784C5F89FA}" destId="{3E4F5072-7148-40EA-A0B5-DCA28653B8B1}" srcOrd="1" destOrd="0" presId="urn:microsoft.com/office/officeart/2005/8/layout/list1"/>
    <dgm:cxn modelId="{A8397EEC-B48C-4D1C-B3F2-BCF93CEC9E68}" type="presOf" srcId="{E4BF3B6F-9264-4513-8688-238386E29834}" destId="{CA7FF6D7-63F7-43A3-8967-91779D03C46F}" srcOrd="0" destOrd="0" presId="urn:microsoft.com/office/officeart/2005/8/layout/list1"/>
    <dgm:cxn modelId="{8B59B5F2-F158-4451-A6BB-4C46145865E3}" type="presOf" srcId="{6BB19CE5-1619-4ABD-8FF8-22FB740429F1}" destId="{E64D916C-28B0-4BF9-8BD2-BCC292A7551D}" srcOrd="0" destOrd="0" presId="urn:microsoft.com/office/officeart/2005/8/layout/list1"/>
    <dgm:cxn modelId="{F652BC4E-6F1C-4C70-A7E5-C72FC9DD634B}" type="presParOf" srcId="{E64D916C-28B0-4BF9-8BD2-BCC292A7551D}" destId="{4E84C680-D39F-4B22-A60D-40A3CDD9B862}" srcOrd="0" destOrd="0" presId="urn:microsoft.com/office/officeart/2005/8/layout/list1"/>
    <dgm:cxn modelId="{2B66DCD9-2EBF-4148-944D-A7E223B17468}" type="presParOf" srcId="{4E84C680-D39F-4B22-A60D-40A3CDD9B862}" destId="{FA08D1BB-1077-47E1-A1E4-1E7A4F58129C}" srcOrd="0" destOrd="0" presId="urn:microsoft.com/office/officeart/2005/8/layout/list1"/>
    <dgm:cxn modelId="{0F17FDB2-2654-410C-8E70-2ABF7F7BE79C}" type="presParOf" srcId="{4E84C680-D39F-4B22-A60D-40A3CDD9B862}" destId="{3E4F5072-7148-40EA-A0B5-DCA28653B8B1}" srcOrd="1" destOrd="0" presId="urn:microsoft.com/office/officeart/2005/8/layout/list1"/>
    <dgm:cxn modelId="{D2866581-73D6-4C91-9107-3B5416EC29EA}" type="presParOf" srcId="{E64D916C-28B0-4BF9-8BD2-BCC292A7551D}" destId="{11FCFDF4-E761-4997-9C3C-5BFFB8D342F6}" srcOrd="1" destOrd="0" presId="urn:microsoft.com/office/officeart/2005/8/layout/list1"/>
    <dgm:cxn modelId="{96986BD5-39BB-4AAE-BB35-2C7D5A573716}" type="presParOf" srcId="{E64D916C-28B0-4BF9-8BD2-BCC292A7551D}" destId="{CA7FF6D7-63F7-43A3-8967-91779D03C4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B19CE5-1619-4ABD-8FF8-22FB740429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CF31C-4FDA-4072-979C-08A30B0FEC30}">
      <dgm:prSet/>
      <dgm:spPr/>
      <dgm:t>
        <a:bodyPr/>
        <a:lstStyle/>
        <a:p>
          <a:r>
            <a:rPr lang="hu-HU" dirty="0"/>
            <a:t>VS </a:t>
          </a:r>
          <a:r>
            <a:rPr lang="hu-HU" dirty="0" err="1"/>
            <a:t>Code</a:t>
          </a:r>
          <a:r>
            <a:rPr lang="hu-HU" dirty="0"/>
            <a:t> </a:t>
          </a:r>
          <a:r>
            <a:rPr lang="hu-HU" dirty="0" err="1"/>
            <a:t>Remote</a:t>
          </a:r>
          <a:r>
            <a:rPr lang="hu-HU" dirty="0"/>
            <a:t> Explorer</a:t>
          </a:r>
        </a:p>
      </dgm:t>
    </dgm:pt>
    <dgm:pt modelId="{ADDA57B5-227A-4B6B-BB6B-75B253FB8E8B}" type="parTrans" cxnId="{18133AE6-B924-48D9-BCD0-4674EBF574C3}">
      <dgm:prSet/>
      <dgm:spPr/>
      <dgm:t>
        <a:bodyPr/>
        <a:lstStyle/>
        <a:p>
          <a:endParaRPr lang="hu-HU"/>
        </a:p>
      </dgm:t>
    </dgm:pt>
    <dgm:pt modelId="{655D9A4B-6DEB-46EC-BB7C-35BBC3E903C6}" type="sibTrans" cxnId="{18133AE6-B924-48D9-BCD0-4674EBF574C3}">
      <dgm:prSet/>
      <dgm:spPr/>
      <dgm:t>
        <a:bodyPr/>
        <a:lstStyle/>
        <a:p>
          <a:endParaRPr lang="hu-HU"/>
        </a:p>
      </dgm:t>
    </dgm:pt>
    <dgm:pt modelId="{11A0DD22-6A35-4060-9A21-E4D13F3B3CF2}">
      <dgm:prSet/>
      <dgm:spPr/>
      <dgm:t>
        <a:bodyPr/>
        <a:lstStyle/>
        <a:p>
          <a:r>
            <a:rPr lang="hu-HU" dirty="0" err="1"/>
            <a:t>Pod</a:t>
          </a:r>
          <a:r>
            <a:rPr lang="hu-HU" dirty="0"/>
            <a:t> belsejében VS </a:t>
          </a:r>
          <a:r>
            <a:rPr lang="hu-HU" dirty="0" err="1"/>
            <a:t>Code</a:t>
          </a:r>
          <a:endParaRPr lang="hu-HU" dirty="0"/>
        </a:p>
      </dgm:t>
    </dgm:pt>
    <dgm:pt modelId="{22650BD0-9899-46BC-896A-B1F7A5181427}" type="parTrans" cxnId="{8BE15BD8-139A-46A4-9F64-690B54F6E510}">
      <dgm:prSet/>
      <dgm:spPr/>
      <dgm:t>
        <a:bodyPr/>
        <a:lstStyle/>
        <a:p>
          <a:endParaRPr lang="hu-HU"/>
        </a:p>
      </dgm:t>
    </dgm:pt>
    <dgm:pt modelId="{D8691549-293C-47C3-9182-D6AD365800C4}" type="sibTrans" cxnId="{8BE15BD8-139A-46A4-9F64-690B54F6E510}">
      <dgm:prSet/>
      <dgm:spPr/>
      <dgm:t>
        <a:bodyPr/>
        <a:lstStyle/>
        <a:p>
          <a:endParaRPr lang="hu-HU"/>
        </a:p>
      </dgm:t>
    </dgm:pt>
    <dgm:pt modelId="{F3494C7F-7C0B-4D3C-A6E3-CD93B725D68A}">
      <dgm:prSet/>
      <dgm:spPr/>
      <dgm:t>
        <a:bodyPr/>
        <a:lstStyle/>
        <a:p>
          <a:r>
            <a:rPr lang="hu-HU" dirty="0"/>
            <a:t>Python </a:t>
          </a:r>
          <a:r>
            <a:rPr lang="hu-HU" dirty="0" err="1"/>
            <a:t>flask</a:t>
          </a:r>
          <a:r>
            <a:rPr lang="hu-HU" dirty="0"/>
            <a:t> szerverrel </a:t>
          </a:r>
          <a:r>
            <a:rPr lang="hu-HU" dirty="0" err="1"/>
            <a:t>debug</a:t>
          </a:r>
          <a:r>
            <a:rPr lang="hu-HU" dirty="0"/>
            <a:t> módban egymás mellett néztem a dokumentációt és a konkrét üzenetváltásokat</a:t>
          </a:r>
        </a:p>
      </dgm:t>
    </dgm:pt>
    <dgm:pt modelId="{E2763DAA-1CA4-42AB-BDE6-4D4EDDBB0C62}" type="parTrans" cxnId="{3008F734-93E0-4281-9239-8072C99115F7}">
      <dgm:prSet/>
      <dgm:spPr/>
      <dgm:t>
        <a:bodyPr/>
        <a:lstStyle/>
        <a:p>
          <a:endParaRPr lang="hu-HU"/>
        </a:p>
      </dgm:t>
    </dgm:pt>
    <dgm:pt modelId="{3713C554-6CA5-492A-AE2F-F89C60F43EF5}" type="sibTrans" cxnId="{3008F734-93E0-4281-9239-8072C99115F7}">
      <dgm:prSet/>
      <dgm:spPr/>
      <dgm:t>
        <a:bodyPr/>
        <a:lstStyle/>
        <a:p>
          <a:endParaRPr lang="hu-HU"/>
        </a:p>
      </dgm:t>
    </dgm:pt>
    <dgm:pt modelId="{624A88B6-E96E-4DC8-BD9F-F61BF8D97766}">
      <dgm:prSet/>
      <dgm:spPr/>
      <dgm:t>
        <a:bodyPr/>
        <a:lstStyle/>
        <a:p>
          <a:r>
            <a:rPr lang="hu-HU" dirty="0" err="1"/>
            <a:t>Webhook</a:t>
          </a:r>
          <a:r>
            <a:rPr lang="hu-HU" dirty="0"/>
            <a:t> </a:t>
          </a:r>
          <a:r>
            <a:rPr lang="hu-HU" dirty="0" err="1"/>
            <a:t>config</a:t>
          </a:r>
          <a:r>
            <a:rPr lang="hu-HU" dirty="0"/>
            <a:t> kézzel</a:t>
          </a:r>
        </a:p>
      </dgm:t>
    </dgm:pt>
    <dgm:pt modelId="{A60CBCF2-B7BA-4224-9436-35B5DCAF8A9B}" type="parTrans" cxnId="{F1F0FC93-3939-446D-AF75-B7CDC118A10C}">
      <dgm:prSet/>
      <dgm:spPr/>
      <dgm:t>
        <a:bodyPr/>
        <a:lstStyle/>
        <a:p>
          <a:endParaRPr lang="hu-HU"/>
        </a:p>
      </dgm:t>
    </dgm:pt>
    <dgm:pt modelId="{F3DED4B5-415D-49A3-808A-B16E540E99BB}" type="sibTrans" cxnId="{F1F0FC93-3939-446D-AF75-B7CDC118A10C}">
      <dgm:prSet/>
      <dgm:spPr/>
      <dgm:t>
        <a:bodyPr/>
        <a:lstStyle/>
        <a:p>
          <a:endParaRPr lang="hu-HU"/>
        </a:p>
      </dgm:t>
    </dgm:pt>
    <dgm:pt modelId="{333C7CE2-B175-49BC-8965-258CC13EF817}">
      <dgm:prSet/>
      <dgm:spPr/>
      <dgm:t>
        <a:bodyPr/>
        <a:lstStyle/>
        <a:p>
          <a:r>
            <a:rPr lang="hu-HU" dirty="0" err="1"/>
            <a:t>Request</a:t>
          </a:r>
          <a:r>
            <a:rPr lang="hu-HU" dirty="0"/>
            <a:t> visszajátszása Postmanből fejlesztéshez</a:t>
          </a:r>
        </a:p>
      </dgm:t>
    </dgm:pt>
    <dgm:pt modelId="{E26E4C62-DD3F-4CD7-9EF1-36E235ECC402}" type="parTrans" cxnId="{F79B3C11-9881-44B5-9001-981D75E9C66B}">
      <dgm:prSet/>
      <dgm:spPr/>
      <dgm:t>
        <a:bodyPr/>
        <a:lstStyle/>
        <a:p>
          <a:endParaRPr lang="hu-HU"/>
        </a:p>
      </dgm:t>
    </dgm:pt>
    <dgm:pt modelId="{2B429DF8-C7E5-4528-82F5-62795FA36331}" type="sibTrans" cxnId="{F79B3C11-9881-44B5-9001-981D75E9C66B}">
      <dgm:prSet/>
      <dgm:spPr/>
      <dgm:t>
        <a:bodyPr/>
        <a:lstStyle/>
        <a:p>
          <a:endParaRPr lang="hu-HU"/>
        </a:p>
      </dgm:t>
    </dgm:pt>
    <dgm:pt modelId="{E64D916C-28B0-4BF9-8BD2-BCC292A7551D}" type="pres">
      <dgm:prSet presAssocID="{6BB19CE5-1619-4ABD-8FF8-22FB740429F1}" presName="linear" presStyleCnt="0">
        <dgm:presLayoutVars>
          <dgm:dir/>
          <dgm:animLvl val="lvl"/>
          <dgm:resizeHandles val="exact"/>
        </dgm:presLayoutVars>
      </dgm:prSet>
      <dgm:spPr/>
    </dgm:pt>
    <dgm:pt modelId="{AEF1AB9F-98D7-4B99-B96E-24FBABD33A0A}" type="pres">
      <dgm:prSet presAssocID="{98FCF31C-4FDA-4072-979C-08A30B0FEC30}" presName="parentLin" presStyleCnt="0"/>
      <dgm:spPr/>
    </dgm:pt>
    <dgm:pt modelId="{334526A7-ABC3-4ED1-B36A-FB32F6C5B0EB}" type="pres">
      <dgm:prSet presAssocID="{98FCF31C-4FDA-4072-979C-08A30B0FEC30}" presName="parentLeftMargin" presStyleLbl="node1" presStyleIdx="0" presStyleCnt="1"/>
      <dgm:spPr/>
    </dgm:pt>
    <dgm:pt modelId="{83798A43-E25C-43DC-A69A-85FA5F6CEDB8}" type="pres">
      <dgm:prSet presAssocID="{98FCF31C-4FDA-4072-979C-08A30B0FEC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27E2093-C021-45D1-BD0E-F1342E6CBC4B}" type="pres">
      <dgm:prSet presAssocID="{98FCF31C-4FDA-4072-979C-08A30B0FEC30}" presName="negativeSpace" presStyleCnt="0"/>
      <dgm:spPr/>
    </dgm:pt>
    <dgm:pt modelId="{4BCE6314-E66D-4F2C-883A-9DD9419C41F8}" type="pres">
      <dgm:prSet presAssocID="{98FCF31C-4FDA-4072-979C-08A30B0FEC30}" presName="childText" presStyleLbl="conFgAcc1" presStyleIdx="0" presStyleCnt="1" custLinFactNeighborY="10066">
        <dgm:presLayoutVars>
          <dgm:bulletEnabled val="1"/>
        </dgm:presLayoutVars>
      </dgm:prSet>
      <dgm:spPr/>
    </dgm:pt>
  </dgm:ptLst>
  <dgm:cxnLst>
    <dgm:cxn modelId="{C62BAC0D-D967-4E95-BDF1-13E822F45264}" type="presOf" srcId="{11A0DD22-6A35-4060-9A21-E4D13F3B3CF2}" destId="{4BCE6314-E66D-4F2C-883A-9DD9419C41F8}" srcOrd="0" destOrd="1" presId="urn:microsoft.com/office/officeart/2005/8/layout/list1"/>
    <dgm:cxn modelId="{F79B3C11-9881-44B5-9001-981D75E9C66B}" srcId="{98FCF31C-4FDA-4072-979C-08A30B0FEC30}" destId="{333C7CE2-B175-49BC-8965-258CC13EF817}" srcOrd="3" destOrd="0" parTransId="{E26E4C62-DD3F-4CD7-9EF1-36E235ECC402}" sibTransId="{2B429DF8-C7E5-4528-82F5-62795FA36331}"/>
    <dgm:cxn modelId="{3008F734-93E0-4281-9239-8072C99115F7}" srcId="{98FCF31C-4FDA-4072-979C-08A30B0FEC30}" destId="{F3494C7F-7C0B-4D3C-A6E3-CD93B725D68A}" srcOrd="2" destOrd="0" parTransId="{E2763DAA-1CA4-42AB-BDE6-4D4EDDBB0C62}" sibTransId="{3713C554-6CA5-492A-AE2F-F89C60F43EF5}"/>
    <dgm:cxn modelId="{2DC1075B-EED2-4405-BA47-0F72675F364B}" type="presOf" srcId="{624A88B6-E96E-4DC8-BD9F-F61BF8D97766}" destId="{4BCE6314-E66D-4F2C-883A-9DD9419C41F8}" srcOrd="0" destOrd="0" presId="urn:microsoft.com/office/officeart/2005/8/layout/list1"/>
    <dgm:cxn modelId="{42C94041-AAD3-40A7-98A5-92BAB8ECE818}" type="presOf" srcId="{98FCF31C-4FDA-4072-979C-08A30B0FEC30}" destId="{334526A7-ABC3-4ED1-B36A-FB32F6C5B0EB}" srcOrd="0" destOrd="0" presId="urn:microsoft.com/office/officeart/2005/8/layout/list1"/>
    <dgm:cxn modelId="{22FE3548-14E0-4079-B778-7BE093EBFDFC}" type="presOf" srcId="{98FCF31C-4FDA-4072-979C-08A30B0FEC30}" destId="{83798A43-E25C-43DC-A69A-85FA5F6CEDB8}" srcOrd="1" destOrd="0" presId="urn:microsoft.com/office/officeart/2005/8/layout/list1"/>
    <dgm:cxn modelId="{059EFE74-7367-40E9-B2B3-69334E7B0DE1}" type="presOf" srcId="{333C7CE2-B175-49BC-8965-258CC13EF817}" destId="{4BCE6314-E66D-4F2C-883A-9DD9419C41F8}" srcOrd="0" destOrd="3" presId="urn:microsoft.com/office/officeart/2005/8/layout/list1"/>
    <dgm:cxn modelId="{77B81191-D02E-4DC7-B2CA-6746513AB970}" type="presOf" srcId="{F3494C7F-7C0B-4D3C-A6E3-CD93B725D68A}" destId="{4BCE6314-E66D-4F2C-883A-9DD9419C41F8}" srcOrd="0" destOrd="2" presId="urn:microsoft.com/office/officeart/2005/8/layout/list1"/>
    <dgm:cxn modelId="{F1F0FC93-3939-446D-AF75-B7CDC118A10C}" srcId="{98FCF31C-4FDA-4072-979C-08A30B0FEC30}" destId="{624A88B6-E96E-4DC8-BD9F-F61BF8D97766}" srcOrd="0" destOrd="0" parTransId="{A60CBCF2-B7BA-4224-9436-35B5DCAF8A9B}" sibTransId="{F3DED4B5-415D-49A3-808A-B16E540E99BB}"/>
    <dgm:cxn modelId="{8BE15BD8-139A-46A4-9F64-690B54F6E510}" srcId="{98FCF31C-4FDA-4072-979C-08A30B0FEC30}" destId="{11A0DD22-6A35-4060-9A21-E4D13F3B3CF2}" srcOrd="1" destOrd="0" parTransId="{22650BD0-9899-46BC-896A-B1F7A5181427}" sibTransId="{D8691549-293C-47C3-9182-D6AD365800C4}"/>
    <dgm:cxn modelId="{18133AE6-B924-48D9-BCD0-4674EBF574C3}" srcId="{6BB19CE5-1619-4ABD-8FF8-22FB740429F1}" destId="{98FCF31C-4FDA-4072-979C-08A30B0FEC30}" srcOrd="0" destOrd="0" parTransId="{ADDA57B5-227A-4B6B-BB6B-75B253FB8E8B}" sibTransId="{655D9A4B-6DEB-46EC-BB7C-35BBC3E903C6}"/>
    <dgm:cxn modelId="{8B59B5F2-F158-4451-A6BB-4C46145865E3}" type="presOf" srcId="{6BB19CE5-1619-4ABD-8FF8-22FB740429F1}" destId="{E64D916C-28B0-4BF9-8BD2-BCC292A7551D}" srcOrd="0" destOrd="0" presId="urn:microsoft.com/office/officeart/2005/8/layout/list1"/>
    <dgm:cxn modelId="{2D3124D4-AA0C-4FCE-8BEF-DD6E44B34673}" type="presParOf" srcId="{E64D916C-28B0-4BF9-8BD2-BCC292A7551D}" destId="{AEF1AB9F-98D7-4B99-B96E-24FBABD33A0A}" srcOrd="0" destOrd="0" presId="urn:microsoft.com/office/officeart/2005/8/layout/list1"/>
    <dgm:cxn modelId="{36CEA9F6-DF16-48A3-B958-2B92767F7EC9}" type="presParOf" srcId="{AEF1AB9F-98D7-4B99-B96E-24FBABD33A0A}" destId="{334526A7-ABC3-4ED1-B36A-FB32F6C5B0EB}" srcOrd="0" destOrd="0" presId="urn:microsoft.com/office/officeart/2005/8/layout/list1"/>
    <dgm:cxn modelId="{2D48963B-9375-4156-8C49-96B865E97CBD}" type="presParOf" srcId="{AEF1AB9F-98D7-4B99-B96E-24FBABD33A0A}" destId="{83798A43-E25C-43DC-A69A-85FA5F6CEDB8}" srcOrd="1" destOrd="0" presId="urn:microsoft.com/office/officeart/2005/8/layout/list1"/>
    <dgm:cxn modelId="{5BA37532-EAF3-47F1-92B1-2D01E5D05588}" type="presParOf" srcId="{E64D916C-28B0-4BF9-8BD2-BCC292A7551D}" destId="{827E2093-C021-45D1-BD0E-F1342E6CBC4B}" srcOrd="1" destOrd="0" presId="urn:microsoft.com/office/officeart/2005/8/layout/list1"/>
    <dgm:cxn modelId="{25F39575-E180-49EC-99ED-6FA49E24EF1D}" type="presParOf" srcId="{E64D916C-28B0-4BF9-8BD2-BCC292A7551D}" destId="{4BCE6314-E66D-4F2C-883A-9DD9419C41F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B19CE5-1619-4ABD-8FF8-22FB740429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3C195-0A80-4FE2-BA3D-EC784C5F89FA}">
      <dgm:prSet/>
      <dgm:spPr/>
      <dgm:t>
        <a:bodyPr/>
        <a:lstStyle/>
        <a:p>
          <a:r>
            <a:rPr lang="hu-HU" dirty="0"/>
            <a:t>Választott eszköz: </a:t>
          </a:r>
          <a:r>
            <a:rPr lang="hu-HU" dirty="0" err="1"/>
            <a:t>Kotlin</a:t>
          </a:r>
          <a:r>
            <a:rPr lang="hu-HU" dirty="0"/>
            <a:t> DSL</a:t>
          </a:r>
          <a:endParaRPr lang="en-US" dirty="0"/>
        </a:p>
      </dgm:t>
    </dgm:pt>
    <dgm:pt modelId="{2410D438-6014-4775-865C-F5E34A980E7A}" type="parTrans" cxnId="{8AA16B04-0801-487E-89C2-031B7009D493}">
      <dgm:prSet/>
      <dgm:spPr/>
      <dgm:t>
        <a:bodyPr/>
        <a:lstStyle/>
        <a:p>
          <a:endParaRPr lang="en-US"/>
        </a:p>
      </dgm:t>
    </dgm:pt>
    <dgm:pt modelId="{27FC0CAB-C086-4EF1-A377-0704E8C64099}" type="sibTrans" cxnId="{8AA16B04-0801-487E-89C2-031B7009D493}">
      <dgm:prSet/>
      <dgm:spPr/>
      <dgm:t>
        <a:bodyPr/>
        <a:lstStyle/>
        <a:p>
          <a:endParaRPr lang="en-US"/>
        </a:p>
      </dgm:t>
    </dgm:pt>
    <dgm:pt modelId="{E4BF3B6F-9264-4513-8688-238386E29834}">
      <dgm:prSet/>
      <dgm:spPr/>
      <dgm:t>
        <a:bodyPr/>
        <a:lstStyle/>
        <a:p>
          <a:r>
            <a:rPr lang="hu-HU" dirty="0"/>
            <a:t>Nem kell </a:t>
          </a:r>
          <a:r>
            <a:rPr lang="hu-HU" dirty="0" err="1"/>
            <a:t>lexer</a:t>
          </a:r>
          <a:r>
            <a:rPr lang="hu-HU" dirty="0"/>
            <a:t>, parser, ellenőrzők, kódgeneráló…</a:t>
          </a:r>
          <a:endParaRPr lang="en-US" dirty="0"/>
        </a:p>
      </dgm:t>
    </dgm:pt>
    <dgm:pt modelId="{30C74F11-2D21-43B9-8D27-548C6CAC5162}" type="parTrans" cxnId="{09710647-6B2E-4823-A960-8A9B80F83AE2}">
      <dgm:prSet/>
      <dgm:spPr/>
      <dgm:t>
        <a:bodyPr/>
        <a:lstStyle/>
        <a:p>
          <a:endParaRPr lang="en-US"/>
        </a:p>
      </dgm:t>
    </dgm:pt>
    <dgm:pt modelId="{451D5900-5E98-4F75-8A75-877075911794}" type="sibTrans" cxnId="{09710647-6B2E-4823-A960-8A9B80F83AE2}">
      <dgm:prSet/>
      <dgm:spPr/>
      <dgm:t>
        <a:bodyPr/>
        <a:lstStyle/>
        <a:p>
          <a:endParaRPr lang="en-US"/>
        </a:p>
      </dgm:t>
    </dgm:pt>
    <dgm:pt modelId="{A4D94C09-A00B-4C4E-9292-086B9D5A5902}">
      <dgm:prSet/>
      <dgm:spPr/>
      <dgm:t>
        <a:bodyPr/>
        <a:lstStyle/>
        <a:p>
          <a:r>
            <a:rPr lang="hu-HU" dirty="0"/>
            <a:t>JDK-</a:t>
          </a:r>
          <a:r>
            <a:rPr lang="hu-HU" dirty="0" err="1"/>
            <a:t>val</a:t>
          </a:r>
          <a:r>
            <a:rPr lang="hu-HU" dirty="0"/>
            <a:t> fordul, java </a:t>
          </a:r>
          <a:r>
            <a:rPr lang="hu-HU" dirty="0" err="1"/>
            <a:t>bytecode-ra</a:t>
          </a:r>
          <a:endParaRPr lang="en-US" dirty="0"/>
        </a:p>
      </dgm:t>
    </dgm:pt>
    <dgm:pt modelId="{129C334E-4567-43D1-BBBE-0D8CCDA3404A}" type="parTrans" cxnId="{B7B30B1A-DE63-4323-A069-79D285E24D32}">
      <dgm:prSet/>
      <dgm:spPr/>
      <dgm:t>
        <a:bodyPr/>
        <a:lstStyle/>
        <a:p>
          <a:endParaRPr lang="hu-HU"/>
        </a:p>
      </dgm:t>
    </dgm:pt>
    <dgm:pt modelId="{BF4CEC7B-05E0-4327-BEE9-2F981A651614}" type="sibTrans" cxnId="{B7B30B1A-DE63-4323-A069-79D285E24D32}">
      <dgm:prSet/>
      <dgm:spPr/>
      <dgm:t>
        <a:bodyPr/>
        <a:lstStyle/>
        <a:p>
          <a:endParaRPr lang="hu-HU"/>
        </a:p>
      </dgm:t>
    </dgm:pt>
    <dgm:pt modelId="{C4324484-7C40-445D-AB0A-FA8D65CF9342}">
      <dgm:prSet/>
      <dgm:spPr/>
      <dgm:t>
        <a:bodyPr/>
        <a:lstStyle/>
        <a:p>
          <a:r>
            <a:rPr lang="hu-HU" dirty="0"/>
            <a:t>Viselkedések, műveletek is jól leírhatóak</a:t>
          </a:r>
          <a:endParaRPr lang="en-US" dirty="0"/>
        </a:p>
      </dgm:t>
    </dgm:pt>
    <dgm:pt modelId="{9924C039-0DDF-424C-9984-E6BC74EB8463}" type="parTrans" cxnId="{B37FE2A4-7851-4642-BD67-5B8D28E68030}">
      <dgm:prSet/>
      <dgm:spPr/>
      <dgm:t>
        <a:bodyPr/>
        <a:lstStyle/>
        <a:p>
          <a:endParaRPr lang="hu-HU"/>
        </a:p>
      </dgm:t>
    </dgm:pt>
    <dgm:pt modelId="{CDB4924D-846A-4FDB-AF98-C4F10D437EAF}" type="sibTrans" cxnId="{B37FE2A4-7851-4642-BD67-5B8D28E68030}">
      <dgm:prSet/>
      <dgm:spPr/>
      <dgm:t>
        <a:bodyPr/>
        <a:lstStyle/>
        <a:p>
          <a:endParaRPr lang="hu-HU"/>
        </a:p>
      </dgm:t>
    </dgm:pt>
    <dgm:pt modelId="{A8523C27-7A58-4A36-8FBB-CB9C1C7572D3}">
      <dgm:prSet/>
      <dgm:spPr/>
      <dgm:t>
        <a:bodyPr/>
        <a:lstStyle/>
        <a:p>
          <a:r>
            <a:rPr lang="hu-HU" dirty="0" err="1"/>
            <a:t>Szoftverkönyvtárat</a:t>
          </a:r>
          <a:r>
            <a:rPr lang="hu-HU" dirty="0"/>
            <a:t> kell írni</a:t>
          </a:r>
          <a:endParaRPr lang="en-US" dirty="0"/>
        </a:p>
      </dgm:t>
    </dgm:pt>
    <dgm:pt modelId="{A65FF814-1B75-416B-9F57-435ABA70CB62}" type="parTrans" cxnId="{5FD7DA7F-1689-4C28-84DD-2BCD6CD1CF39}">
      <dgm:prSet/>
      <dgm:spPr/>
      <dgm:t>
        <a:bodyPr/>
        <a:lstStyle/>
        <a:p>
          <a:endParaRPr lang="hu-HU"/>
        </a:p>
      </dgm:t>
    </dgm:pt>
    <dgm:pt modelId="{509D301C-D01C-4987-A561-9824DB212995}" type="sibTrans" cxnId="{5FD7DA7F-1689-4C28-84DD-2BCD6CD1CF39}">
      <dgm:prSet/>
      <dgm:spPr/>
      <dgm:t>
        <a:bodyPr/>
        <a:lstStyle/>
        <a:p>
          <a:endParaRPr lang="hu-HU"/>
        </a:p>
      </dgm:t>
    </dgm:pt>
    <dgm:pt modelId="{E64D916C-28B0-4BF9-8BD2-BCC292A7551D}" type="pres">
      <dgm:prSet presAssocID="{6BB19CE5-1619-4ABD-8FF8-22FB740429F1}" presName="linear" presStyleCnt="0">
        <dgm:presLayoutVars>
          <dgm:dir/>
          <dgm:animLvl val="lvl"/>
          <dgm:resizeHandles val="exact"/>
        </dgm:presLayoutVars>
      </dgm:prSet>
      <dgm:spPr/>
    </dgm:pt>
    <dgm:pt modelId="{4E84C680-D39F-4B22-A60D-40A3CDD9B862}" type="pres">
      <dgm:prSet presAssocID="{4AE3C195-0A80-4FE2-BA3D-EC784C5F89FA}" presName="parentLin" presStyleCnt="0"/>
      <dgm:spPr/>
    </dgm:pt>
    <dgm:pt modelId="{FA08D1BB-1077-47E1-A1E4-1E7A4F58129C}" type="pres">
      <dgm:prSet presAssocID="{4AE3C195-0A80-4FE2-BA3D-EC784C5F89FA}" presName="parentLeftMargin" presStyleLbl="node1" presStyleIdx="0" presStyleCnt="1"/>
      <dgm:spPr/>
    </dgm:pt>
    <dgm:pt modelId="{3E4F5072-7148-40EA-A0B5-DCA28653B8B1}" type="pres">
      <dgm:prSet presAssocID="{4AE3C195-0A80-4FE2-BA3D-EC784C5F89FA}" presName="parentText" presStyleLbl="node1" presStyleIdx="0" presStyleCnt="1" custLinFactNeighborX="3744" custLinFactNeighborY="6152">
        <dgm:presLayoutVars>
          <dgm:chMax val="0"/>
          <dgm:bulletEnabled val="1"/>
        </dgm:presLayoutVars>
      </dgm:prSet>
      <dgm:spPr/>
    </dgm:pt>
    <dgm:pt modelId="{11FCFDF4-E761-4997-9C3C-5BFFB8D342F6}" type="pres">
      <dgm:prSet presAssocID="{4AE3C195-0A80-4FE2-BA3D-EC784C5F89FA}" presName="negativeSpace" presStyleCnt="0"/>
      <dgm:spPr/>
    </dgm:pt>
    <dgm:pt modelId="{CA7FF6D7-63F7-43A3-8967-91779D03C46F}" type="pres">
      <dgm:prSet presAssocID="{4AE3C195-0A80-4FE2-BA3D-EC784C5F89FA}" presName="childText" presStyleLbl="conFgAcc1" presStyleIdx="0" presStyleCnt="1" custScaleY="116475" custLinFactNeighborX="-48243" custLinFactNeighborY="18032">
        <dgm:presLayoutVars>
          <dgm:bulletEnabled val="1"/>
        </dgm:presLayoutVars>
      </dgm:prSet>
      <dgm:spPr/>
    </dgm:pt>
  </dgm:ptLst>
  <dgm:cxnLst>
    <dgm:cxn modelId="{8AA16B04-0801-487E-89C2-031B7009D493}" srcId="{6BB19CE5-1619-4ABD-8FF8-22FB740429F1}" destId="{4AE3C195-0A80-4FE2-BA3D-EC784C5F89FA}" srcOrd="0" destOrd="0" parTransId="{2410D438-6014-4775-865C-F5E34A980E7A}" sibTransId="{27FC0CAB-C086-4EF1-A377-0704E8C64099}"/>
    <dgm:cxn modelId="{B7B30B1A-DE63-4323-A069-79D285E24D32}" srcId="{4AE3C195-0A80-4FE2-BA3D-EC784C5F89FA}" destId="{A4D94C09-A00B-4C4E-9292-086B9D5A5902}" srcOrd="2" destOrd="0" parTransId="{129C334E-4567-43D1-BBBE-0D8CCDA3404A}" sibTransId="{BF4CEC7B-05E0-4327-BEE9-2F981A651614}"/>
    <dgm:cxn modelId="{09710647-6B2E-4823-A960-8A9B80F83AE2}" srcId="{4AE3C195-0A80-4FE2-BA3D-EC784C5F89FA}" destId="{E4BF3B6F-9264-4513-8688-238386E29834}" srcOrd="1" destOrd="0" parTransId="{30C74F11-2D21-43B9-8D27-548C6CAC5162}" sibTransId="{451D5900-5E98-4F75-8A75-877075911794}"/>
    <dgm:cxn modelId="{37115D6E-CEF3-4590-BC39-90FA782597EF}" type="presOf" srcId="{A4D94C09-A00B-4C4E-9292-086B9D5A5902}" destId="{CA7FF6D7-63F7-43A3-8967-91779D03C46F}" srcOrd="0" destOrd="2" presId="urn:microsoft.com/office/officeart/2005/8/layout/list1"/>
    <dgm:cxn modelId="{5FD7DA7F-1689-4C28-84DD-2BCD6CD1CF39}" srcId="{4AE3C195-0A80-4FE2-BA3D-EC784C5F89FA}" destId="{A8523C27-7A58-4A36-8FBB-CB9C1C7572D3}" srcOrd="0" destOrd="0" parTransId="{A65FF814-1B75-416B-9F57-435ABA70CB62}" sibTransId="{509D301C-D01C-4987-A561-9824DB212995}"/>
    <dgm:cxn modelId="{D94A0981-C68E-45A1-A697-16CA1EC5BF3D}" type="presOf" srcId="{C4324484-7C40-445D-AB0A-FA8D65CF9342}" destId="{CA7FF6D7-63F7-43A3-8967-91779D03C46F}" srcOrd="0" destOrd="3" presId="urn:microsoft.com/office/officeart/2005/8/layout/list1"/>
    <dgm:cxn modelId="{B37FE2A4-7851-4642-BD67-5B8D28E68030}" srcId="{4AE3C195-0A80-4FE2-BA3D-EC784C5F89FA}" destId="{C4324484-7C40-445D-AB0A-FA8D65CF9342}" srcOrd="3" destOrd="0" parTransId="{9924C039-0DDF-424C-9984-E6BC74EB8463}" sibTransId="{CDB4924D-846A-4FDB-AF98-C4F10D437EAF}"/>
    <dgm:cxn modelId="{8C8D2EC1-F2C7-475D-8AF5-5912E323B81E}" type="presOf" srcId="{A8523C27-7A58-4A36-8FBB-CB9C1C7572D3}" destId="{CA7FF6D7-63F7-43A3-8967-91779D03C46F}" srcOrd="0" destOrd="0" presId="urn:microsoft.com/office/officeart/2005/8/layout/list1"/>
    <dgm:cxn modelId="{43653ECC-6883-454C-9EE5-898000D1DCA7}" type="presOf" srcId="{4AE3C195-0A80-4FE2-BA3D-EC784C5F89FA}" destId="{FA08D1BB-1077-47E1-A1E4-1E7A4F58129C}" srcOrd="0" destOrd="0" presId="urn:microsoft.com/office/officeart/2005/8/layout/list1"/>
    <dgm:cxn modelId="{313EA2EB-A3F6-4455-9EDA-38DF87FB8C26}" type="presOf" srcId="{4AE3C195-0A80-4FE2-BA3D-EC784C5F89FA}" destId="{3E4F5072-7148-40EA-A0B5-DCA28653B8B1}" srcOrd="1" destOrd="0" presId="urn:microsoft.com/office/officeart/2005/8/layout/list1"/>
    <dgm:cxn modelId="{A8397EEC-B48C-4D1C-B3F2-BCF93CEC9E68}" type="presOf" srcId="{E4BF3B6F-9264-4513-8688-238386E29834}" destId="{CA7FF6D7-63F7-43A3-8967-91779D03C46F}" srcOrd="0" destOrd="1" presId="urn:microsoft.com/office/officeart/2005/8/layout/list1"/>
    <dgm:cxn modelId="{8B59B5F2-F158-4451-A6BB-4C46145865E3}" type="presOf" srcId="{6BB19CE5-1619-4ABD-8FF8-22FB740429F1}" destId="{E64D916C-28B0-4BF9-8BD2-BCC292A7551D}" srcOrd="0" destOrd="0" presId="urn:microsoft.com/office/officeart/2005/8/layout/list1"/>
    <dgm:cxn modelId="{F652BC4E-6F1C-4C70-A7E5-C72FC9DD634B}" type="presParOf" srcId="{E64D916C-28B0-4BF9-8BD2-BCC292A7551D}" destId="{4E84C680-D39F-4B22-A60D-40A3CDD9B862}" srcOrd="0" destOrd="0" presId="urn:microsoft.com/office/officeart/2005/8/layout/list1"/>
    <dgm:cxn modelId="{2B66DCD9-2EBF-4148-944D-A7E223B17468}" type="presParOf" srcId="{4E84C680-D39F-4B22-A60D-40A3CDD9B862}" destId="{FA08D1BB-1077-47E1-A1E4-1E7A4F58129C}" srcOrd="0" destOrd="0" presId="urn:microsoft.com/office/officeart/2005/8/layout/list1"/>
    <dgm:cxn modelId="{0F17FDB2-2654-410C-8E70-2ABF7F7BE79C}" type="presParOf" srcId="{4E84C680-D39F-4B22-A60D-40A3CDD9B862}" destId="{3E4F5072-7148-40EA-A0B5-DCA28653B8B1}" srcOrd="1" destOrd="0" presId="urn:microsoft.com/office/officeart/2005/8/layout/list1"/>
    <dgm:cxn modelId="{D2866581-73D6-4C91-9107-3B5416EC29EA}" type="presParOf" srcId="{E64D916C-28B0-4BF9-8BD2-BCC292A7551D}" destId="{11FCFDF4-E761-4997-9C3C-5BFFB8D342F6}" srcOrd="1" destOrd="0" presId="urn:microsoft.com/office/officeart/2005/8/layout/list1"/>
    <dgm:cxn modelId="{96986BD5-39BB-4AAE-BB35-2C7D5A573716}" type="presParOf" srcId="{E64D916C-28B0-4BF9-8BD2-BCC292A7551D}" destId="{CA7FF6D7-63F7-43A3-8967-91779D03C4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04BF-02BC-42E3-8247-BDCE86367ECF}">
      <dsp:nvSpPr>
        <dsp:cNvPr id="0" name=""/>
        <dsp:cNvSpPr/>
      </dsp:nvSpPr>
      <dsp:spPr>
        <a:xfrm>
          <a:off x="0" y="0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F466-15A9-4107-91F4-00EE99847FA1}">
      <dsp:nvSpPr>
        <dsp:cNvPr id="0" name=""/>
        <dsp:cNvSpPr/>
      </dsp:nvSpPr>
      <dsp:spPr>
        <a:xfrm>
          <a:off x="0" y="0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frontend </a:t>
          </a:r>
          <a:r>
            <a:rPr lang="hu-HU" sz="2100" kern="1200" dirty="0" err="1"/>
            <a:t>pod</a:t>
          </a:r>
          <a:r>
            <a:rPr lang="hu-HU" sz="2100" kern="1200" dirty="0"/>
            <a:t> két példányban fusson, különböző </a:t>
          </a:r>
          <a:r>
            <a:rPr lang="hu-HU" sz="2100" kern="1200" dirty="0" err="1"/>
            <a:t>node</a:t>
          </a:r>
          <a:r>
            <a:rPr lang="hu-HU" sz="2100" kern="1200" dirty="0"/>
            <a:t>-okon a magas rendelkezésre állás miatt</a:t>
          </a:r>
          <a:endParaRPr lang="en-US" sz="2100" kern="1200" dirty="0"/>
        </a:p>
      </dsp:txBody>
      <dsp:txXfrm>
        <a:off x="0" y="0"/>
        <a:ext cx="8534399" cy="754693"/>
      </dsp:txXfrm>
    </dsp:sp>
    <dsp:sp modelId="{E592AC9B-8B1F-4D11-83FA-CDA76DD7DE23}">
      <dsp:nvSpPr>
        <dsp:cNvPr id="0" name=""/>
        <dsp:cNvSpPr/>
      </dsp:nvSpPr>
      <dsp:spPr>
        <a:xfrm>
          <a:off x="0" y="754693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7F02-DA16-4A37-BF71-7491219D8486}">
      <dsp:nvSpPr>
        <dsp:cNvPr id="0" name=""/>
        <dsp:cNvSpPr/>
      </dsp:nvSpPr>
      <dsp:spPr>
        <a:xfrm>
          <a:off x="0" y="754693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</a:t>
          </a:r>
          <a:r>
            <a:rPr lang="hu-HU" sz="2100" kern="1200" dirty="0" err="1"/>
            <a:t>podnak</a:t>
          </a:r>
          <a:r>
            <a:rPr lang="hu-HU" sz="2100" kern="1200" dirty="0"/>
            <a:t> kell legyen </a:t>
          </a:r>
          <a:r>
            <a:rPr lang="hu-HU" sz="2100" kern="1200" dirty="0" err="1"/>
            <a:t>resources</a:t>
          </a:r>
          <a:r>
            <a:rPr lang="hu-HU" sz="2100" kern="1200" dirty="0"/>
            <a:t> limit megszabva</a:t>
          </a:r>
          <a:endParaRPr lang="en-US" sz="2100" kern="1200" dirty="0"/>
        </a:p>
      </dsp:txBody>
      <dsp:txXfrm>
        <a:off x="0" y="754693"/>
        <a:ext cx="8534399" cy="754693"/>
      </dsp:txXfrm>
    </dsp:sp>
    <dsp:sp modelId="{A07F5946-CDFD-4F65-AE94-BAE1A42CA3BC}">
      <dsp:nvSpPr>
        <dsp:cNvPr id="0" name=""/>
        <dsp:cNvSpPr/>
      </dsp:nvSpPr>
      <dsp:spPr>
        <a:xfrm>
          <a:off x="0" y="1509386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BC41A-3DC6-45B8-98F4-B8FF7015C783}">
      <dsp:nvSpPr>
        <dsp:cNvPr id="0" name=""/>
        <dsp:cNvSpPr/>
      </dsp:nvSpPr>
      <dsp:spPr>
        <a:xfrm>
          <a:off x="0" y="1509387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Horizontálisan skálázott komponenseknél a </a:t>
          </a:r>
          <a:r>
            <a:rPr lang="hu-HU" sz="2100" kern="1200" dirty="0" err="1"/>
            <a:t>resources</a:t>
          </a:r>
          <a:r>
            <a:rPr lang="hu-HU" sz="2100" kern="1200" dirty="0"/>
            <a:t> limit és </a:t>
          </a:r>
          <a:r>
            <a:rPr lang="hu-HU" sz="2100" kern="1200" dirty="0" err="1"/>
            <a:t>request</a:t>
          </a:r>
          <a:r>
            <a:rPr lang="hu-HU" sz="2100" kern="1200" dirty="0"/>
            <a:t> meg kell egyezzen.</a:t>
          </a:r>
          <a:endParaRPr lang="en-US" sz="2100" kern="1200" dirty="0"/>
        </a:p>
      </dsp:txBody>
      <dsp:txXfrm>
        <a:off x="0" y="1509387"/>
        <a:ext cx="8534399" cy="754693"/>
      </dsp:txXfrm>
    </dsp:sp>
    <dsp:sp modelId="{ED50DA84-85C5-42CF-BBB7-0B9A6519B8A7}">
      <dsp:nvSpPr>
        <dsp:cNvPr id="0" name=""/>
        <dsp:cNvSpPr/>
      </dsp:nvSpPr>
      <dsp:spPr>
        <a:xfrm>
          <a:off x="0" y="2264080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971D8-7E65-45F5-B64A-D60FAA325286}">
      <dsp:nvSpPr>
        <dsp:cNvPr id="0" name=""/>
        <dsp:cNvSpPr/>
      </dsp:nvSpPr>
      <dsp:spPr>
        <a:xfrm>
          <a:off x="0" y="2264080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komponensnél kötelező annotációk, hogy a monitoring komponensek fel tudják fedezni. </a:t>
          </a:r>
          <a:endParaRPr lang="en-US" sz="2100" kern="1200" dirty="0"/>
        </a:p>
      </dsp:txBody>
      <dsp:txXfrm>
        <a:off x="0" y="2264080"/>
        <a:ext cx="8534399" cy="754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F6D7-63F7-43A3-8967-91779D03C46F}">
      <dsp:nvSpPr>
        <dsp:cNvPr id="0" name=""/>
        <dsp:cNvSpPr/>
      </dsp:nvSpPr>
      <dsp:spPr>
        <a:xfrm>
          <a:off x="0" y="606362"/>
          <a:ext cx="4546947" cy="884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94" tIns="312420" rIns="3528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 err="1"/>
            <a:t>name</a:t>
          </a:r>
          <a:r>
            <a:rPr lang="hu-HU" sz="1500" kern="1200" dirty="0"/>
            <a:t> =?= labels.name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 err="1"/>
            <a:t>Resources</a:t>
          </a:r>
          <a:r>
            <a:rPr lang="hu-HU" sz="1500" kern="1200" dirty="0"/>
            <a:t> meg van határozva?</a:t>
          </a:r>
          <a:endParaRPr lang="en-US" sz="1500" kern="1200" dirty="0"/>
        </a:p>
      </dsp:txBody>
      <dsp:txXfrm>
        <a:off x="0" y="606362"/>
        <a:ext cx="4546947" cy="884387"/>
      </dsp:txXfrm>
    </dsp:sp>
    <dsp:sp modelId="{3E4F5072-7148-40EA-A0B5-DCA28653B8B1}">
      <dsp:nvSpPr>
        <dsp:cNvPr id="0" name=""/>
        <dsp:cNvSpPr/>
      </dsp:nvSpPr>
      <dsp:spPr>
        <a:xfrm>
          <a:off x="227347" y="355442"/>
          <a:ext cx="318286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05" tIns="0" rIns="12030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Kényszerek -&gt; </a:t>
          </a:r>
          <a:r>
            <a:rPr lang="hu-HU" sz="1500" kern="1200" dirty="0" err="1"/>
            <a:t>allow</a:t>
          </a:r>
          <a:r>
            <a:rPr lang="hu-HU" sz="1500" kern="1200" dirty="0"/>
            <a:t> / </a:t>
          </a:r>
          <a:r>
            <a:rPr lang="hu-HU" sz="1500" kern="1200" dirty="0" err="1"/>
            <a:t>deny</a:t>
          </a:r>
          <a:endParaRPr lang="en-US" sz="1500" kern="1200" dirty="0"/>
        </a:p>
      </dsp:txBody>
      <dsp:txXfrm>
        <a:off x="251845" y="379940"/>
        <a:ext cx="3133866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F6D7-63F7-43A3-8967-91779D03C46F}">
      <dsp:nvSpPr>
        <dsp:cNvPr id="0" name=""/>
        <dsp:cNvSpPr/>
      </dsp:nvSpPr>
      <dsp:spPr>
        <a:xfrm>
          <a:off x="0" y="317517"/>
          <a:ext cx="4546947" cy="16387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94" tIns="374904" rIns="3528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/>
            <a:t>Tetszőleges címke felvétele </a:t>
          </a:r>
          <a:br>
            <a:rPr lang="hu-HU" sz="1800" kern="1200" dirty="0"/>
          </a:br>
          <a:r>
            <a:rPr lang="hu-HU" sz="1800" kern="1200" dirty="0"/>
            <a:t>(pl.: </a:t>
          </a:r>
          <a:r>
            <a:rPr lang="hu-HU" sz="1800" kern="1200" dirty="0" err="1"/>
            <a:t>labels.tier</a:t>
          </a:r>
          <a:r>
            <a:rPr lang="hu-HU" sz="1800" kern="1200" dirty="0"/>
            <a:t>=backend)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 err="1"/>
            <a:t>Sidecart</a:t>
          </a:r>
          <a:r>
            <a:rPr lang="hu-HU" sz="1800" kern="1200" dirty="0"/>
            <a:t> </a:t>
          </a:r>
          <a:r>
            <a:rPr lang="hu-HU" sz="1800" kern="1200" dirty="0" err="1"/>
            <a:t>injection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 err="1"/>
            <a:t>PodDistributionBudget</a:t>
          </a:r>
          <a:endParaRPr lang="en-US" sz="1800" kern="1200" dirty="0"/>
        </a:p>
      </dsp:txBody>
      <dsp:txXfrm>
        <a:off x="0" y="317517"/>
        <a:ext cx="4546947" cy="1638718"/>
      </dsp:txXfrm>
    </dsp:sp>
    <dsp:sp modelId="{3E4F5072-7148-40EA-A0B5-DCA28653B8B1}">
      <dsp:nvSpPr>
        <dsp:cNvPr id="0" name=""/>
        <dsp:cNvSpPr/>
      </dsp:nvSpPr>
      <dsp:spPr>
        <a:xfrm>
          <a:off x="273912" y="31864"/>
          <a:ext cx="318286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05" tIns="0" rIns="1203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Módosítások</a:t>
          </a:r>
          <a:endParaRPr lang="en-US" sz="1800" kern="1200" dirty="0"/>
        </a:p>
      </dsp:txBody>
      <dsp:txXfrm>
        <a:off x="304174" y="62126"/>
        <a:ext cx="3122338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62237"/>
          <a:ext cx="826718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k8s eszközkészletének megismerése</a:t>
          </a:r>
          <a:endParaRPr lang="en-US" sz="2600" kern="1200" dirty="0"/>
        </a:p>
      </dsp:txBody>
      <dsp:txXfrm>
        <a:off x="30442" y="92679"/>
        <a:ext cx="8206296" cy="562726"/>
      </dsp:txXfrm>
    </dsp:sp>
    <dsp:sp modelId="{BFE7BDA9-FEBE-44E6-9BE8-4E69F7B7F4AD}">
      <dsp:nvSpPr>
        <dsp:cNvPr id="0" name=""/>
        <dsp:cNvSpPr/>
      </dsp:nvSpPr>
      <dsp:spPr>
        <a:xfrm>
          <a:off x="0" y="685847"/>
          <a:ext cx="826718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b="0" i="0" kern="1200" dirty="0" err="1"/>
            <a:t>Admission</a:t>
          </a:r>
          <a:r>
            <a:rPr lang="hu-HU" sz="2000" b="0" i="0" kern="1200" dirty="0"/>
            <a:t> </a:t>
          </a:r>
          <a:r>
            <a:rPr lang="hu-HU" sz="2000" b="0" i="0" kern="1200" dirty="0" err="1"/>
            <a:t>webhookok</a:t>
          </a:r>
          <a:r>
            <a:rPr lang="hu-HU" sz="2000" kern="1200" dirty="0"/>
            <a:t> megismerése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 err="1"/>
            <a:t>Webhookok</a:t>
          </a:r>
          <a:r>
            <a:rPr lang="hu-HU" sz="2000" kern="1200" dirty="0"/>
            <a:t> képességeinek felmérése </a:t>
          </a:r>
          <a:br>
            <a:rPr lang="hu-HU" sz="2000" kern="1200" dirty="0"/>
          </a:br>
          <a:r>
            <a:rPr lang="hu-HU" sz="2000" kern="1200" dirty="0"/>
            <a:t>dokumentáció és </a:t>
          </a:r>
          <a:r>
            <a:rPr lang="hu-HU" sz="2000" kern="1200" dirty="0" err="1"/>
            <a:t>kíséletek</a:t>
          </a:r>
          <a:r>
            <a:rPr lang="hu-HU" sz="2000" kern="1200" dirty="0"/>
            <a:t> </a:t>
          </a:r>
          <a:r>
            <a:rPr lang="hu-HU" sz="2000" kern="1200" dirty="0" err="1"/>
            <a:t>alaján</a:t>
          </a:r>
          <a:endParaRPr lang="en-US" sz="2000" kern="1200" dirty="0"/>
        </a:p>
      </dsp:txBody>
      <dsp:txXfrm>
        <a:off x="0" y="685847"/>
        <a:ext cx="8267180" cy="995670"/>
      </dsp:txXfrm>
    </dsp:sp>
    <dsp:sp modelId="{50F9BDDC-FB58-4FAE-BAF3-1844FBE35207}">
      <dsp:nvSpPr>
        <dsp:cNvPr id="0" name=""/>
        <dsp:cNvSpPr/>
      </dsp:nvSpPr>
      <dsp:spPr>
        <a:xfrm>
          <a:off x="0" y="1681518"/>
          <a:ext cx="826718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Architektúra terv</a:t>
          </a:r>
          <a:endParaRPr lang="en-US" sz="2600" kern="1200" dirty="0"/>
        </a:p>
      </dsp:txBody>
      <dsp:txXfrm>
        <a:off x="30442" y="1711960"/>
        <a:ext cx="8206296" cy="562726"/>
      </dsp:txXfrm>
    </dsp:sp>
    <dsp:sp modelId="{16E3114D-DD9D-4BDC-8C35-0BE0673DD941}">
      <dsp:nvSpPr>
        <dsp:cNvPr id="0" name=""/>
        <dsp:cNvSpPr/>
      </dsp:nvSpPr>
      <dsp:spPr>
        <a:xfrm>
          <a:off x="0" y="2380008"/>
          <a:ext cx="826718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DSL megtervezése és megalkotása</a:t>
          </a:r>
          <a:endParaRPr lang="en-US" sz="2600" kern="1200" dirty="0"/>
        </a:p>
      </dsp:txBody>
      <dsp:txXfrm>
        <a:off x="30442" y="2410450"/>
        <a:ext cx="8206296" cy="562726"/>
      </dsp:txXfrm>
    </dsp:sp>
    <dsp:sp modelId="{A50BCA2E-80F5-4985-AAEA-24F1B7841532}">
      <dsp:nvSpPr>
        <dsp:cNvPr id="0" name=""/>
        <dsp:cNvSpPr/>
      </dsp:nvSpPr>
      <dsp:spPr>
        <a:xfrm>
          <a:off x="0" y="3078498"/>
          <a:ext cx="826718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MutatingWebhook</a:t>
          </a:r>
          <a:r>
            <a:rPr lang="hu-HU" sz="2600" kern="1200" dirty="0"/>
            <a:t> </a:t>
          </a:r>
          <a:r>
            <a:rPr lang="hu-HU" sz="2600" kern="1200" dirty="0" err="1"/>
            <a:t>Demo</a:t>
          </a:r>
          <a:endParaRPr lang="en-US" sz="2600" kern="1200" dirty="0"/>
        </a:p>
      </dsp:txBody>
      <dsp:txXfrm>
        <a:off x="30442" y="3108940"/>
        <a:ext cx="8206296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F6D7-63F7-43A3-8967-91779D03C46F}">
      <dsp:nvSpPr>
        <dsp:cNvPr id="0" name=""/>
        <dsp:cNvSpPr/>
      </dsp:nvSpPr>
      <dsp:spPr>
        <a:xfrm>
          <a:off x="0" y="384915"/>
          <a:ext cx="2515385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222" tIns="333248" rIns="1952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Deployment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ClusterRole</a:t>
          </a:r>
          <a:r>
            <a:rPr lang="hu-HU" sz="1600" kern="1200" dirty="0"/>
            <a:t>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/>
            <a:t>CRB, SA, SVC</a:t>
          </a:r>
          <a:endParaRPr lang="en-US" sz="1600" kern="1200" dirty="0"/>
        </a:p>
      </dsp:txBody>
      <dsp:txXfrm>
        <a:off x="0" y="384915"/>
        <a:ext cx="2515385" cy="1209600"/>
      </dsp:txXfrm>
    </dsp:sp>
    <dsp:sp modelId="{3E4F5072-7148-40EA-A0B5-DCA28653B8B1}">
      <dsp:nvSpPr>
        <dsp:cNvPr id="0" name=""/>
        <dsp:cNvSpPr/>
      </dsp:nvSpPr>
      <dsp:spPr>
        <a:xfrm>
          <a:off x="130478" y="135228"/>
          <a:ext cx="176077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53" tIns="0" rIns="665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K8s objektumok</a:t>
          </a:r>
          <a:endParaRPr lang="en-US" sz="1600" kern="1200" dirty="0"/>
        </a:p>
      </dsp:txBody>
      <dsp:txXfrm>
        <a:off x="153535" y="158285"/>
        <a:ext cx="171465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6314-E66D-4F2C-883A-9DD9419C41F8}">
      <dsp:nvSpPr>
        <dsp:cNvPr id="0" name=""/>
        <dsp:cNvSpPr/>
      </dsp:nvSpPr>
      <dsp:spPr>
        <a:xfrm>
          <a:off x="0" y="726712"/>
          <a:ext cx="4097841" cy="236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38" tIns="333248" rIns="3180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Webhook</a:t>
          </a:r>
          <a:r>
            <a:rPr lang="hu-HU" sz="1600" kern="1200" dirty="0"/>
            <a:t> </a:t>
          </a:r>
          <a:r>
            <a:rPr lang="hu-HU" sz="1600" kern="1200" dirty="0" err="1"/>
            <a:t>config</a:t>
          </a:r>
          <a:r>
            <a:rPr lang="hu-HU" sz="1600" kern="1200" dirty="0"/>
            <a:t> kézzel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Pod</a:t>
          </a:r>
          <a:r>
            <a:rPr lang="hu-HU" sz="1600" kern="1200" dirty="0"/>
            <a:t> belsejében VS </a:t>
          </a:r>
          <a:r>
            <a:rPr lang="hu-HU" sz="1600" kern="1200" dirty="0" err="1"/>
            <a:t>Code</a:t>
          </a:r>
          <a:endParaRPr lang="hu-H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/>
            <a:t>Python </a:t>
          </a:r>
          <a:r>
            <a:rPr lang="hu-HU" sz="1600" kern="1200" dirty="0" err="1"/>
            <a:t>flask</a:t>
          </a:r>
          <a:r>
            <a:rPr lang="hu-HU" sz="1600" kern="1200" dirty="0"/>
            <a:t> szerverrel </a:t>
          </a:r>
          <a:r>
            <a:rPr lang="hu-HU" sz="1600" kern="1200" dirty="0" err="1"/>
            <a:t>debug</a:t>
          </a:r>
          <a:r>
            <a:rPr lang="hu-HU" sz="1600" kern="1200" dirty="0"/>
            <a:t> módban egymás mellett néztem a dokumentációt és a konkrét üzenetváltásokat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Request</a:t>
          </a:r>
          <a:r>
            <a:rPr lang="hu-HU" sz="1600" kern="1200" dirty="0"/>
            <a:t> visszajátszása Postmanből fejlesztéshez</a:t>
          </a:r>
        </a:p>
      </dsp:txBody>
      <dsp:txXfrm>
        <a:off x="0" y="726712"/>
        <a:ext cx="4097841" cy="2368800"/>
      </dsp:txXfrm>
    </dsp:sp>
    <dsp:sp modelId="{83798A43-E25C-43DC-A69A-85FA5F6CEDB8}">
      <dsp:nvSpPr>
        <dsp:cNvPr id="0" name=""/>
        <dsp:cNvSpPr/>
      </dsp:nvSpPr>
      <dsp:spPr>
        <a:xfrm>
          <a:off x="204892" y="466780"/>
          <a:ext cx="286848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22" tIns="0" rIns="1084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VS </a:t>
          </a:r>
          <a:r>
            <a:rPr lang="hu-HU" sz="1600" kern="1200" dirty="0" err="1"/>
            <a:t>Code</a:t>
          </a:r>
          <a:r>
            <a:rPr lang="hu-HU" sz="1600" kern="1200" dirty="0"/>
            <a:t> </a:t>
          </a:r>
          <a:r>
            <a:rPr lang="hu-HU" sz="1600" kern="1200" dirty="0" err="1"/>
            <a:t>Remote</a:t>
          </a:r>
          <a:r>
            <a:rPr lang="hu-HU" sz="1600" kern="1200" dirty="0"/>
            <a:t> Explorer</a:t>
          </a:r>
        </a:p>
      </dsp:txBody>
      <dsp:txXfrm>
        <a:off x="227949" y="489837"/>
        <a:ext cx="2822374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F6D7-63F7-43A3-8967-91779D03C46F}">
      <dsp:nvSpPr>
        <dsp:cNvPr id="0" name=""/>
        <dsp:cNvSpPr/>
      </dsp:nvSpPr>
      <dsp:spPr>
        <a:xfrm>
          <a:off x="0" y="514011"/>
          <a:ext cx="7162544" cy="2021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93" tIns="395732" rIns="55589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Szoftverkönyvtárat</a:t>
          </a:r>
          <a:r>
            <a:rPr lang="hu-HU" sz="1900" kern="1200" dirty="0"/>
            <a:t> kell írni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Nem kell </a:t>
          </a:r>
          <a:r>
            <a:rPr lang="hu-HU" sz="1900" kern="1200" dirty="0" err="1"/>
            <a:t>lexer</a:t>
          </a:r>
          <a:r>
            <a:rPr lang="hu-HU" sz="1900" kern="1200" dirty="0"/>
            <a:t>, parser, ellenőrzők, kódgeneráló…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JDK-</a:t>
          </a:r>
          <a:r>
            <a:rPr lang="hu-HU" sz="1900" kern="1200" dirty="0" err="1"/>
            <a:t>val</a:t>
          </a:r>
          <a:r>
            <a:rPr lang="hu-HU" sz="1900" kern="1200" dirty="0"/>
            <a:t> fordul, java </a:t>
          </a:r>
          <a:r>
            <a:rPr lang="hu-HU" sz="1900" kern="1200" dirty="0" err="1"/>
            <a:t>bytecode-ra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Viselkedések, műveletek is jól leírhatóak</a:t>
          </a:r>
          <a:endParaRPr lang="en-US" sz="1900" kern="1200" dirty="0"/>
        </a:p>
      </dsp:txBody>
      <dsp:txXfrm>
        <a:off x="0" y="514011"/>
        <a:ext cx="7162544" cy="2021598"/>
      </dsp:txXfrm>
    </dsp:sp>
    <dsp:sp modelId="{3E4F5072-7148-40EA-A0B5-DCA28653B8B1}">
      <dsp:nvSpPr>
        <dsp:cNvPr id="0" name=""/>
        <dsp:cNvSpPr/>
      </dsp:nvSpPr>
      <dsp:spPr>
        <a:xfrm>
          <a:off x="371535" y="217508"/>
          <a:ext cx="50137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09" tIns="0" rIns="1895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Választott eszköz: </a:t>
          </a:r>
          <a:r>
            <a:rPr lang="hu-HU" sz="1900" kern="1200" dirty="0" err="1"/>
            <a:t>Kotlin</a:t>
          </a:r>
          <a:r>
            <a:rPr lang="hu-HU" sz="1900" kern="1200" dirty="0"/>
            <a:t> DSL</a:t>
          </a:r>
          <a:endParaRPr lang="en-US" sz="1900" kern="1200" dirty="0"/>
        </a:p>
      </dsp:txBody>
      <dsp:txXfrm>
        <a:off x="398915" y="244888"/>
        <a:ext cx="495902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574-F80F-4CC2-A923-9267EE346C6E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2BA7-E0BF-40CF-B9AA-D388A28584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7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44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388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511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72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18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1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145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50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68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16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58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97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96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8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0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44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28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30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7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60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586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3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2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43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2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0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5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3A63D-9524-4AB2-929F-89B21E00AA97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0091B-76C5-4FA3-8F8B-7CFF3648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554292"/>
            <a:ext cx="8019171" cy="23961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kényszerek megvalósítása magasszintű DSL alapján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2" descr="Kubernetes">
            <a:extLst>
              <a:ext uri="{FF2B5EF4-FFF2-40B4-BE49-F238E27FC236}">
                <a16:creationId xmlns:a16="http://schemas.microsoft.com/office/drawing/2014/main" id="{23C03E9C-2795-4B81-8050-AA2C2F8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85" y="5210576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AF49F9BE-85F6-43C1-B0AD-68D95B60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1979" y="5357438"/>
            <a:ext cx="1037170" cy="119752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6FD3AEC-DDA9-4BB6-85A2-10E249B1D759}"/>
              </a:ext>
            </a:extLst>
          </p:cNvPr>
          <p:cNvSpPr txBox="1"/>
          <p:nvPr/>
        </p:nvSpPr>
        <p:spPr>
          <a:xfrm>
            <a:off x="-816789" y="3731423"/>
            <a:ext cx="16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7F73A0-0F43-4A74-A00A-1F0C3CDEC74F}"/>
              </a:ext>
            </a:extLst>
          </p:cNvPr>
          <p:cNvSpPr/>
          <p:nvPr/>
        </p:nvSpPr>
        <p:spPr>
          <a:xfrm>
            <a:off x="300625" y="3230621"/>
            <a:ext cx="5337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/>
              <a:t>MSc</a:t>
            </a:r>
            <a:r>
              <a:rPr lang="hu-HU" dirty="0"/>
              <a:t> Önálló laboratórium 2</a:t>
            </a:r>
          </a:p>
          <a:p>
            <a:r>
              <a:rPr lang="hu-HU" dirty="0"/>
              <a:t>Készítette: Tieger Balázs</a:t>
            </a:r>
          </a:p>
          <a:p>
            <a:r>
              <a:rPr lang="hu-HU" dirty="0"/>
              <a:t>Konzulense: </a:t>
            </a:r>
            <a:r>
              <a:rPr lang="hu-HU" dirty="0" err="1"/>
              <a:t>Elekes</a:t>
            </a:r>
            <a:r>
              <a:rPr lang="hu-HU" dirty="0"/>
              <a:t> Márton</a:t>
            </a: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61FA30A4-893B-CEBC-08D8-B9970EB07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8339" y="5508534"/>
            <a:ext cx="1454063" cy="92333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843A616-C852-E070-8197-1193E4C1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00" y="5530330"/>
            <a:ext cx="713485" cy="7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5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50729" y="314476"/>
            <a:ext cx="7321720" cy="1006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DSL - szoftverminta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EDCEA8-148C-88EB-4EAB-59D1679B545A}"/>
              </a:ext>
            </a:extLst>
          </p:cNvPr>
          <p:cNvSpPr txBox="1"/>
          <p:nvPr/>
        </p:nvSpPr>
        <p:spPr>
          <a:xfrm>
            <a:off x="350729" y="1280545"/>
            <a:ext cx="866801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@MyDslMarker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BlockBuilder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.() -&gt; </a:t>
            </a:r>
            <a:r>
              <a:rPr lang="hu-H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BlockBuilder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builder.setup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builder.build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BlockBuilder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_field1: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InnerBlock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@MyDslMarker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primitiveField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@MyDslMarker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innerBlock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InnerBlock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.() -&gt; </a:t>
            </a:r>
            <a:r>
              <a:rPr lang="hu-H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InnerBlock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hu-H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hu-H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Validations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innerField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primitiveField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field1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InnerBlock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field2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8438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50729" y="314477"/>
            <a:ext cx="7321720" cy="5247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cap="none" dirty="0" err="1"/>
              <a:t>Demo</a:t>
            </a:r>
            <a:r>
              <a:rPr lang="hu-HU" sz="2800" cap="none" dirty="0"/>
              <a:t> – </a:t>
            </a:r>
            <a:r>
              <a:rPr lang="hu-HU" sz="2800" cap="none" dirty="0" err="1"/>
              <a:t>Validation</a:t>
            </a:r>
            <a:r>
              <a:rPr lang="hu-HU" sz="2800" cap="none" dirty="0"/>
              <a:t> / </a:t>
            </a:r>
            <a:r>
              <a:rPr lang="hu-HU" sz="2800" cap="none" dirty="0" err="1"/>
              <a:t>Sidecart</a:t>
            </a:r>
            <a:r>
              <a:rPr lang="hu-HU" sz="2800" cap="none" dirty="0"/>
              <a:t> </a:t>
            </a:r>
            <a:r>
              <a:rPr lang="hu-HU" sz="2800" cap="none" dirty="0" err="1"/>
              <a:t>injection</a:t>
            </a:r>
            <a:endParaRPr lang="hu-HU" sz="2800" cap="non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0F04D-717B-A6D6-E205-7063EB20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9" y="839245"/>
            <a:ext cx="8549013" cy="58433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rule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sz="1400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injector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hu-HU" altLang="hu-HU" sz="1400" dirty="0" err="1">
                <a:solidFill>
                  <a:srgbClr val="008080"/>
                </a:solidFill>
                <a:latin typeface="JetBrains Mono"/>
              </a:rPr>
              <a:t>path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inject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behavior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(context) 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withContext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rejectLabel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context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jqx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object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metadata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labels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reject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parseAs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bool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podName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context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jqx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object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metadata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parseAs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allowed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rejectLabel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status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hu-HU" altLang="hu-HU" sz="1400" dirty="0" err="1">
                <a:solidFill>
                  <a:srgbClr val="008080"/>
                </a:solidFill>
                <a:latin typeface="JetBrains Mono"/>
              </a:rPr>
              <a:t>code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403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message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You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cannot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this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because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rejection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$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rejectLabel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patch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add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metadata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labels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/app"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podName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?: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nil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add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spec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containers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/-"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buildJsonObject</a:t>
            </a:r>
            <a:r>
              <a:rPr kumimoji="0" lang="hu-HU" altLang="hu-HU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$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podName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-sidecar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"image"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"debian:11"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putJsonArray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command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hu-HU" altLang="hu-HU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sleep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hu-HU" altLang="hu-HU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infinity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}}}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09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50729" y="314477"/>
            <a:ext cx="7321720" cy="5247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cap="none" dirty="0" err="1"/>
              <a:t>Demo</a:t>
            </a:r>
            <a:r>
              <a:rPr lang="hu-HU" sz="2800" cap="none" dirty="0"/>
              <a:t> – </a:t>
            </a:r>
            <a:r>
              <a:rPr lang="hu-HU" sz="2800" cap="none" dirty="0" err="1"/>
              <a:t>Validation</a:t>
            </a:r>
            <a:r>
              <a:rPr lang="hu-HU" sz="2800" cap="none" dirty="0"/>
              <a:t> / </a:t>
            </a:r>
            <a:r>
              <a:rPr lang="hu-HU" sz="2800" cap="none" dirty="0" err="1"/>
              <a:t>Sidecart</a:t>
            </a:r>
            <a:r>
              <a:rPr lang="hu-HU" sz="2800" cap="none" dirty="0"/>
              <a:t> </a:t>
            </a:r>
            <a:r>
              <a:rPr lang="hu-HU" sz="2800" cap="none" dirty="0" err="1"/>
              <a:t>injection</a:t>
            </a:r>
            <a:endParaRPr lang="hu-HU" sz="2800" cap="none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F43F62A-0B13-9FC8-4FB9-47BAD327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29" y="1462870"/>
            <a:ext cx="7991605" cy="11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00624" y="139111"/>
            <a:ext cx="7321720" cy="5247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cap="none" dirty="0" err="1"/>
              <a:t>Demo</a:t>
            </a:r>
            <a:r>
              <a:rPr lang="hu-HU" sz="2800" cap="none" dirty="0"/>
              <a:t> – </a:t>
            </a:r>
            <a:r>
              <a:rPr lang="hu-HU" sz="2800" cap="none" dirty="0" err="1"/>
              <a:t>Validation</a:t>
            </a:r>
            <a:r>
              <a:rPr lang="hu-HU" sz="2800" cap="none" dirty="0"/>
              <a:t> / </a:t>
            </a:r>
            <a:r>
              <a:rPr lang="hu-HU" sz="2800" cap="none" dirty="0" err="1"/>
              <a:t>Sidecart</a:t>
            </a:r>
            <a:r>
              <a:rPr lang="hu-HU" sz="2800" cap="none" dirty="0"/>
              <a:t> </a:t>
            </a:r>
            <a:r>
              <a:rPr lang="hu-HU" sz="2800" cap="none" dirty="0" err="1"/>
              <a:t>injection</a:t>
            </a:r>
            <a:endParaRPr lang="hu-HU" sz="28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A15AF86-5B8C-D71B-0AE7-3FB47B377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9245"/>
            <a:ext cx="9144000" cy="60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cap="none" dirty="0"/>
              <a:t>Köszönöm a figyelmet!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674758F-9E9F-1A31-E7C4-C4B91D5C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1" y="3935665"/>
            <a:ext cx="3848019" cy="2530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01B20D2-210F-F549-D88C-4DFBCEF6C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71" y="1742339"/>
            <a:ext cx="2642991" cy="1983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 descr="A képen szöveg látható">
            <a:extLst>
              <a:ext uri="{FF2B5EF4-FFF2-40B4-BE49-F238E27FC236}">
                <a16:creationId xmlns:a16="http://schemas.microsoft.com/office/drawing/2014/main" id="{1AF9F4FF-6BB8-19FF-B67F-8908B508B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22646"/>
            <a:ext cx="3867277" cy="2356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005BD11-BF9D-1D80-4BB8-A49816F74D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47" y="1412887"/>
            <a:ext cx="3720229" cy="231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Use-Case példák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0B975317-14C4-0254-ABB6-CA1FC2153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133812"/>
              </p:ext>
            </p:extLst>
          </p:nvPr>
        </p:nvGraphicFramePr>
        <p:xfrm>
          <a:off x="333178" y="2278354"/>
          <a:ext cx="8534399" cy="301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695FDA1-06DE-BDEC-84E7-3CABBCB1F893}"/>
              </a:ext>
            </a:extLst>
          </p:cNvPr>
          <p:cNvGrpSpPr/>
          <p:nvPr/>
        </p:nvGrpSpPr>
        <p:grpSpPr>
          <a:xfrm>
            <a:off x="333177" y="1398034"/>
            <a:ext cx="8422515" cy="581079"/>
            <a:chOff x="0" y="368"/>
            <a:chExt cx="8534399" cy="603607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586EE86-0F61-28DE-A627-C66304435F81}"/>
                </a:ext>
              </a:extLst>
            </p:cNvPr>
            <p:cNvSpPr/>
            <p:nvPr/>
          </p:nvSpPr>
          <p:spPr>
            <a:xfrm>
              <a:off x="0" y="368"/>
              <a:ext cx="8534399" cy="603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B7DC472D-D27A-0C74-E93B-FF3B6032DDE5}"/>
                </a:ext>
              </a:extLst>
            </p:cNvPr>
            <p:cNvSpPr txBox="1"/>
            <p:nvPr/>
          </p:nvSpPr>
          <p:spPr>
            <a:xfrm>
              <a:off x="0" y="368"/>
              <a:ext cx="8534399" cy="6036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/>
                <a:t>Céges policy, vagy </a:t>
              </a:r>
              <a:r>
                <a:rPr lang="hu-HU" sz="2000" kern="1200" dirty="0" err="1"/>
                <a:t>kubernetes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best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practice</a:t>
              </a:r>
              <a:r>
                <a:rPr lang="hu-HU" sz="2000" kern="1200" dirty="0"/>
                <a:t> kikényszerítése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11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Kubernetes</a:t>
            </a:r>
            <a:r>
              <a:rPr lang="hu-HU" sz="4000" cap="none" dirty="0"/>
              <a:t> </a:t>
            </a:r>
            <a:r>
              <a:rPr lang="hu-HU" sz="4000" cap="none" dirty="0" err="1"/>
              <a:t>admission</a:t>
            </a:r>
            <a:r>
              <a:rPr lang="hu-HU" sz="4000" cap="none" dirty="0"/>
              <a:t> </a:t>
            </a:r>
            <a:r>
              <a:rPr lang="hu-HU" sz="4000" cap="none" dirty="0" err="1"/>
              <a:t>webhooks</a:t>
            </a:r>
            <a:endParaRPr lang="hu-HU" sz="4000" cap="none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19F9B53-8E1C-89FE-78C1-2D7DC9AB9943}"/>
              </a:ext>
            </a:extLst>
          </p:cNvPr>
          <p:cNvSpPr txBox="1"/>
          <p:nvPr/>
        </p:nvSpPr>
        <p:spPr>
          <a:xfrm>
            <a:off x="276423" y="2702900"/>
            <a:ext cx="61064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apiVersion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>
                <a:solidFill>
                  <a:srgbClr val="0000FF"/>
                </a:solidFill>
                <a:latin typeface="Consolas" panose="020B0609020204030204" pitchFamily="49" charset="0"/>
              </a:rPr>
              <a:t>v1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kind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Pod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metadata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labels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spec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-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dirty="0">
                <a:solidFill>
                  <a:srgbClr val="800000"/>
                </a:solidFill>
                <a:latin typeface="Consolas" panose="020B0609020204030204" pitchFamily="49" charset="0"/>
              </a:rPr>
              <a:t>image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nginx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    -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containerPort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8080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4967273-23A2-F61B-B90D-45C58AD7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3" y="1793967"/>
            <a:ext cx="5784149" cy="484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Szövegdoboz 30">
            <a:extLst>
              <a:ext uri="{FF2B5EF4-FFF2-40B4-BE49-F238E27FC236}">
                <a16:creationId xmlns:a16="http://schemas.microsoft.com/office/drawing/2014/main" id="{3206A3A9-C523-D72A-5FA6-03F92C40D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161897"/>
              </p:ext>
            </p:extLst>
          </p:nvPr>
        </p:nvGraphicFramePr>
        <p:xfrm>
          <a:off x="4109387" y="2277996"/>
          <a:ext cx="4546947" cy="184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Szövegdoboz 30">
            <a:extLst>
              <a:ext uri="{FF2B5EF4-FFF2-40B4-BE49-F238E27FC236}">
                <a16:creationId xmlns:a16="http://schemas.microsoft.com/office/drawing/2014/main" id="{C0D541FD-D0C5-D6D9-A14A-061AE88CC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999357"/>
              </p:ext>
            </p:extLst>
          </p:nvPr>
        </p:nvGraphicFramePr>
        <p:xfrm>
          <a:off x="4109387" y="4321885"/>
          <a:ext cx="4546947" cy="196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5576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Kubernetes</a:t>
            </a:r>
            <a:r>
              <a:rPr lang="hu-HU" sz="4000" cap="none" dirty="0"/>
              <a:t> </a:t>
            </a:r>
            <a:r>
              <a:rPr lang="hu-HU" sz="4000" cap="none" dirty="0" err="1"/>
              <a:t>admission</a:t>
            </a:r>
            <a:r>
              <a:rPr lang="hu-HU" sz="4000" cap="none" dirty="0"/>
              <a:t> </a:t>
            </a:r>
            <a:r>
              <a:rPr lang="hu-HU" sz="4000" cap="none" dirty="0" err="1"/>
              <a:t>webhooks</a:t>
            </a:r>
            <a:endParaRPr lang="hu-HU" sz="4000" cap="none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4967273-23A2-F61B-B90D-45C58AD7D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23" y="1793967"/>
            <a:ext cx="5784149" cy="484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20B9F689-CA87-E016-0944-C2E8B02D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6" y="3087591"/>
            <a:ext cx="8891368" cy="2461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731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2" y="522548"/>
            <a:ext cx="6662401" cy="98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 dirty="0" err="1"/>
              <a:t>Célok</a:t>
            </a:r>
            <a:r>
              <a:rPr lang="hu-HU" sz="4000" cap="none" dirty="0"/>
              <a:t> erre a félévre</a:t>
            </a:r>
            <a:endParaRPr lang="en-US" sz="4000" cap="none" dirty="0"/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CBCB3E8F-281D-0AF4-7249-14349B1D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050217"/>
              </p:ext>
            </p:extLst>
          </p:nvPr>
        </p:nvGraphicFramePr>
        <p:xfrm>
          <a:off x="338201" y="1828800"/>
          <a:ext cx="8267180" cy="376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87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>
            <a:extLst>
              <a:ext uri="{FF2B5EF4-FFF2-40B4-BE49-F238E27FC236}">
                <a16:creationId xmlns:a16="http://schemas.microsoft.com/office/drawing/2014/main" id="{2EE5F0FB-72AE-64F9-F9E9-4C40D02C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62" y="2778951"/>
            <a:ext cx="5166096" cy="3877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65599" y="314476"/>
            <a:ext cx="7306849" cy="1006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Kísérletező környezet</a:t>
            </a:r>
          </a:p>
        </p:txBody>
      </p:sp>
      <p:graphicFrame>
        <p:nvGraphicFramePr>
          <p:cNvPr id="11" name="Szövegdoboz 30">
            <a:extLst>
              <a:ext uri="{FF2B5EF4-FFF2-40B4-BE49-F238E27FC236}">
                <a16:creationId xmlns:a16="http://schemas.microsoft.com/office/drawing/2014/main" id="{BAE74532-A732-045A-5589-3D882C352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742440"/>
              </p:ext>
            </p:extLst>
          </p:nvPr>
        </p:nvGraphicFramePr>
        <p:xfrm>
          <a:off x="365599" y="1321435"/>
          <a:ext cx="2515386" cy="1658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Szövegdoboz 30">
            <a:extLst>
              <a:ext uri="{FF2B5EF4-FFF2-40B4-BE49-F238E27FC236}">
                <a16:creationId xmlns:a16="http://schemas.microsoft.com/office/drawing/2014/main" id="{989A9AD0-793B-7E06-444D-73269E32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965629"/>
              </p:ext>
            </p:extLst>
          </p:nvPr>
        </p:nvGraphicFramePr>
        <p:xfrm>
          <a:off x="277917" y="3189896"/>
          <a:ext cx="4097841" cy="3538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8" name="Kép 17">
            <a:extLst>
              <a:ext uri="{FF2B5EF4-FFF2-40B4-BE49-F238E27FC236}">
                <a16:creationId xmlns:a16="http://schemas.microsoft.com/office/drawing/2014/main" id="{AF778C90-F422-F164-C906-8F2628D1AB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4123" y="1673064"/>
            <a:ext cx="5306734" cy="1033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31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>
            <a:extLst>
              <a:ext uri="{FF2B5EF4-FFF2-40B4-BE49-F238E27FC236}">
                <a16:creationId xmlns:a16="http://schemas.microsoft.com/office/drawing/2014/main" id="{7EED4463-FFB2-F82B-9634-ED71647F5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3" y="1193923"/>
            <a:ext cx="8007149" cy="4974138"/>
          </a:xfrm>
          <a:prstGeom prst="rect">
            <a:avLst/>
          </a:prstGeom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65599" y="314476"/>
            <a:ext cx="7306849" cy="1006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Architektúra</a:t>
            </a:r>
          </a:p>
        </p:txBody>
      </p:sp>
    </p:spTree>
    <p:extLst>
      <p:ext uri="{BB962C8B-B14F-4D97-AF65-F5344CB8AC3E}">
        <p14:creationId xmlns:p14="http://schemas.microsoft.com/office/powerpoint/2010/main" val="541350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>
            <a:extLst>
              <a:ext uri="{FF2B5EF4-FFF2-40B4-BE49-F238E27FC236}">
                <a16:creationId xmlns:a16="http://schemas.microsoft.com/office/drawing/2014/main" id="{7EED4463-FFB2-F82B-9634-ED71647F5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3" y="1193923"/>
            <a:ext cx="8007149" cy="4974138"/>
          </a:xfrm>
          <a:prstGeom prst="rect">
            <a:avLst/>
          </a:prstGeom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65599" y="314476"/>
            <a:ext cx="7306849" cy="1006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Architektúra</a:t>
            </a: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2B5AA6DC-5C6B-11B8-E43E-59849A0E1B82}"/>
              </a:ext>
            </a:extLst>
          </p:cNvPr>
          <p:cNvSpPr/>
          <p:nvPr/>
        </p:nvSpPr>
        <p:spPr>
          <a:xfrm>
            <a:off x="3319078" y="5455085"/>
            <a:ext cx="2751758" cy="704202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2CE9AAC-6513-8AEC-927A-42BC6B6FA576}"/>
              </a:ext>
            </a:extLst>
          </p:cNvPr>
          <p:cNvSpPr/>
          <p:nvPr/>
        </p:nvSpPr>
        <p:spPr>
          <a:xfrm>
            <a:off x="1211580" y="3429000"/>
            <a:ext cx="3097373" cy="1005214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A580516-6CFF-2D95-3070-CE897BA53FC3}"/>
              </a:ext>
            </a:extLst>
          </p:cNvPr>
          <p:cNvSpPr txBox="1"/>
          <p:nvPr/>
        </p:nvSpPr>
        <p:spPr>
          <a:xfrm>
            <a:off x="840719" y="552173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Demo</a:t>
            </a:r>
            <a:endParaRPr lang="hu-HU" dirty="0"/>
          </a:p>
          <a:p>
            <a:r>
              <a:rPr lang="hu-HU" dirty="0"/>
              <a:t>POC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599D391E-207F-16D8-897F-6D7F70B26955}"/>
              </a:ext>
            </a:extLst>
          </p:cNvPr>
          <p:cNvSpPr/>
          <p:nvPr/>
        </p:nvSpPr>
        <p:spPr>
          <a:xfrm>
            <a:off x="576323" y="5569192"/>
            <a:ext cx="230120" cy="237994"/>
          </a:xfrm>
          <a:prstGeom prst="ellipse">
            <a:avLst/>
          </a:prstGeom>
          <a:solidFill>
            <a:srgbClr val="95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C18121C2-5394-3291-3CB3-FF56350C6BD7}"/>
              </a:ext>
            </a:extLst>
          </p:cNvPr>
          <p:cNvSpPr/>
          <p:nvPr/>
        </p:nvSpPr>
        <p:spPr>
          <a:xfrm>
            <a:off x="576323" y="5850145"/>
            <a:ext cx="230120" cy="2379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061AB5BA-0ABF-A601-831B-3722F8AEAE01}"/>
              </a:ext>
            </a:extLst>
          </p:cNvPr>
          <p:cNvCxnSpPr/>
          <p:nvPr/>
        </p:nvCxnSpPr>
        <p:spPr>
          <a:xfrm>
            <a:off x="3398521" y="1872615"/>
            <a:ext cx="84093" cy="0"/>
          </a:xfrm>
          <a:prstGeom prst="line">
            <a:avLst/>
          </a:prstGeom>
          <a:ln w="762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1EF1F78-4F3C-3767-0DBB-0DE9AB66A155}"/>
              </a:ext>
            </a:extLst>
          </p:cNvPr>
          <p:cNvCxnSpPr/>
          <p:nvPr/>
        </p:nvCxnSpPr>
        <p:spPr>
          <a:xfrm>
            <a:off x="607290" y="2576830"/>
            <a:ext cx="84093" cy="0"/>
          </a:xfrm>
          <a:prstGeom prst="line">
            <a:avLst/>
          </a:prstGeom>
          <a:ln w="762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C0A7BBC7-8703-B02B-DD4E-F951FD1A7EB0}"/>
              </a:ext>
            </a:extLst>
          </p:cNvPr>
          <p:cNvCxnSpPr>
            <a:cxnSpLocks/>
          </p:cNvCxnSpPr>
          <p:nvPr/>
        </p:nvCxnSpPr>
        <p:spPr>
          <a:xfrm>
            <a:off x="5627167" y="3632722"/>
            <a:ext cx="84093" cy="0"/>
          </a:xfrm>
          <a:prstGeom prst="line">
            <a:avLst/>
          </a:prstGeom>
          <a:ln w="762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F61C0574-2E59-27A1-9E5B-69492A5C9B3A}"/>
              </a:ext>
            </a:extLst>
          </p:cNvPr>
          <p:cNvCxnSpPr/>
          <p:nvPr/>
        </p:nvCxnSpPr>
        <p:spPr>
          <a:xfrm>
            <a:off x="4186760" y="1321435"/>
            <a:ext cx="84093" cy="0"/>
          </a:xfrm>
          <a:prstGeom prst="line">
            <a:avLst/>
          </a:prstGeom>
          <a:ln w="762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91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50729" y="314476"/>
            <a:ext cx="7321720" cy="1006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DSL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EDCEA8-148C-88EB-4EAB-59D1679B545A}"/>
              </a:ext>
            </a:extLst>
          </p:cNvPr>
          <p:cNvSpPr txBox="1"/>
          <p:nvPr/>
        </p:nvSpPr>
        <p:spPr>
          <a:xfrm>
            <a:off x="603593" y="1449887"/>
            <a:ext cx="544882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primitiveField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 value"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inner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Szövegdoboz 30">
            <a:extLst>
              <a:ext uri="{FF2B5EF4-FFF2-40B4-BE49-F238E27FC236}">
                <a16:creationId xmlns:a16="http://schemas.microsoft.com/office/drawing/2014/main" id="{FB85194F-9EFD-4063-96EA-716303307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948044"/>
              </p:ext>
            </p:extLst>
          </p:nvPr>
        </p:nvGraphicFramePr>
        <p:xfrm>
          <a:off x="603593" y="3429000"/>
          <a:ext cx="7162544" cy="2668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zövegdoboz 5">
            <a:extLst>
              <a:ext uri="{FF2B5EF4-FFF2-40B4-BE49-F238E27FC236}">
                <a16:creationId xmlns:a16="http://schemas.microsoft.com/office/drawing/2014/main" id="{67CC7EE1-2D3F-9471-AD0B-AD7345E84867}"/>
              </a:ext>
            </a:extLst>
          </p:cNvPr>
          <p:cNvSpPr txBox="1"/>
          <p:nvPr/>
        </p:nvSpPr>
        <p:spPr>
          <a:xfrm>
            <a:off x="3490842" y="1221319"/>
            <a:ext cx="2417523" cy="369332"/>
          </a:xfrm>
          <a:prstGeom prst="roundRect">
            <a:avLst/>
          </a:prstGeom>
          <a:solidFill>
            <a:srgbClr val="052F61">
              <a:hueOff val="0"/>
              <a:satOff val="0"/>
              <a:lumOff val="0"/>
              <a:alphaOff val="0"/>
            </a:srgbClr>
          </a:solidFill>
          <a:ln w="12700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72938" tIns="0" rIns="172938" bIns="0" numCol="1" spcCol="1270" anchor="ctr" anchorCtr="0">
            <a:no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Ilyesmit szeretnék</a:t>
            </a:r>
          </a:p>
        </p:txBody>
      </p:sp>
    </p:spTree>
    <p:extLst>
      <p:ext uri="{BB962C8B-B14F-4D97-AF65-F5344CB8AC3E}">
        <p14:creationId xmlns:p14="http://schemas.microsoft.com/office/powerpoint/2010/main" val="25088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600</Words>
  <Application>Microsoft Office PowerPoint</Application>
  <PresentationFormat>Diavetítés a képernyőre (4:3 oldalarány)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JetBrains Mono</vt:lpstr>
      <vt:lpstr>Times New Roman</vt:lpstr>
      <vt:lpstr>Wingdings 3</vt:lpstr>
      <vt:lpstr>Szelet</vt:lpstr>
      <vt:lpstr>Kubernetes kényszerek megvalósítása magasszintű DSL alapján</vt:lpstr>
      <vt:lpstr>Use-Case példák</vt:lpstr>
      <vt:lpstr>Kubernetes admission webhooks</vt:lpstr>
      <vt:lpstr>Kubernetes admission webhooks</vt:lpstr>
      <vt:lpstr>Célok erre a félévre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alkalmazás  monitorozása és pingelése</dc:title>
  <dc:creator>Balázs Tieger</dc:creator>
  <cp:lastModifiedBy>Balázs Tieger</cp:lastModifiedBy>
  <cp:revision>27</cp:revision>
  <dcterms:created xsi:type="dcterms:W3CDTF">2022-05-19T21:57:58Z</dcterms:created>
  <dcterms:modified xsi:type="dcterms:W3CDTF">2022-12-13T13:11:37Z</dcterms:modified>
</cp:coreProperties>
</file>