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jpeg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58" r:id="rId6"/>
    <p:sldId id="261" r:id="rId7"/>
    <p:sldId id="259" r:id="rId8"/>
    <p:sldId id="262" r:id="rId9"/>
    <p:sldId id="265" r:id="rId10"/>
    <p:sldId id="269" r:id="rId11"/>
    <p:sldId id="26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3" autoAdjust="0"/>
    <p:restoredTop sz="94667" autoAdjust="0"/>
  </p:normalViewPr>
  <p:slideViewPr>
    <p:cSldViewPr>
      <p:cViewPr varScale="1">
        <p:scale>
          <a:sx n="69" d="100"/>
          <a:sy n="69" d="100"/>
        </p:scale>
        <p:origin x="-1040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2019/12/14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01300" y="2420888"/>
            <a:ext cx="77048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OCR A Extended" panose="02010509020102010303" pitchFamily="50" charset="0"/>
              </a:rPr>
              <a:t>WebChatroom</a:t>
            </a:r>
            <a:endParaRPr lang="zh-CN" altLang="en-US" sz="8800" b="1" dirty="0">
              <a:solidFill>
                <a:schemeClr val="tx1">
                  <a:lumMod val="75000"/>
                  <a:lumOff val="25000"/>
                </a:schemeClr>
              </a:solidFill>
              <a:latin typeface="OCR A Extended" panose="020105090201020103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63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8712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组内分工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1567" y="886073"/>
            <a:ext cx="9255126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736" y="2060848"/>
            <a:ext cx="794216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535996" y="1940447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通信实现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9464" y="3935924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</a:t>
            </a:r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制作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39952" y="3861048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界面与通信控制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936656" y="2828525"/>
            <a:ext cx="794216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217777" y="3935924"/>
            <a:ext cx="794216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187624" y="1958315"/>
            <a:ext cx="1858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界面实现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605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79712" y="2204864"/>
            <a:ext cx="5328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sz="7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运行展示</a:t>
            </a:r>
            <a:endParaRPr lang="zh-CN" altLang="en-US" sz="7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590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0672" y="158457"/>
            <a:ext cx="273630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功能需求</a:t>
            </a:r>
            <a:r>
              <a:rPr lang="zh-CN" altLang="en-US" sz="4400" b="1" dirty="0" smtClean="0">
                <a:solidFill>
                  <a:schemeClr val="bg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endParaRPr lang="zh-CN" altLang="en-US" sz="4400" b="1" dirty="0">
              <a:solidFill>
                <a:schemeClr val="bg2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5864" y="1196752"/>
            <a:ext cx="74888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用户的非重复登录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-----------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输入用户名然后登入聊天室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实现登录与聊天界面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显示用户登入信息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---------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显示某</a:t>
            </a:r>
            <a:r>
              <a:rPr lang="zh-CN" alt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用户登入或退出</a:t>
            </a:r>
            <a:endParaRPr lang="en-US" altLang="zh-CN" sz="24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zh-CN" altLang="en-US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能在网页打开</a:t>
            </a:r>
            <a:endParaRPr lang="en-US" altLang="zh-CN" sz="3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0" y="927898"/>
            <a:ext cx="9144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右箭头 5"/>
          <p:cNvSpPr/>
          <p:nvPr/>
        </p:nvSpPr>
        <p:spPr>
          <a:xfrm>
            <a:off x="231102" y="1419742"/>
            <a:ext cx="296912" cy="14401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26" y="2564904"/>
            <a:ext cx="347663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02" y="3131095"/>
            <a:ext cx="347663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02" y="4149080"/>
            <a:ext cx="347663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641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35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设计思路</a:t>
            </a:r>
            <a:endParaRPr lang="zh-CN" altLang="en-US" sz="4400" b="1" spc="3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804" y="886073"/>
            <a:ext cx="9255126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61" y="1243301"/>
            <a:ext cx="347663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07319" y="1140768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技术选择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7424" y="1663988"/>
            <a:ext cx="828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err="1" smtClean="0"/>
              <a:t>Websocket</a:t>
            </a:r>
            <a:r>
              <a:rPr lang="en-US" altLang="zh-CN" sz="3600" b="1" dirty="0" smtClean="0"/>
              <a:t> </a:t>
            </a:r>
            <a:r>
              <a:rPr lang="en-US" altLang="zh-CN" sz="3600" b="1" dirty="0" smtClean="0"/>
              <a:t> </a:t>
            </a:r>
            <a:r>
              <a:rPr lang="en-US" altLang="zh-CN" sz="3600" b="1" dirty="0" smtClean="0"/>
              <a:t>+ </a:t>
            </a:r>
            <a:r>
              <a:rPr lang="en-US" altLang="zh-CN" sz="3600" b="1" dirty="0" smtClean="0"/>
              <a:t> HTML/CSS    </a:t>
            </a:r>
            <a:r>
              <a:rPr lang="en-US" altLang="zh-CN" sz="3600" b="1" dirty="0" smtClean="0"/>
              <a:t>+    </a:t>
            </a:r>
            <a:r>
              <a:rPr lang="en-US" altLang="zh-CN" sz="3600" b="1" dirty="0" err="1" smtClean="0"/>
              <a:t>SpringMVC</a:t>
            </a:r>
            <a:endParaRPr lang="zh-CN" altLang="en-US" sz="3600" b="1" dirty="0"/>
          </a:p>
        </p:txBody>
      </p:sp>
      <p:sp>
        <p:nvSpPr>
          <p:cNvPr id="7" name="下箭头 6"/>
          <p:cNvSpPr/>
          <p:nvPr/>
        </p:nvSpPr>
        <p:spPr>
          <a:xfrm>
            <a:off x="1475656" y="2310319"/>
            <a:ext cx="396044" cy="104667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4369737" y="2307157"/>
            <a:ext cx="396044" cy="104667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7236296" y="2307158"/>
            <a:ext cx="396044" cy="104667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11560" y="3501008"/>
            <a:ext cx="23042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基本</a:t>
            </a:r>
            <a:r>
              <a:rPr lang="zh-CN" altLang="en-US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通信私信</a:t>
            </a:r>
            <a:endParaRPr lang="en-US" altLang="zh-CN" sz="36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z="3600" b="1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及时通信</a:t>
            </a:r>
            <a:endParaRPr lang="zh-CN" altLang="en-US" sz="36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415631" y="3653408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界面实现</a:t>
            </a:r>
            <a:endParaRPr lang="en-US" altLang="zh-CN" sz="36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282190" y="3653407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框架搭建</a:t>
            </a:r>
            <a:endParaRPr lang="en-US" altLang="zh-CN" sz="3600" b="1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310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35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设计思路</a:t>
            </a:r>
            <a:endParaRPr lang="zh-CN" altLang="en-US" sz="4400" b="1" spc="3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804" y="886073"/>
            <a:ext cx="9255126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61" y="1243301"/>
            <a:ext cx="347663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7424" y="1116767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环境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7584" y="2204864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 err="1" smtClean="0"/>
              <a:t>Eclispe</a:t>
            </a:r>
            <a:r>
              <a:rPr lang="en-US" altLang="zh-CN" sz="4400" dirty="0" smtClean="0"/>
              <a:t>    +     jdk1.8    +      tomcat8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83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504" y="116632"/>
            <a:ext cx="35283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spc="300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设计思路</a:t>
            </a:r>
            <a:endParaRPr lang="zh-CN" altLang="en-US" sz="4400" b="1" spc="3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7424" y="1116767"/>
            <a:ext cx="28083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设计界面</a:t>
            </a:r>
            <a:endParaRPr lang="zh-CN" altLang="en-US" sz="28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907" y="1619864"/>
            <a:ext cx="7064339" cy="4851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71945" y="6478397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            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登入界面                                                                                        </a:t>
            </a:r>
            <a:endParaRPr lang="zh-CN" altLang="en-US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804" y="886073"/>
            <a:ext cx="9255126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761" y="1243301"/>
            <a:ext cx="347663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000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48680"/>
            <a:ext cx="6812522" cy="5112568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49769" y="5949280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聊天界面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429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8712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程序流程</a:t>
            </a:r>
            <a:r>
              <a:rPr lang="en-US" altLang="zh-CN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en-US" altLang="zh-CN" sz="4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websocket</a:t>
            </a:r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执行流程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563" y="886073"/>
            <a:ext cx="9255126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83" t="2608" r="6323" b="13671"/>
          <a:stretch/>
        </p:blipFill>
        <p:spPr>
          <a:xfrm>
            <a:off x="503548" y="1032123"/>
            <a:ext cx="8136904" cy="532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2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563" y="886073"/>
            <a:ext cx="9255126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79512" y="116632"/>
            <a:ext cx="8712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程序流程</a:t>
            </a:r>
            <a:r>
              <a:rPr lang="en-US" altLang="zh-CN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用户加入房间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48" y="1061149"/>
            <a:ext cx="8318924" cy="544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2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512" y="116632"/>
            <a:ext cx="87129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程序流程</a:t>
            </a:r>
            <a:r>
              <a:rPr lang="en-US" altLang="zh-CN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-</a:t>
            </a:r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幼圆" panose="02010509060101010101" pitchFamily="49" charset="-122"/>
                <a:ea typeface="幼圆" panose="02010509060101010101" pitchFamily="49" charset="-122"/>
              </a:rPr>
              <a:t>消息推送</a:t>
            </a:r>
            <a:endParaRPr lang="zh-CN" altLang="en-US" sz="44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563" y="886073"/>
            <a:ext cx="9255126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97" y="1628800"/>
            <a:ext cx="9052088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53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109</Words>
  <Application>Microsoft Office PowerPoint</Application>
  <PresentationFormat>全屏显示(4:3)</PresentationFormat>
  <Paragraphs>31</Paragraphs>
  <Slides>11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WTJ</dc:creator>
  <cp:lastModifiedBy>Windows 用户</cp:lastModifiedBy>
  <cp:revision>13</cp:revision>
  <dcterms:created xsi:type="dcterms:W3CDTF">2019-11-30T07:00:03Z</dcterms:created>
  <dcterms:modified xsi:type="dcterms:W3CDTF">2019-12-14T01:52:49Z</dcterms:modified>
</cp:coreProperties>
</file>