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6c0e22b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6c0e22b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c0e22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c0e22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c0e22b0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c0e22b0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c0e22b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c0e22b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c0e22b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c0e22b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c0e22b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c0e22b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c0e22b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c0e22b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c0e22b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c0e22b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6c0e22b0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6c0e22b0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en-us/azure/machine-learning/studio-module-reference/partition-and-sample" TargetMode="External"/><Relationship Id="rId4" Type="http://schemas.openxmlformats.org/officeDocument/2006/relationships/hyperlink" Target="https://docs.microsoft.com/en-us/azure/machine-learning/studio-module-reference/permutation-feature-importance" TargetMode="External"/><Relationship Id="rId5" Type="http://schemas.openxmlformats.org/officeDocument/2006/relationships/hyperlink" Target="https://docs.microsoft.com/en-us/azure/machine-learning/studio-module-reference/cross-validate-model#bkmk_swee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Automobile Prices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ML Studio (classic): Partition and Sample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ML Studio (classic): Permutation Feature Importance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ML Studio (classic): Cross-Validate Model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4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Prices of various automobiles against make, model and technical specifications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205 observations and 26 columns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Missing values in the data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symboling: rating corresponds to the degree to which the auto is more risky than its price indicates. Cars are initially assigned a risk factor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normalized-losses:  relative average loss payment per insured vehicle year. This value is normalized for all autos within a particular size classification (two-door small, station wagons, sports/speciality, etc…), and represents the average loss per car per year.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600" y="1355475"/>
            <a:ext cx="5204749" cy="162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600" y="3114450"/>
            <a:ext cx="5204740" cy="16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distribution of cars is positively skewed; </a:t>
            </a:r>
            <a:r>
              <a:rPr lang="en"/>
              <a:t>Presence</a:t>
            </a:r>
            <a:r>
              <a:rPr lang="en"/>
              <a:t> of outlier prices.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113" y="504075"/>
            <a:ext cx="3648075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00" y="589800"/>
            <a:ext cx="38100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was split 80:20;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later permutation importances, less important features were removed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MICE used to impute missing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Outlier data removed when model is being trained (testing data not clipped)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Numerical features were standardized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300" y="1170125"/>
            <a:ext cx="5388301" cy="315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5-Fold CV was performed on the training split to allow for cross-validated hyperparameter tuning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split in k-fold CV, data transforms are fitted to that split’s training fold. This prevents data leakage during k-fold CV.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inference, data transformers are refitted to the entire training split.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25" y="1584522"/>
            <a:ext cx="5232651" cy="25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Workflow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13" y="233000"/>
            <a:ext cx="619736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Linear Regression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4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RMSE of 3484.97 on CV folds, and RMSE of 4124.12 on the hold out 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indicates the model may not generalize well to new data.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Residuals do not appear to be normally distributed. OLS Regression assumes that the residuals are normally distributed.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51" y="879200"/>
            <a:ext cx="5380351" cy="4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Decision Forest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3853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Initial: Average RMSE of 3956.74 on CV folds, RMSE of 3963.41 on the hold out 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hyperparameter tuning, RMSE decreased to 3864.77 on CV and 3543.18 on hold out set.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9225"/>
            <a:ext cx="9144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61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Permutation importance was used to generate feature importances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Used: Decision Forest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7 scoring features were kept, resulting in a improvement in the RMSE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975" y="0"/>
            <a:ext cx="21890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342550"/>
            <a:ext cx="20097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5">
            <a:alphaModFix/>
          </a:blip>
          <a:srcRect b="0" l="31337" r="0" t="0"/>
          <a:stretch/>
        </p:blipFill>
        <p:spPr>
          <a:xfrm>
            <a:off x="139200" y="3975150"/>
            <a:ext cx="4542701" cy="1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