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afa1ff4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3afa1ff4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afa1ff4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afa1ff4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afa1ff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afa1ff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afa1ff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3afa1ff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afa1ff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3afa1ff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afa1ff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afa1ff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afa1ff4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afa1ff4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afa1ff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afa1ff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afa1ff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afa1ff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afa1ff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3afa1ff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azure/machine-learning/studio-module-reference/split-data" TargetMode="External"/><Relationship Id="rId4" Type="http://schemas.openxmlformats.org/officeDocument/2006/relationships/hyperlink" Target="https://docs.microsoft.com/en-us/azure/machine-learning/studio-module-reference/filter-based-feature-selection" TargetMode="External"/><Relationship Id="rId5" Type="http://schemas.openxmlformats.org/officeDocument/2006/relationships/hyperlink" Target="https://docs.microsoft.com/en-us/azure/machine-learning/studio-module-reference/cross-validate-model#bkmk_sweep" TargetMode="External"/><Relationship Id="rId6" Type="http://schemas.openxmlformats.org/officeDocument/2006/relationships/hyperlink" Target="https://upload.wikimedia.org/wikipedia/commons/6/6e/St%C3%B6wer_Titanic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Deployment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" y="304800"/>
            <a:ext cx="8323250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ML Studio (classic): Split Data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ML Studio (classic): Filter Based Feature Selection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ML Studio (classic): Cross-Validate Model - Azure | Microsoft 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Stöwer_Titanic.jpg (640×438) (wikimedia.org)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consists of the lengths and widths of the sepal and petal of irises of two </a:t>
            </a:r>
            <a:r>
              <a:rPr lang="en"/>
              <a:t>species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 observations and 4 attributes, with Class being the target label.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missing values.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800" y="1357313"/>
            <a:ext cx="43815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425" y="2789925"/>
            <a:ext cx="2700450" cy="2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981075"/>
            <a:ext cx="6953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550"/>
            <a:ext cx="9144001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55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was split 80:20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10-fold cross validation done on the training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for 10-fold CV were compared with the results on the hold out set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25" y="1216275"/>
            <a:ext cx="4992300" cy="31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Workflow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each CV fold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50" y="172925"/>
            <a:ext cx="5992885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performed well on both cross-validation and the hold-out set, having a perfect accuracy of 100%.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608863"/>
            <a:ext cx="3883675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a Chi Squared test conducted on the features, petal length and width had the greatest association with the class label.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250" y="1677788"/>
            <a:ext cx="4527600" cy="17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874" y="2256700"/>
            <a:ext cx="2835575" cy="2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Deployment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188" y="189050"/>
            <a:ext cx="6427626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