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6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  <Relationship Id="rId1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Improvement (Feature Engineering &amp; Hyperparam Tuning)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Interpretation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b4Du2S5Aevn_OEzaf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bANNwsVpNe2wECCHe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b4EKICK_yG8Ecjc4L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b4FexhtSwzdRFzxel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b4PpfATKy_npON4Ca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b4SHl5dz0QFyMSUz4K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b79vv8rHbDM0Xee4l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bA2mhPo6OjYURNxQAu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bAF5cGdrwGEMNtLf-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bALLJ6kQYpMde3QXav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2021-06-05T01:58:29.083Z</dcterms:created>
  <dcterms:modified xsi:type="dcterms:W3CDTF">2021-06-05T01:58:29.083Z</dcterms:modified>
</cp:coreProperties>
</file>