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c0bf72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6c0bf72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c0bf72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6c0bf72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6c0bf72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6c0bf72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c0bf72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c0bf72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c0bf72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c0bf72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c0bf72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c0bf72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6c0bf729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6c0bf729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c0bf72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c0bf72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c0bf72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c0bf72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c0bf72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c0bf72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c0bf729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c0bf729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c0bf729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6c0bf729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c0bf72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c0bf72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c0bf72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c0bf72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c0bf729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c0bf729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icrosoft.com/en-us/azure/machine-learning/studio-module-reference/partition-and-sample" TargetMode="External"/><Relationship Id="rId4" Type="http://schemas.openxmlformats.org/officeDocument/2006/relationships/hyperlink" Target="https://docs.microsoft.com/en-us/azure/machine-learning/studio-module-reference/permutation-feature-importance" TargetMode="External"/><Relationship Id="rId5" Type="http://schemas.openxmlformats.org/officeDocument/2006/relationships/hyperlink" Target="https://docs.microsoft.com/en-us/azure/machine-learning/studio-module-reference/cross-validate-model#bkmk_sweep" TargetMode="External"/><Relationship Id="rId6" Type="http://schemas.openxmlformats.org/officeDocument/2006/relationships/hyperlink" Target="https://upload.wikimedia.org/wikipedia/commons/6/6e/St%C3%B6wer_Titanic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Survival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650" y="1233175"/>
            <a:ext cx="4045200" cy="276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Search algorithm is used to find the optimal hyperparameters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reduce risk of overfitting, the hyperparameter search is done using k-fold CV.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800" y="950188"/>
            <a:ext cx="203569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Logistic Regression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Accuracy of 78.5% on CV folds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of 80.8% on hold-out set suggests model </a:t>
            </a:r>
            <a:r>
              <a:rPr lang="en"/>
              <a:t>is able to generalize well as it has not overfitted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has higher precision than recall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425" y="581100"/>
            <a:ext cx="367617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33" y="3997496"/>
            <a:ext cx="4257588" cy="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</a:t>
            </a:r>
            <a:r>
              <a:rPr lang="en"/>
              <a:t>SVM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Accuracy of 79.2% on CV folds, an improvement over Logistic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of 78.5% on the hold out set suggests model might be overfitting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9225"/>
            <a:ext cx="407937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040200"/>
            <a:ext cx="4572000" cy="96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Boosted </a:t>
            </a:r>
            <a:r>
              <a:rPr lang="en"/>
              <a:t>Decision</a:t>
            </a:r>
            <a:r>
              <a:rPr lang="en"/>
              <a:t> Tree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accuracy of 78.7% on CV folds, is a slight improvement over Logistic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of 83.6% on hold-out set; Model does not appear to be 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00" y="514675"/>
            <a:ext cx="413211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721" y="4335650"/>
            <a:ext cx="4384624" cy="8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Permutation importance was used to generate feature importances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Used: Boosted Decision Trees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Sex and Age were deemed the most important features </a:t>
            </a:r>
            <a:r>
              <a:rPr lang="en"/>
              <a:t>when predicting survival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Makes sense, as women and children were granted priority access to lifeboats during the sinking of the Titanic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 of Embarkation and Number of Relatives had little impact on the prediction accuracy of the model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050" y="1265238"/>
            <a:ext cx="19812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ML Studio (classic): Partition and Sample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ML Studio (classic): Permutation Feature Importance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ML Studio (classic): Cross-Validate Model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Stöwer_Titanic.jpg (640×438) (wikimedia.org)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7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contains passenger information of passengers on board the Titanic.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891 observations and 12 attributes, with Survived being the target attribute.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SipSp = No. of Siblings and Spouses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Parch = No. of Parents and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Embarked = Port in which the passenger boarded the Titanic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600" y="1575625"/>
            <a:ext cx="5077400" cy="21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4230575"/>
            <a:ext cx="8457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were males; Age distribution is </a:t>
            </a:r>
            <a:r>
              <a:rPr lang="en"/>
              <a:t>positively</a:t>
            </a:r>
            <a:r>
              <a:rPr lang="en"/>
              <a:t> skewed, with most being young adults.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0" y="420463"/>
            <a:ext cx="352425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900" y="430000"/>
            <a:ext cx="39052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passengers were in the third class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241950"/>
            <a:ext cx="3819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Parents and Children (Parch) &amp; Siblings and Spouses (SibSp) is positively skewed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63" y="506938"/>
            <a:ext cx="38385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445013"/>
            <a:ext cx="38766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1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split 80:20; Stratified split to ensure same class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PassengerId, Name, ticket and cabin features were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MICE used to impute missing Age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features were standardized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1351" r="10332" t="0"/>
          <a:stretch/>
        </p:blipFill>
        <p:spPr>
          <a:xfrm>
            <a:off x="3450900" y="3989175"/>
            <a:ext cx="5509926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650" y="1232100"/>
            <a:ext cx="5558400" cy="26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1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5-Fold CV was performed on the training split</a:t>
            </a:r>
            <a:r>
              <a:rPr lang="en"/>
              <a:t> to allow for cross-validated hyperparameter tuning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split in k-fold CV, data transforms are fitted to that split’s training fold. This prevents data leakage during k-fold CV.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inference, data transformers are refitted to the entire training split.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00" y="0"/>
            <a:ext cx="1350275" cy="27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325" y="2547225"/>
            <a:ext cx="5386127" cy="259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Workflow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500" y="304800"/>
            <a:ext cx="6081000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