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5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ype="http://schemas.openxmlformats.org/officeDocument/2006/relationships/presProps" Target="presProps.xml"/>  <Relationship Id="rId12" Type="http://schemas.openxmlformats.org/officeDocument/2006/relationships/viewProps" Target="viewProps.xml"/>  <Relationship Id="rId13" Type="http://schemas.openxmlformats.org/officeDocument/2006/relationships/theme" Target="theme/theme1.xml"/>  <Relationship Id="rId14" Type="http://schemas.openxmlformats.org/officeDocument/2006/relationships/tableStyles" Target="tableStyles.xml"/>  <Relationship Id="rId15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pkuV5dht_NyFt9BxMA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q-GyqEwCXEX95BFIUl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q-LTDOMx2wwYp4wipJ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q-QZBRyY31nEO1R9Fh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q-T52oLi11Oj1Jqt0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q-Y34HiOxRb6FBr_Nx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q-d_qniJwy-RwoE42L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q-hWoBKEXkXR0l3Tnm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q-kjXxffO8TClsMEld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2021-12-03T14:59:53.904Z</dcterms:created>
  <dcterms:modified xsi:type="dcterms:W3CDTF">2021-12-03T14:59:53.904Z</dcterms:modified>
</cp:coreProperties>
</file>