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6" r:id="rId8"/>
    <p:sldId id="311" r:id="rId9"/>
    <p:sldId id="278" r:id="rId10"/>
    <p:sldId id="279" r:id="rId11"/>
    <p:sldId id="312" r:id="rId12"/>
    <p:sldId id="280" r:id="rId13"/>
    <p:sldId id="282" r:id="rId14"/>
    <p:sldId id="283" r:id="rId15"/>
    <p:sldId id="284" r:id="rId16"/>
    <p:sldId id="285" r:id="rId17"/>
    <p:sldId id="288" r:id="rId18"/>
    <p:sldId id="286" r:id="rId19"/>
    <p:sldId id="290" r:id="rId20"/>
    <p:sldId id="291" r:id="rId21"/>
    <p:sldId id="295" r:id="rId22"/>
    <p:sldId id="292" r:id="rId23"/>
    <p:sldId id="294" r:id="rId24"/>
    <p:sldId id="293" r:id="rId25"/>
    <p:sldId id="298" r:id="rId26"/>
    <p:sldId id="299" r:id="rId27"/>
    <p:sldId id="296" r:id="rId28"/>
    <p:sldId id="297" r:id="rId29"/>
    <p:sldId id="300" r:id="rId30"/>
    <p:sldId id="301" r:id="rId31"/>
    <p:sldId id="302" r:id="rId32"/>
    <p:sldId id="303" r:id="rId33"/>
    <p:sldId id="305" r:id="rId34"/>
    <p:sldId id="306" r:id="rId35"/>
    <p:sldId id="307" r:id="rId36"/>
    <p:sldId id="308" r:id="rId37"/>
    <p:sldId id="304" r:id="rId38"/>
    <p:sldId id="309" r:id="rId39"/>
    <p:sldId id="310" r:id="rId40"/>
    <p:sldId id="313" r:id="rId41"/>
  </p:sldIdLst>
  <p:sldSz cx="18288000" cy="10287000"/>
  <p:notesSz cx="6858000" cy="9144000"/>
  <p:embeddedFontLst>
    <p:embeddedFont>
      <p:font typeface="Cabin" panose="020B060402020202020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Muli Bold" panose="020B0604020202020204" charset="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629B9-E179-4F0C-917D-D71660452228}" v="644" dt="2023-12-14T23:14:5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1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iến Dũng" userId="a99d9e16-5a20-4eea-9305-4aace0472364" providerId="ADAL" clId="{E3E629B9-E179-4F0C-917D-D71660452228}"/>
    <pc:docChg chg="undo custSel addSld delSld modSld sldOrd">
      <pc:chgData name="Nguyễn Tiến Dũng" userId="a99d9e16-5a20-4eea-9305-4aace0472364" providerId="ADAL" clId="{E3E629B9-E179-4F0C-917D-D71660452228}" dt="2023-12-14T23:31:58.942" v="8275"/>
      <pc:docMkLst>
        <pc:docMk/>
      </pc:docMkLst>
      <pc:sldChg chg="addSp delSp modSp mod modTransition modAnim">
        <pc:chgData name="Nguyễn Tiến Dũng" userId="a99d9e16-5a20-4eea-9305-4aace0472364" providerId="ADAL" clId="{E3E629B9-E179-4F0C-917D-D71660452228}" dt="2023-12-13T22:17:18.270" v="7270" actId="2711"/>
        <pc:sldMkLst>
          <pc:docMk/>
          <pc:sldMk cId="0" sldId="256"/>
        </pc:sldMkLst>
        <pc:spChg chg="mod topLvl">
          <ac:chgData name="Nguyễn Tiến Dũng" userId="a99d9e16-5a20-4eea-9305-4aace0472364" providerId="ADAL" clId="{E3E629B9-E179-4F0C-917D-D71660452228}" dt="2023-12-13T21:50:37.216" v="7106" actId="165"/>
          <ac:spMkLst>
            <pc:docMk/>
            <pc:sldMk cId="0" sldId="256"/>
            <ac:spMk id="4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04T16:54:26.965" v="46" actId="103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3T21:49:09.325" v="7100" actId="1076"/>
          <ac:spMkLst>
            <pc:docMk/>
            <pc:sldMk cId="0" sldId="256"/>
            <ac:spMk id="9" creationId="{62A06462-F205-7574-79AC-2C6473752BA0}"/>
          </ac:spMkLst>
        </pc:spChg>
        <pc:spChg chg="mod topLvl">
          <ac:chgData name="Nguyễn Tiến Dũng" userId="a99d9e16-5a20-4eea-9305-4aace0472364" providerId="ADAL" clId="{E3E629B9-E179-4F0C-917D-D71660452228}" dt="2023-12-13T22:17:18.270" v="7270" actId="2711"/>
          <ac:spMkLst>
            <pc:docMk/>
            <pc:sldMk cId="0" sldId="256"/>
            <ac:spMk id="24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1:50:44.339" v="7107" actId="165"/>
          <ac:spMkLst>
            <pc:docMk/>
            <pc:sldMk cId="0" sldId="256"/>
            <ac:spMk id="25" creationId="{00000000-0000-0000-0000-000000000000}"/>
          </ac:spMkLst>
        </pc:spChg>
        <pc:grpChg chg="del">
          <ac:chgData name="Nguyễn Tiến Dũng" userId="a99d9e16-5a20-4eea-9305-4aace0472364" providerId="ADAL" clId="{E3E629B9-E179-4F0C-917D-D71660452228}" dt="2023-12-13T21:50:37.216" v="7106" actId="165"/>
          <ac:grpSpMkLst>
            <pc:docMk/>
            <pc:sldMk cId="0" sldId="256"/>
            <ac:grpSpMk id="3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4T16:54:17.596" v="3" actId="478"/>
          <ac:grpSpMkLst>
            <pc:docMk/>
            <pc:sldMk cId="0" sldId="256"/>
            <ac:grpSpMk id="9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4T16:54:15.585" v="2" actId="478"/>
          <ac:grpSpMkLst>
            <pc:docMk/>
            <pc:sldMk cId="0" sldId="256"/>
            <ac:grpSpMk id="17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13T21:50:44.339" v="7107" actId="165"/>
          <ac:grpSpMkLst>
            <pc:docMk/>
            <pc:sldMk cId="0" sldId="256"/>
            <ac:grpSpMk id="23" creationId="{00000000-0000-0000-0000-000000000000}"/>
          </ac:grpSpMkLst>
        </pc:grpChg>
      </pc:sldChg>
      <pc:sldChg chg="addSp delSp modSp mod modTransition">
        <pc:chgData name="Nguyễn Tiến Dũng" userId="a99d9e16-5a20-4eea-9305-4aace0472364" providerId="ADAL" clId="{E3E629B9-E179-4F0C-917D-D71660452228}" dt="2023-12-13T21:59:19.210" v="7182"/>
        <pc:sldMkLst>
          <pc:docMk/>
          <pc:sldMk cId="0" sldId="257"/>
        </pc:sldMkLst>
        <pc:spChg chg="mod">
          <ac:chgData name="Nguyễn Tiến Dũng" userId="a99d9e16-5a20-4eea-9305-4aace0472364" providerId="ADAL" clId="{E3E629B9-E179-4F0C-917D-D71660452228}" dt="2023-12-09T18:59:37.061" v="1438" actId="1076"/>
          <ac:spMkLst>
            <pc:docMk/>
            <pc:sldMk cId="0" sldId="257"/>
            <ac:spMk id="2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4:02.157" v="1450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3:59.004" v="1449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3:56.925" v="1448" actId="478"/>
          <ac:spMkLst>
            <pc:docMk/>
            <pc:sldMk cId="0" sldId="257"/>
            <ac:spMk id="10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09T18:53:48.422" v="1419" actId="20577"/>
          <ac:spMkLst>
            <pc:docMk/>
            <pc:sldMk cId="0" sldId="257"/>
            <ac:spMk id="16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09T18:56:51.509" v="1426" actId="20577"/>
          <ac:spMkLst>
            <pc:docMk/>
            <pc:sldMk cId="0" sldId="257"/>
            <ac:spMk id="20" creationId="{00000000-0000-0000-0000-000000000000}"/>
          </ac:spMkLst>
        </pc:spChg>
        <pc:spChg chg="del mod">
          <ac:chgData name="Nguyễn Tiến Dũng" userId="a99d9e16-5a20-4eea-9305-4aace0472364" providerId="ADAL" clId="{E3E629B9-E179-4F0C-917D-D71660452228}" dt="2023-12-09T19:00:29.261" v="1443" actId="478"/>
          <ac:spMkLst>
            <pc:docMk/>
            <pc:sldMk cId="0" sldId="257"/>
            <ac:spMk id="26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09T18:53:42.859" v="1411" actId="20577"/>
          <ac:spMkLst>
            <pc:docMk/>
            <pc:sldMk cId="0" sldId="257"/>
            <ac:spMk id="27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3:51.337" v="1447" actId="478"/>
          <ac:spMkLst>
            <pc:docMk/>
            <pc:sldMk cId="0" sldId="257"/>
            <ac:spMk id="28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0:13.816" v="1440" actId="478"/>
          <ac:spMkLst>
            <pc:docMk/>
            <pc:sldMk cId="0" sldId="257"/>
            <ac:spMk id="29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3:51.337" v="1447" actId="478"/>
          <ac:spMkLst>
            <pc:docMk/>
            <pc:sldMk cId="0" sldId="257"/>
            <ac:spMk id="30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0:13.816" v="1440" actId="478"/>
          <ac:spMkLst>
            <pc:docMk/>
            <pc:sldMk cId="0" sldId="257"/>
            <ac:spMk id="31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0:02.031" v="1439" actId="478"/>
          <ac:spMkLst>
            <pc:docMk/>
            <pc:sldMk cId="0" sldId="257"/>
            <ac:spMk id="32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0:13.816" v="1440" actId="478"/>
          <ac:spMkLst>
            <pc:docMk/>
            <pc:sldMk cId="0" sldId="257"/>
            <ac:spMk id="33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0:13.816" v="1440" actId="478"/>
          <ac:spMkLst>
            <pc:docMk/>
            <pc:sldMk cId="0" sldId="257"/>
            <ac:spMk id="34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0:13.816" v="1440" actId="478"/>
          <ac:spMkLst>
            <pc:docMk/>
            <pc:sldMk cId="0" sldId="257"/>
            <ac:spMk id="35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0:13.816" v="1440" actId="478"/>
          <ac:spMkLst>
            <pc:docMk/>
            <pc:sldMk cId="0" sldId="257"/>
            <ac:spMk id="36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0:13.816" v="1440" actId="478"/>
          <ac:spMkLst>
            <pc:docMk/>
            <pc:sldMk cId="0" sldId="257"/>
            <ac:spMk id="37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9:00:13.816" v="1440" actId="478"/>
          <ac:spMkLst>
            <pc:docMk/>
            <pc:sldMk cId="0" sldId="257"/>
            <ac:spMk id="38" creationId="{00000000-0000-0000-0000-000000000000}"/>
          </ac:spMkLst>
        </pc:spChg>
        <pc:spChg chg="del mod">
          <ac:chgData name="Nguyễn Tiến Dũng" userId="a99d9e16-5a20-4eea-9305-4aace0472364" providerId="ADAL" clId="{E3E629B9-E179-4F0C-917D-D71660452228}" dt="2023-12-09T19:04:16.133" v="1453" actId="478"/>
          <ac:spMkLst>
            <pc:docMk/>
            <pc:sldMk cId="0" sldId="257"/>
            <ac:spMk id="45" creationId="{F19CAD2E-1717-9F2B-E173-6BDADB4F7115}"/>
          </ac:spMkLst>
        </pc:spChg>
        <pc:spChg chg="del mod">
          <ac:chgData name="Nguyễn Tiến Dũng" userId="a99d9e16-5a20-4eea-9305-4aace0472364" providerId="ADAL" clId="{E3E629B9-E179-4F0C-917D-D71660452228}" dt="2023-12-09T19:04:16.133" v="1453" actId="478"/>
          <ac:spMkLst>
            <pc:docMk/>
            <pc:sldMk cId="0" sldId="257"/>
            <ac:spMk id="47" creationId="{CC2E43A5-7C50-11BD-1DDF-6955F4C2892E}"/>
          </ac:spMkLst>
        </pc:spChg>
        <pc:spChg chg="mod">
          <ac:chgData name="Nguyễn Tiến Dũng" userId="a99d9e16-5a20-4eea-9305-4aace0472364" providerId="ADAL" clId="{E3E629B9-E179-4F0C-917D-D71660452228}" dt="2023-12-09T19:06:10.048" v="1482" actId="1076"/>
          <ac:spMkLst>
            <pc:docMk/>
            <pc:sldMk cId="0" sldId="257"/>
            <ac:spMk id="49" creationId="{C5F04DDB-948C-7F3C-7E24-732927FC312D}"/>
          </ac:spMkLst>
        </pc:spChg>
        <pc:spChg chg="mod">
          <ac:chgData name="Nguyễn Tiến Dũng" userId="a99d9e16-5a20-4eea-9305-4aace0472364" providerId="ADAL" clId="{E3E629B9-E179-4F0C-917D-D71660452228}" dt="2023-12-09T19:20:13.187" v="1533" actId="1076"/>
          <ac:spMkLst>
            <pc:docMk/>
            <pc:sldMk cId="0" sldId="257"/>
            <ac:spMk id="50" creationId="{6B6765DF-2713-ED68-97F2-C1C9480B4204}"/>
          </ac:spMkLst>
        </pc:spChg>
        <pc:grpChg chg="del">
          <ac:chgData name="Nguyễn Tiến Dũng" userId="a99d9e16-5a20-4eea-9305-4aace0472364" providerId="ADAL" clId="{E3E629B9-E179-4F0C-917D-D71660452228}" dt="2023-12-09T19:03:31.196" v="1446" actId="478"/>
          <ac:grpSpMkLst>
            <pc:docMk/>
            <pc:sldMk cId="0" sldId="257"/>
            <ac:grpSpMk id="3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9T19:00:17.721" v="1441" actId="478"/>
          <ac:grpSpMkLst>
            <pc:docMk/>
            <pc:sldMk cId="0" sldId="257"/>
            <ac:grpSpMk id="14" creationId="{00000000-0000-0000-0000-000000000000}"/>
          </ac:grpSpMkLst>
        </pc:grpChg>
        <pc:grpChg chg="add del">
          <ac:chgData name="Nguyễn Tiến Dũng" userId="a99d9e16-5a20-4eea-9305-4aace0472364" providerId="ADAL" clId="{E3E629B9-E179-4F0C-917D-D71660452228}" dt="2023-12-09T19:03:51.337" v="1447" actId="478"/>
          <ac:grpSpMkLst>
            <pc:docMk/>
            <pc:sldMk cId="0" sldId="257"/>
            <ac:grpSpMk id="21" creationId="{00000000-0000-0000-0000-000000000000}"/>
          </ac:grpSpMkLst>
        </pc:grpChg>
        <pc:grpChg chg="add mod">
          <ac:chgData name="Nguyễn Tiến Dũng" userId="a99d9e16-5a20-4eea-9305-4aace0472364" providerId="ADAL" clId="{E3E629B9-E179-4F0C-917D-D71660452228}" dt="2023-12-09T19:05:03.018" v="1461" actId="14100"/>
          <ac:grpSpMkLst>
            <pc:docMk/>
            <pc:sldMk cId="0" sldId="257"/>
            <ac:grpSpMk id="39" creationId="{FA417402-5508-4D3D-E8ED-0406B9E85D00}"/>
          </ac:grpSpMkLst>
        </pc:grpChg>
        <pc:grpChg chg="mod">
          <ac:chgData name="Nguyễn Tiến Dũng" userId="a99d9e16-5a20-4eea-9305-4aace0472364" providerId="ADAL" clId="{E3E629B9-E179-4F0C-917D-D71660452228}" dt="2023-12-09T19:04:06.889" v="1451"/>
          <ac:grpSpMkLst>
            <pc:docMk/>
            <pc:sldMk cId="0" sldId="257"/>
            <ac:grpSpMk id="40" creationId="{B6CF8C44-FD38-20E9-B894-E059A35A8C4B}"/>
          </ac:grpSpMkLst>
        </pc:grpChg>
        <pc:grpChg chg="mod">
          <ac:chgData name="Nguyễn Tiến Dũng" userId="a99d9e16-5a20-4eea-9305-4aace0472364" providerId="ADAL" clId="{E3E629B9-E179-4F0C-917D-D71660452228}" dt="2023-12-09T19:04:06.889" v="1451"/>
          <ac:grpSpMkLst>
            <pc:docMk/>
            <pc:sldMk cId="0" sldId="257"/>
            <ac:grpSpMk id="41" creationId="{DB0703CF-7EA2-3013-6615-F17F2C700D7B}"/>
          </ac:grpSpMkLst>
        </pc:grpChg>
        <pc:grpChg chg="del mod">
          <ac:chgData name="Nguyễn Tiến Dũng" userId="a99d9e16-5a20-4eea-9305-4aace0472364" providerId="ADAL" clId="{E3E629B9-E179-4F0C-917D-D71660452228}" dt="2023-12-09T19:04:16.133" v="1453" actId="478"/>
          <ac:grpSpMkLst>
            <pc:docMk/>
            <pc:sldMk cId="0" sldId="257"/>
            <ac:grpSpMk id="42" creationId="{9C7C4E0D-9FE1-C4AE-E89D-A44B5A8F99C0}"/>
          </ac:grpSpMkLst>
        </pc:grpChg>
        <pc:grpChg chg="del mod">
          <ac:chgData name="Nguyễn Tiến Dũng" userId="a99d9e16-5a20-4eea-9305-4aace0472364" providerId="ADAL" clId="{E3E629B9-E179-4F0C-917D-D71660452228}" dt="2023-12-09T19:04:16.133" v="1453" actId="478"/>
          <ac:grpSpMkLst>
            <pc:docMk/>
            <pc:sldMk cId="0" sldId="257"/>
            <ac:grpSpMk id="43" creationId="{051C9FCE-AC6E-063C-D44C-9DC3F004EF3D}"/>
          </ac:grpSpMkLst>
        </pc:grpChg>
        <pc:picChg chg="del mod">
          <ac:chgData name="Nguyễn Tiến Dũng" userId="a99d9e16-5a20-4eea-9305-4aace0472364" providerId="ADAL" clId="{E3E629B9-E179-4F0C-917D-D71660452228}" dt="2023-12-09T19:04:16.133" v="1453" actId="478"/>
          <ac:picMkLst>
            <pc:docMk/>
            <pc:sldMk cId="0" sldId="257"/>
            <ac:picMk id="44" creationId="{05D17B5A-5F6E-BFD6-6BD6-E595BFEB6CE4}"/>
          </ac:picMkLst>
        </pc:picChg>
        <pc:picChg chg="del mod">
          <ac:chgData name="Nguyễn Tiến Dũng" userId="a99d9e16-5a20-4eea-9305-4aace0472364" providerId="ADAL" clId="{E3E629B9-E179-4F0C-917D-D71660452228}" dt="2023-12-09T19:04:16.133" v="1453" actId="478"/>
          <ac:picMkLst>
            <pc:docMk/>
            <pc:sldMk cId="0" sldId="257"/>
            <ac:picMk id="46" creationId="{40124E7C-1F24-0392-B458-8C27D6154D5D}"/>
          </ac:picMkLst>
        </pc:picChg>
        <pc:picChg chg="mod">
          <ac:chgData name="Nguyễn Tiến Dũng" userId="a99d9e16-5a20-4eea-9305-4aace0472364" providerId="ADAL" clId="{E3E629B9-E179-4F0C-917D-D71660452228}" dt="2023-12-09T19:05:52.502" v="1479" actId="1037"/>
          <ac:picMkLst>
            <pc:docMk/>
            <pc:sldMk cId="0" sldId="257"/>
            <ac:picMk id="48" creationId="{DD927EDA-71AD-C632-78AB-7CB3A552B1C7}"/>
          </ac:picMkLst>
        </pc:picChg>
        <pc:picChg chg="mod">
          <ac:chgData name="Nguyễn Tiến Dũng" userId="a99d9e16-5a20-4eea-9305-4aace0472364" providerId="ADAL" clId="{E3E629B9-E179-4F0C-917D-D71660452228}" dt="2023-12-09T19:05:10.907" v="1462" actId="1076"/>
          <ac:picMkLst>
            <pc:docMk/>
            <pc:sldMk cId="0" sldId="257"/>
            <ac:picMk id="51" creationId="{5FBFE62A-4B66-65DC-5E68-C63858FDC1B2}"/>
          </ac:picMkLst>
        </pc:picChg>
      </pc:sldChg>
      <pc:sldChg chg="addSp delSp modSp mod modTransition modAnim">
        <pc:chgData name="Nguyễn Tiến Dũng" userId="a99d9e16-5a20-4eea-9305-4aace0472364" providerId="ADAL" clId="{E3E629B9-E179-4F0C-917D-D71660452228}" dt="2023-12-13T22:18:34.777" v="7284" actId="20577"/>
        <pc:sldMkLst>
          <pc:docMk/>
          <pc:sldMk cId="0" sldId="258"/>
        </pc:sldMkLst>
        <pc:spChg chg="mod ord">
          <ac:chgData name="Nguyễn Tiến Dũng" userId="a99d9e16-5a20-4eea-9305-4aace0472364" providerId="ADAL" clId="{E3E629B9-E179-4F0C-917D-D71660452228}" dt="2023-12-13T21:53:44.899" v="7135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04T17:23:34.443" v="238" actId="20577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2T13:56:13.013" v="2033" actId="207"/>
          <ac:spMkLst>
            <pc:docMk/>
            <pc:sldMk cId="0" sldId="258"/>
            <ac:spMk id="5" creationId="{6B513A43-5C9F-700E-2B4A-0082E05DD06E}"/>
          </ac:spMkLst>
        </pc:spChg>
        <pc:spChg chg="del mod">
          <ac:chgData name="Nguyễn Tiến Dũng" userId="a99d9e16-5a20-4eea-9305-4aace0472364" providerId="ADAL" clId="{E3E629B9-E179-4F0C-917D-D71660452228}" dt="2023-12-04T17:23:03.800" v="215" actId="478"/>
          <ac:spMkLst>
            <pc:docMk/>
            <pc:sldMk cId="0" sldId="258"/>
            <ac:spMk id="14" creationId="{00000000-0000-0000-0000-000000000000}"/>
          </ac:spMkLst>
        </pc:spChg>
        <pc:spChg chg="add del">
          <ac:chgData name="Nguyễn Tiến Dũng" userId="a99d9e16-5a20-4eea-9305-4aace0472364" providerId="ADAL" clId="{E3E629B9-E179-4F0C-917D-D71660452228}" dt="2023-12-04T17:23:46.653" v="240" actId="22"/>
          <ac:spMkLst>
            <pc:docMk/>
            <pc:sldMk cId="0" sldId="258"/>
            <ac:spMk id="16" creationId="{8D190FD4-9455-1BC8-E880-66A651FBFBD3}"/>
          </ac:spMkLst>
        </pc:spChg>
        <pc:spChg chg="add mod">
          <ac:chgData name="Nguyễn Tiến Dũng" userId="a99d9e16-5a20-4eea-9305-4aace0472364" providerId="ADAL" clId="{E3E629B9-E179-4F0C-917D-D71660452228}" dt="2023-12-13T21:53:15.523" v="7129" actId="164"/>
          <ac:spMkLst>
            <pc:docMk/>
            <pc:sldMk cId="0" sldId="258"/>
            <ac:spMk id="17" creationId="{51FFC39F-ABBB-BC5B-C5CF-8A6402644BC3}"/>
          </ac:spMkLst>
        </pc:spChg>
        <pc:spChg chg="add del">
          <ac:chgData name="Nguyễn Tiến Dũng" userId="a99d9e16-5a20-4eea-9305-4aace0472364" providerId="ADAL" clId="{E3E629B9-E179-4F0C-917D-D71660452228}" dt="2023-12-04T17:24:36.237" v="247" actId="11529"/>
          <ac:spMkLst>
            <pc:docMk/>
            <pc:sldMk cId="0" sldId="258"/>
            <ac:spMk id="18" creationId="{A5785FA3-1707-6688-BE7F-1B2F95FD6049}"/>
          </ac:spMkLst>
        </pc:spChg>
        <pc:spChg chg="add del mod">
          <ac:chgData name="Nguyễn Tiến Dũng" userId="a99d9e16-5a20-4eea-9305-4aace0472364" providerId="ADAL" clId="{E3E629B9-E179-4F0C-917D-D71660452228}" dt="2023-12-04T17:25:51.099" v="297" actId="478"/>
          <ac:spMkLst>
            <pc:docMk/>
            <pc:sldMk cId="0" sldId="258"/>
            <ac:spMk id="19" creationId="{38D9781F-6E43-4618-67E6-1E2C4C904C00}"/>
          </ac:spMkLst>
        </pc:spChg>
        <pc:spChg chg="add mod">
          <ac:chgData name="Nguyễn Tiến Dũng" userId="a99d9e16-5a20-4eea-9305-4aace0472364" providerId="ADAL" clId="{E3E629B9-E179-4F0C-917D-D71660452228}" dt="2023-12-13T22:17:59.972" v="7275" actId="1076"/>
          <ac:spMkLst>
            <pc:docMk/>
            <pc:sldMk cId="0" sldId="258"/>
            <ac:spMk id="20" creationId="{0114A53D-760E-D41D-20DE-B7A1026D62BB}"/>
          </ac:spMkLst>
        </pc:spChg>
        <pc:spChg chg="add mod">
          <ac:chgData name="Nguyễn Tiến Dũng" userId="a99d9e16-5a20-4eea-9305-4aace0472364" providerId="ADAL" clId="{E3E629B9-E179-4F0C-917D-D71660452228}" dt="2023-12-13T22:18:06.194" v="7276" actId="255"/>
          <ac:spMkLst>
            <pc:docMk/>
            <pc:sldMk cId="0" sldId="258"/>
            <ac:spMk id="21" creationId="{BBE60727-8E53-3700-8598-B0A5A2120B45}"/>
          </ac:spMkLst>
        </pc:spChg>
        <pc:spChg chg="add mod">
          <ac:chgData name="Nguyễn Tiến Dũng" userId="a99d9e16-5a20-4eea-9305-4aace0472364" providerId="ADAL" clId="{E3E629B9-E179-4F0C-917D-D71660452228}" dt="2023-12-13T22:18:34.777" v="7284" actId="20577"/>
          <ac:spMkLst>
            <pc:docMk/>
            <pc:sldMk cId="0" sldId="258"/>
            <ac:spMk id="22" creationId="{4F45A6BB-52EC-9FAA-5824-E6A38CF05CBB}"/>
          </ac:spMkLst>
        </pc:spChg>
        <pc:spChg chg="mod">
          <ac:chgData name="Nguyễn Tiến Dũng" userId="a99d9e16-5a20-4eea-9305-4aace0472364" providerId="ADAL" clId="{E3E629B9-E179-4F0C-917D-D71660452228}" dt="2023-12-13T22:17:34.797" v="7272" actId="255"/>
          <ac:spMkLst>
            <pc:docMk/>
            <pc:sldMk cId="0" sldId="258"/>
            <ac:spMk id="24" creationId="{76F4742D-DD52-7B4B-6216-CD3190939ECD}"/>
          </ac:spMkLst>
        </pc:spChg>
        <pc:spChg chg="mod">
          <ac:chgData name="Nguyễn Tiến Dũng" userId="a99d9e16-5a20-4eea-9305-4aace0472364" providerId="ADAL" clId="{E3E629B9-E179-4F0C-917D-D71660452228}" dt="2023-12-13T22:17:34.797" v="7272" actId="255"/>
          <ac:spMkLst>
            <pc:docMk/>
            <pc:sldMk cId="0" sldId="258"/>
            <ac:spMk id="26" creationId="{8E83E92F-FFC3-EDA7-AAA1-A3A390E5AA94}"/>
          </ac:spMkLst>
        </pc:spChg>
        <pc:spChg chg="mod">
          <ac:chgData name="Nguyễn Tiến Dũng" userId="a99d9e16-5a20-4eea-9305-4aace0472364" providerId="ADAL" clId="{E3E629B9-E179-4F0C-917D-D71660452228}" dt="2023-12-13T22:18:23.535" v="7280" actId="14100"/>
          <ac:spMkLst>
            <pc:docMk/>
            <pc:sldMk cId="0" sldId="258"/>
            <ac:spMk id="28" creationId="{4E1FDDEC-9F24-04CE-D120-AC5828868960}"/>
          </ac:spMkLst>
        </pc:spChg>
        <pc:grpChg chg="add del mod">
          <ac:chgData name="Nguyễn Tiến Dũng" userId="a99d9e16-5a20-4eea-9305-4aace0472364" providerId="ADAL" clId="{E3E629B9-E179-4F0C-917D-D71660452228}" dt="2023-12-13T21:53:15.523" v="7129" actId="164"/>
          <ac:grpSpMkLst>
            <pc:docMk/>
            <pc:sldMk cId="0" sldId="258"/>
            <ac:grpSpMk id="3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9T18:58:28.681" v="1436" actId="478"/>
          <ac:grpSpMkLst>
            <pc:docMk/>
            <pc:sldMk cId="0" sldId="258"/>
            <ac:grpSpMk id="6" creationId="{00000000-0000-0000-0000-000000000000}"/>
          </ac:grpSpMkLst>
        </pc:grpChg>
        <pc:grpChg chg="add mod">
          <ac:chgData name="Nguyễn Tiến Dũng" userId="a99d9e16-5a20-4eea-9305-4aace0472364" providerId="ADAL" clId="{E3E629B9-E179-4F0C-917D-D71660452228}" dt="2023-12-13T21:54:27.433" v="7138" actId="1076"/>
          <ac:grpSpMkLst>
            <pc:docMk/>
            <pc:sldMk cId="0" sldId="258"/>
            <ac:grpSpMk id="6" creationId="{5F921407-4156-DF4C-E3C8-1CDDB09799BB}"/>
          </ac:grpSpMkLst>
        </pc:grpChg>
        <pc:grpChg chg="add mod">
          <ac:chgData name="Nguyễn Tiến Dũng" userId="a99d9e16-5a20-4eea-9305-4aace0472364" providerId="ADAL" clId="{E3E629B9-E179-4F0C-917D-D71660452228}" dt="2023-12-13T21:54:27.433" v="7138" actId="1076"/>
          <ac:grpSpMkLst>
            <pc:docMk/>
            <pc:sldMk cId="0" sldId="258"/>
            <ac:grpSpMk id="7" creationId="{767D5093-FD20-F95D-D3B4-CA4B24F61D26}"/>
          </ac:grpSpMkLst>
        </pc:grpChg>
        <pc:grpChg chg="add mod">
          <ac:chgData name="Nguyễn Tiến Dũng" userId="a99d9e16-5a20-4eea-9305-4aace0472364" providerId="ADAL" clId="{E3E629B9-E179-4F0C-917D-D71660452228}" dt="2023-12-13T21:54:27.433" v="7138" actId="1076"/>
          <ac:grpSpMkLst>
            <pc:docMk/>
            <pc:sldMk cId="0" sldId="258"/>
            <ac:grpSpMk id="8" creationId="{C1DE7150-FDD1-0247-0DD1-A5464F715ECC}"/>
          </ac:grpSpMkLst>
        </pc:grpChg>
        <pc:grpChg chg="add mod">
          <ac:chgData name="Nguyễn Tiến Dũng" userId="a99d9e16-5a20-4eea-9305-4aace0472364" providerId="ADAL" clId="{E3E629B9-E179-4F0C-917D-D71660452228}" dt="2023-12-13T21:54:07.232" v="7136" actId="164"/>
          <ac:grpSpMkLst>
            <pc:docMk/>
            <pc:sldMk cId="0" sldId="258"/>
            <ac:grpSpMk id="14" creationId="{DF591F96-26DD-5646-DD82-F877FD732244}"/>
          </ac:grpSpMkLst>
        </pc:grpChg>
        <pc:grpChg chg="add mod ord">
          <ac:chgData name="Nguyễn Tiến Dũng" userId="a99d9e16-5a20-4eea-9305-4aace0472364" providerId="ADAL" clId="{E3E629B9-E179-4F0C-917D-D71660452228}" dt="2023-12-13T21:53:25.699" v="7130" actId="164"/>
          <ac:grpSpMkLst>
            <pc:docMk/>
            <pc:sldMk cId="0" sldId="258"/>
            <ac:grpSpMk id="23" creationId="{011A78A7-7A57-24A1-0EB9-B06795A884A6}"/>
          </ac:grpSpMkLst>
        </pc:grpChg>
        <pc:grpChg chg="add mod ord">
          <ac:chgData name="Nguyễn Tiến Dũng" userId="a99d9e16-5a20-4eea-9305-4aace0472364" providerId="ADAL" clId="{E3E629B9-E179-4F0C-917D-D71660452228}" dt="2023-12-13T21:53:30.920" v="7131" actId="164"/>
          <ac:grpSpMkLst>
            <pc:docMk/>
            <pc:sldMk cId="0" sldId="258"/>
            <ac:grpSpMk id="25" creationId="{F3825BB4-4262-9893-34D5-92BE6A363ACD}"/>
          </ac:grpSpMkLst>
        </pc:grpChg>
        <pc:grpChg chg="add mod ord">
          <ac:chgData name="Nguyễn Tiến Dũng" userId="a99d9e16-5a20-4eea-9305-4aace0472364" providerId="ADAL" clId="{E3E629B9-E179-4F0C-917D-D71660452228}" dt="2023-12-13T21:54:07.232" v="7136" actId="164"/>
          <ac:grpSpMkLst>
            <pc:docMk/>
            <pc:sldMk cId="0" sldId="258"/>
            <ac:grpSpMk id="27" creationId="{4BF389FE-4F7D-6F48-8DAC-1FFAE71D5397}"/>
          </ac:grpSpMkLst>
        </pc:grpChg>
        <pc:graphicFrameChg chg="del">
          <ac:chgData name="Nguyễn Tiến Dũng" userId="a99d9e16-5a20-4eea-9305-4aace0472364" providerId="ADAL" clId="{E3E629B9-E179-4F0C-917D-D71660452228}" dt="2023-12-04T17:23:03.800" v="215" actId="478"/>
          <ac:graphicFrameMkLst>
            <pc:docMk/>
            <pc:sldMk cId="0" sldId="258"/>
            <ac:graphicFrameMk id="5" creationId="{00000000-0000-0000-0000-000000000000}"/>
          </ac:graphicFrameMkLst>
        </pc:graphicFrameChg>
        <pc:cxnChg chg="add mod">
          <ac:chgData name="Nguyễn Tiến Dũng" userId="a99d9e16-5a20-4eea-9305-4aace0472364" providerId="ADAL" clId="{E3E629B9-E179-4F0C-917D-D71660452228}" dt="2023-12-13T22:17:59.972" v="7275" actId="1076"/>
          <ac:cxnSpMkLst>
            <pc:docMk/>
            <pc:sldMk cId="0" sldId="258"/>
            <ac:cxnSpMk id="30" creationId="{C5634CDF-0703-8E13-494E-779772F9AFEC}"/>
          </ac:cxnSpMkLst>
        </pc:cxnChg>
        <pc:cxnChg chg="add mod">
          <ac:chgData name="Nguyễn Tiến Dũng" userId="a99d9e16-5a20-4eea-9305-4aace0472364" providerId="ADAL" clId="{E3E629B9-E179-4F0C-917D-D71660452228}" dt="2023-12-13T22:18:06.194" v="7276" actId="255"/>
          <ac:cxnSpMkLst>
            <pc:docMk/>
            <pc:sldMk cId="0" sldId="258"/>
            <ac:cxnSpMk id="32" creationId="{D706FBDD-A983-9212-2F8F-B0977F7B1045}"/>
          </ac:cxnSpMkLst>
        </pc:cxnChg>
        <pc:cxnChg chg="add mod">
          <ac:chgData name="Nguyễn Tiến Dũng" userId="a99d9e16-5a20-4eea-9305-4aace0472364" providerId="ADAL" clId="{E3E629B9-E179-4F0C-917D-D71660452228}" dt="2023-12-13T22:18:32.108" v="7282" actId="1076"/>
          <ac:cxnSpMkLst>
            <pc:docMk/>
            <pc:sldMk cId="0" sldId="258"/>
            <ac:cxnSpMk id="34" creationId="{0922428F-950F-3762-FC4D-0953080C5DF4}"/>
          </ac:cxnSpMkLst>
        </pc:cxnChg>
      </pc:sldChg>
      <pc:sldChg chg="addSp delSp modSp mod modTransition modAnim">
        <pc:chgData name="Nguyễn Tiến Dũng" userId="a99d9e16-5a20-4eea-9305-4aace0472364" providerId="ADAL" clId="{E3E629B9-E179-4F0C-917D-D71660452228}" dt="2023-12-13T22:19:44.564" v="7293" actId="255"/>
        <pc:sldMkLst>
          <pc:docMk/>
          <pc:sldMk cId="0" sldId="259"/>
        </pc:sldMkLst>
        <pc:spChg chg="mod">
          <ac:chgData name="Nguyễn Tiến Dũng" userId="a99d9e16-5a20-4eea-9305-4aace0472364" providerId="ADAL" clId="{E3E629B9-E179-4F0C-917D-D71660452228}" dt="2023-12-04T17:04:27.191" v="63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21:55:37.144" v="7147" actId="164"/>
          <ac:spMkLst>
            <pc:docMk/>
            <pc:sldMk cId="0" sldId="259"/>
            <ac:spMk id="11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19:44.564" v="7293" actId="255"/>
          <ac:spMkLst>
            <pc:docMk/>
            <pc:sldMk cId="0" sldId="259"/>
            <ac:spMk id="13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19:24.485" v="7288" actId="14100"/>
          <ac:spMkLst>
            <pc:docMk/>
            <pc:sldMk cId="0" sldId="259"/>
            <ac:spMk id="14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06:00.934" v="7207"/>
          <ac:spMkLst>
            <pc:docMk/>
            <pc:sldMk cId="0" sldId="259"/>
            <ac:spMk id="15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19:35.631" v="7291" actId="14100"/>
          <ac:spMkLst>
            <pc:docMk/>
            <pc:sldMk cId="0" sldId="259"/>
            <ac:spMk id="16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08:25.900" v="7211"/>
          <ac:spMkLst>
            <pc:docMk/>
            <pc:sldMk cId="0" sldId="259"/>
            <ac:spMk id="17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08:58.227" v="7212"/>
          <ac:spMkLst>
            <pc:docMk/>
            <pc:sldMk cId="0" sldId="259"/>
            <ac:spMk id="18" creationId="{00000000-0000-0000-0000-000000000000}"/>
          </ac:spMkLst>
        </pc:spChg>
        <pc:grpChg chg="mod">
          <ac:chgData name="Nguyễn Tiến Dũng" userId="a99d9e16-5a20-4eea-9305-4aace0472364" providerId="ADAL" clId="{E3E629B9-E179-4F0C-917D-D71660452228}" dt="2023-12-13T21:55:37.144" v="7147" actId="164"/>
          <ac:grpSpMkLst>
            <pc:docMk/>
            <pc:sldMk cId="0" sldId="259"/>
            <ac:grpSpMk id="3" creationId="{00000000-0000-0000-0000-000000000000}"/>
          </ac:grpSpMkLst>
        </pc:grpChg>
        <pc:grpChg chg="del mod">
          <ac:chgData name="Nguyễn Tiến Dũng" userId="a99d9e16-5a20-4eea-9305-4aace0472364" providerId="ADAL" clId="{E3E629B9-E179-4F0C-917D-D71660452228}" dt="2023-12-13T21:55:45.675" v="7148" actId="165"/>
          <ac:grpSpMkLst>
            <pc:docMk/>
            <pc:sldMk cId="0" sldId="259"/>
            <ac:grpSpMk id="12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9T18:51:34.774" v="1219" actId="478"/>
          <ac:grpSpMkLst>
            <pc:docMk/>
            <pc:sldMk cId="0" sldId="259"/>
            <ac:grpSpMk id="21" creationId="{00000000-0000-0000-0000-000000000000}"/>
          </ac:grpSpMkLst>
        </pc:grpChg>
        <pc:grpChg chg="add del mod">
          <ac:chgData name="Nguyễn Tiến Dũng" userId="a99d9e16-5a20-4eea-9305-4aace0472364" providerId="ADAL" clId="{E3E629B9-E179-4F0C-917D-D71660452228}" dt="2023-12-13T21:56:26.490" v="7153" actId="478"/>
          <ac:grpSpMkLst>
            <pc:docMk/>
            <pc:sldMk cId="0" sldId="259"/>
            <ac:grpSpMk id="21" creationId="{6E4B2393-FE3F-127C-004C-257F69A3B09E}"/>
          </ac:grpSpMkLst>
        </pc:grpChg>
        <pc:grpChg chg="add mod">
          <ac:chgData name="Nguyễn Tiến Dũng" userId="a99d9e16-5a20-4eea-9305-4aace0472364" providerId="ADAL" clId="{E3E629B9-E179-4F0C-917D-D71660452228}" dt="2023-12-13T21:57:18.513" v="7169" actId="1036"/>
          <ac:grpSpMkLst>
            <pc:docMk/>
            <pc:sldMk cId="0" sldId="259"/>
            <ac:grpSpMk id="22" creationId="{6FFABB01-C02C-B73A-AFB9-1D69D93099F6}"/>
          </ac:grpSpMkLst>
        </pc:grpChg>
        <pc:grpChg chg="add mod">
          <ac:chgData name="Nguyễn Tiến Dũng" userId="a99d9e16-5a20-4eea-9305-4aace0472364" providerId="ADAL" clId="{E3E629B9-E179-4F0C-917D-D71660452228}" dt="2023-12-13T21:57:18.513" v="7169" actId="1036"/>
          <ac:grpSpMkLst>
            <pc:docMk/>
            <pc:sldMk cId="0" sldId="259"/>
            <ac:grpSpMk id="23" creationId="{AA1C87DA-56CF-2912-3CF1-368A5085D692}"/>
          </ac:grpSpMkLst>
        </pc:grpChg>
        <pc:grpChg chg="add mod">
          <ac:chgData name="Nguyễn Tiến Dũng" userId="a99d9e16-5a20-4eea-9305-4aace0472364" providerId="ADAL" clId="{E3E629B9-E179-4F0C-917D-D71660452228}" dt="2023-12-13T21:57:18.513" v="7169" actId="1036"/>
          <ac:grpSpMkLst>
            <pc:docMk/>
            <pc:sldMk cId="0" sldId="259"/>
            <ac:grpSpMk id="24" creationId="{5D7C1A89-D6CE-6C72-AD8B-D932E5F17CC2}"/>
          </ac:grpSpMkLst>
        </pc:grpChg>
      </pc:sldChg>
      <pc:sldChg chg="addSp delSp modSp mod modTransition modAnim">
        <pc:chgData name="Nguyễn Tiến Dũng" userId="a99d9e16-5a20-4eea-9305-4aace0472364" providerId="ADAL" clId="{E3E629B9-E179-4F0C-917D-D71660452228}" dt="2023-12-13T22:19:56.497" v="7294" actId="2711"/>
        <pc:sldMkLst>
          <pc:docMk/>
          <pc:sldMk cId="0" sldId="260"/>
        </pc:sldMkLst>
        <pc:spChg chg="mod">
          <ac:chgData name="Nguyễn Tiến Dũng" userId="a99d9e16-5a20-4eea-9305-4aace0472364" providerId="ADAL" clId="{E3E629B9-E179-4F0C-917D-D71660452228}" dt="2023-12-09T18:51:42.085" v="1222" actId="1076"/>
          <ac:spMkLst>
            <pc:docMk/>
            <pc:sldMk cId="0" sldId="260"/>
            <ac:spMk id="2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8:07:06.487" v="776" actId="478"/>
          <ac:spMkLst>
            <pc:docMk/>
            <pc:sldMk cId="0" sldId="260"/>
            <ac:spMk id="9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09T18:22:55.698" v="897" actId="1038"/>
          <ac:spMkLst>
            <pc:docMk/>
            <pc:sldMk cId="0" sldId="260"/>
            <ac:spMk id="10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22:00:39.360" v="7189" actId="20577"/>
          <ac:spMkLst>
            <pc:docMk/>
            <pc:sldMk cId="0" sldId="260"/>
            <ac:spMk id="15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09T18:07:29.078" v="810" actId="1038"/>
          <ac:spMkLst>
            <pc:docMk/>
            <pc:sldMk cId="0" sldId="260"/>
            <ac:spMk id="28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09T18:25:44.875" v="1016" actId="1037"/>
          <ac:spMkLst>
            <pc:docMk/>
            <pc:sldMk cId="0" sldId="260"/>
            <ac:spMk id="29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3T22:19:56.497" v="7294" actId="2711"/>
          <ac:spMkLst>
            <pc:docMk/>
            <pc:sldMk cId="0" sldId="260"/>
            <ac:spMk id="30" creationId="{B4B84560-02C2-8B4A-DF89-0C027E807951}"/>
          </ac:spMkLst>
        </pc:spChg>
        <pc:spChg chg="add mod">
          <ac:chgData name="Nguyễn Tiến Dũng" userId="a99d9e16-5a20-4eea-9305-4aace0472364" providerId="ADAL" clId="{E3E629B9-E179-4F0C-917D-D71660452228}" dt="2023-12-09T18:48:46.413" v="1216" actId="1035"/>
          <ac:spMkLst>
            <pc:docMk/>
            <pc:sldMk cId="0" sldId="260"/>
            <ac:spMk id="35" creationId="{65E99A1A-4DE7-4E41-3963-65C97CEA5497}"/>
          </ac:spMkLst>
        </pc:spChg>
        <pc:spChg chg="add mod">
          <ac:chgData name="Nguyễn Tiến Dũng" userId="a99d9e16-5a20-4eea-9305-4aace0472364" providerId="ADAL" clId="{E3E629B9-E179-4F0C-917D-D71660452228}" dt="2023-12-09T18:48:46.413" v="1216" actId="1035"/>
          <ac:spMkLst>
            <pc:docMk/>
            <pc:sldMk cId="0" sldId="260"/>
            <ac:spMk id="36" creationId="{51F7E5BD-2019-8D1D-F04F-4A8932E29627}"/>
          </ac:spMkLst>
        </pc:spChg>
        <pc:spChg chg="add mod">
          <ac:chgData name="Nguyễn Tiến Dũng" userId="a99d9e16-5a20-4eea-9305-4aace0472364" providerId="ADAL" clId="{E3E629B9-E179-4F0C-917D-D71660452228}" dt="2023-12-09T18:48:46.413" v="1216" actId="1035"/>
          <ac:spMkLst>
            <pc:docMk/>
            <pc:sldMk cId="0" sldId="260"/>
            <ac:spMk id="37" creationId="{739E9110-ADB6-60B7-1C77-55975268C30D}"/>
          </ac:spMkLst>
        </pc:spChg>
        <pc:spChg chg="add mod">
          <ac:chgData name="Nguyễn Tiến Dũng" userId="a99d9e16-5a20-4eea-9305-4aace0472364" providerId="ADAL" clId="{E3E629B9-E179-4F0C-917D-D71660452228}" dt="2023-12-09T18:48:32.041" v="1208" actId="1076"/>
          <ac:spMkLst>
            <pc:docMk/>
            <pc:sldMk cId="0" sldId="260"/>
            <ac:spMk id="38" creationId="{49FCCEE4-A831-1E26-5178-6704AB9DF229}"/>
          </ac:spMkLst>
        </pc:spChg>
        <pc:spChg chg="add mod">
          <ac:chgData name="Nguyễn Tiến Dũng" userId="a99d9e16-5a20-4eea-9305-4aace0472364" providerId="ADAL" clId="{E3E629B9-E179-4F0C-917D-D71660452228}" dt="2023-12-09T18:51:52.405" v="1309" actId="1037"/>
          <ac:spMkLst>
            <pc:docMk/>
            <pc:sldMk cId="0" sldId="260"/>
            <ac:spMk id="39" creationId="{68CEF805-7050-2A56-AA47-E42F752D04D2}"/>
          </ac:spMkLst>
        </pc:spChg>
        <pc:grpChg chg="mod">
          <ac:chgData name="Nguyễn Tiến Dũng" userId="a99d9e16-5a20-4eea-9305-4aace0472364" providerId="ADAL" clId="{E3E629B9-E179-4F0C-917D-D71660452228}" dt="2023-12-09T18:08:11.719" v="820" actId="1035"/>
          <ac:grpSpMkLst>
            <pc:docMk/>
            <pc:sldMk cId="0" sldId="260"/>
            <ac:grpSpMk id="3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9T18:22:52.228" v="886" actId="478"/>
          <ac:grpSpMkLst>
            <pc:docMk/>
            <pc:sldMk cId="0" sldId="260"/>
            <ac:grpSpMk id="5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9T18:01:04.593" v="720" actId="478"/>
          <ac:grpSpMkLst>
            <pc:docMk/>
            <pc:sldMk cId="0" sldId="260"/>
            <ac:grpSpMk id="7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9T18:01:09.406" v="721" actId="478"/>
          <ac:grpSpMkLst>
            <pc:docMk/>
            <pc:sldMk cId="0" sldId="260"/>
            <ac:grpSpMk id="17" creationId="{00000000-0000-0000-0000-000000000000}"/>
          </ac:grpSpMkLst>
        </pc:grpChg>
        <pc:grpChg chg="del mod">
          <ac:chgData name="Nguyễn Tiến Dũng" userId="a99d9e16-5a20-4eea-9305-4aace0472364" providerId="ADAL" clId="{E3E629B9-E179-4F0C-917D-D71660452228}" dt="2023-12-09T18:51:22.874" v="1217" actId="478"/>
          <ac:grpSpMkLst>
            <pc:docMk/>
            <pc:sldMk cId="0" sldId="260"/>
            <ac:grpSpMk id="25" creationId="{00000000-0000-0000-0000-000000000000}"/>
          </ac:grpSpMkLst>
        </pc:grpChg>
        <pc:picChg chg="add del mod">
          <ac:chgData name="Nguyễn Tiến Dũng" userId="a99d9e16-5a20-4eea-9305-4aace0472364" providerId="ADAL" clId="{E3E629B9-E179-4F0C-917D-D71660452228}" dt="2023-12-09T18:03:53.711" v="769" actId="478"/>
          <ac:picMkLst>
            <pc:docMk/>
            <pc:sldMk cId="0" sldId="260"/>
            <ac:picMk id="32" creationId="{DB627F60-8625-C8CC-3931-03D3FDC33869}"/>
          </ac:picMkLst>
        </pc:picChg>
        <pc:picChg chg="add del">
          <ac:chgData name="Nguyễn Tiến Dũng" userId="a99d9e16-5a20-4eea-9305-4aace0472364" providerId="ADAL" clId="{E3E629B9-E179-4F0C-917D-D71660452228}" dt="2023-12-09T18:13:44.474" v="854" actId="478"/>
          <ac:picMkLst>
            <pc:docMk/>
            <pc:sldMk cId="0" sldId="260"/>
            <ac:picMk id="34" creationId="{21CB1A80-80DE-5772-231F-9CCC768EF6EB}"/>
          </ac:picMkLst>
        </pc:picChg>
        <pc:picChg chg="add del mod">
          <ac:chgData name="Nguyễn Tiến Dũng" userId="a99d9e16-5a20-4eea-9305-4aace0472364" providerId="ADAL" clId="{E3E629B9-E179-4F0C-917D-D71660452228}" dt="2023-12-09T18:06:51.480" v="773" actId="478"/>
          <ac:picMkLst>
            <pc:docMk/>
            <pc:sldMk cId="0" sldId="260"/>
            <ac:picMk id="1026" creationId="{0E2D59E6-7659-060A-F2AC-07B48DED7D4D}"/>
          </ac:picMkLst>
        </pc:picChg>
        <pc:picChg chg="add del mod">
          <ac:chgData name="Nguyễn Tiến Dũng" userId="a99d9e16-5a20-4eea-9305-4aace0472364" providerId="ADAL" clId="{E3E629B9-E179-4F0C-917D-D71660452228}" dt="2023-12-09T18:12:55.645" v="844" actId="21"/>
          <ac:picMkLst>
            <pc:docMk/>
            <pc:sldMk cId="0" sldId="260"/>
            <ac:picMk id="1028" creationId="{61CDC5C4-14AF-AB9D-EE41-F1A14CD76F4A}"/>
          </ac:picMkLst>
        </pc:picChg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61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62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63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64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65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66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67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68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69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70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71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72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73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74"/>
        </pc:sldMkLst>
      </pc:sldChg>
      <pc:sldChg chg="del">
        <pc:chgData name="Nguyễn Tiến Dũng" userId="a99d9e16-5a20-4eea-9305-4aace0472364" providerId="ADAL" clId="{E3E629B9-E179-4F0C-917D-D71660452228}" dt="2023-12-13T21:45:42.958" v="7055" actId="47"/>
        <pc:sldMkLst>
          <pc:docMk/>
          <pc:sldMk cId="0" sldId="275"/>
        </pc:sldMkLst>
      </pc:sldChg>
      <pc:sldChg chg="addSp delSp modSp add mod ord modTransition">
        <pc:chgData name="Nguyễn Tiến Dũng" userId="a99d9e16-5a20-4eea-9305-4aace0472364" providerId="ADAL" clId="{E3E629B9-E179-4F0C-917D-D71660452228}" dt="2023-12-13T22:08:07.573" v="7210"/>
        <pc:sldMkLst>
          <pc:docMk/>
          <pc:sldMk cId="2082829618" sldId="276"/>
        </pc:sldMkLst>
        <pc:spChg chg="mod">
          <ac:chgData name="Nguyễn Tiến Dũng" userId="a99d9e16-5a20-4eea-9305-4aace0472364" providerId="ADAL" clId="{E3E629B9-E179-4F0C-917D-D71660452228}" dt="2023-12-09T18:26:01.219" v="1019" actId="1076"/>
          <ac:spMkLst>
            <pc:docMk/>
            <pc:sldMk cId="2082829618" sldId="276"/>
            <ac:spMk id="2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8:25:36.652" v="978" actId="478"/>
          <ac:spMkLst>
            <pc:docMk/>
            <pc:sldMk cId="2082829618" sldId="276"/>
            <ac:spMk id="9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8:26:06.813" v="1021" actId="478"/>
          <ac:spMkLst>
            <pc:docMk/>
            <pc:sldMk cId="2082829618" sldId="276"/>
            <ac:spMk id="10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22:08:07.573" v="7210"/>
          <ac:spMkLst>
            <pc:docMk/>
            <pc:sldMk cId="2082829618" sldId="276"/>
            <ac:spMk id="15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09T18:26:03.001" v="1020" actId="478"/>
          <ac:spMkLst>
            <pc:docMk/>
            <pc:sldMk cId="2082829618" sldId="276"/>
            <ac:spMk id="29" creationId="{00000000-0000-0000-0000-000000000000}"/>
          </ac:spMkLst>
        </pc:spChg>
        <pc:grpChg chg="del">
          <ac:chgData name="Nguyễn Tiến Dũng" userId="a99d9e16-5a20-4eea-9305-4aace0472364" providerId="ADAL" clId="{E3E629B9-E179-4F0C-917D-D71660452228}" dt="2023-12-09T18:25:31.855" v="977" actId="478"/>
          <ac:grpSpMkLst>
            <pc:docMk/>
            <pc:sldMk cId="2082829618" sldId="276"/>
            <ac:grpSpMk id="5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9T18:13:00.396" v="845" actId="478"/>
          <ac:grpSpMkLst>
            <pc:docMk/>
            <pc:sldMk cId="2082829618" sldId="276"/>
            <ac:grpSpMk id="7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9T18:13:03.724" v="846" actId="478"/>
          <ac:grpSpMkLst>
            <pc:docMk/>
            <pc:sldMk cId="2082829618" sldId="276"/>
            <ac:grpSpMk id="17" creationId="{00000000-0000-0000-0000-000000000000}"/>
          </ac:grpSpMkLst>
        </pc:grpChg>
        <pc:grpChg chg="del">
          <ac:chgData name="Nguyễn Tiến Dũng" userId="a99d9e16-5a20-4eea-9305-4aace0472364" providerId="ADAL" clId="{E3E629B9-E179-4F0C-917D-D71660452228}" dt="2023-12-09T18:25:55.047" v="1017" actId="478"/>
          <ac:grpSpMkLst>
            <pc:docMk/>
            <pc:sldMk cId="2082829618" sldId="276"/>
            <ac:grpSpMk id="25" creationId="{00000000-0000-0000-0000-000000000000}"/>
          </ac:grpSpMkLst>
        </pc:grpChg>
        <pc:picChg chg="add mod">
          <ac:chgData name="Nguyễn Tiến Dũng" userId="a99d9e16-5a20-4eea-9305-4aace0472364" providerId="ADAL" clId="{E3E629B9-E179-4F0C-917D-D71660452228}" dt="2023-12-09T18:26:26.610" v="1024" actId="14100"/>
          <ac:picMkLst>
            <pc:docMk/>
            <pc:sldMk cId="2082829618" sldId="276"/>
            <ac:picMk id="30" creationId="{DE9242C0-261A-0B39-4AFF-4DC4FE97BC84}"/>
          </ac:picMkLst>
        </pc:picChg>
      </pc:sldChg>
      <pc:sldChg chg="addSp delSp modSp add mod modTransition modAnim">
        <pc:chgData name="Nguyễn Tiến Dũng" userId="a99d9e16-5a20-4eea-9305-4aace0472364" providerId="ADAL" clId="{E3E629B9-E179-4F0C-917D-D71660452228}" dt="2023-12-13T22:20:23.351" v="7297" actId="1076"/>
        <pc:sldMkLst>
          <pc:docMk/>
          <pc:sldMk cId="3006542312" sldId="277"/>
        </pc:sldMkLst>
        <pc:spChg chg="mod">
          <ac:chgData name="Nguyễn Tiến Dũng" userId="a99d9e16-5a20-4eea-9305-4aace0472364" providerId="ADAL" clId="{E3E629B9-E179-4F0C-917D-D71660452228}" dt="2023-12-09T18:52:06.405" v="1312" actId="1076"/>
          <ac:spMkLst>
            <pc:docMk/>
            <pc:sldMk cId="3006542312" sldId="277"/>
            <ac:spMk id="2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09T18:52:21.433" v="1314" actId="1076"/>
          <ac:spMkLst>
            <pc:docMk/>
            <pc:sldMk cId="3006542312" sldId="277"/>
            <ac:spMk id="5" creationId="{C3A4210A-7301-2424-3C2A-62AE8EDBACCB}"/>
          </ac:spMkLst>
        </pc:spChg>
        <pc:spChg chg="add mod">
          <ac:chgData name="Nguyễn Tiến Dũng" userId="a99d9e16-5a20-4eea-9305-4aace0472364" providerId="ADAL" clId="{E3E629B9-E179-4F0C-917D-D71660452228}" dt="2023-12-09T18:52:35.876" v="1315"/>
          <ac:spMkLst>
            <pc:docMk/>
            <pc:sldMk cId="3006542312" sldId="277"/>
            <ac:spMk id="6" creationId="{8DA1B589-D0B3-354A-E744-3C4F46431417}"/>
          </ac:spMkLst>
        </pc:spChg>
        <pc:spChg chg="add del mod">
          <ac:chgData name="Nguyễn Tiến Dũng" userId="a99d9e16-5a20-4eea-9305-4aace0472364" providerId="ADAL" clId="{E3E629B9-E179-4F0C-917D-D71660452228}" dt="2023-12-13T22:20:23.351" v="7297" actId="1076"/>
          <ac:spMkLst>
            <pc:docMk/>
            <pc:sldMk cId="3006542312" sldId="277"/>
            <ac:spMk id="30" creationId="{B4B84560-02C2-8B4A-DF89-0C027E807951}"/>
          </ac:spMkLst>
        </pc:spChg>
        <pc:spChg chg="mod">
          <ac:chgData name="Nguyễn Tiến Dũng" userId="a99d9e16-5a20-4eea-9305-4aace0472364" providerId="ADAL" clId="{E3E629B9-E179-4F0C-917D-D71660452228}" dt="2023-12-09T18:52:44.945" v="1341" actId="1036"/>
          <ac:spMkLst>
            <pc:docMk/>
            <pc:sldMk cId="3006542312" sldId="277"/>
            <ac:spMk id="35" creationId="{65E99A1A-4DE7-4E41-3963-65C97CEA5497}"/>
          </ac:spMkLst>
        </pc:spChg>
        <pc:spChg chg="mod">
          <ac:chgData name="Nguyễn Tiến Dũng" userId="a99d9e16-5a20-4eea-9305-4aace0472364" providerId="ADAL" clId="{E3E629B9-E179-4F0C-917D-D71660452228}" dt="2023-12-09T18:52:44.945" v="1341" actId="1036"/>
          <ac:spMkLst>
            <pc:docMk/>
            <pc:sldMk cId="3006542312" sldId="277"/>
            <ac:spMk id="36" creationId="{51F7E5BD-2019-8D1D-F04F-4A8932E29627}"/>
          </ac:spMkLst>
        </pc:spChg>
        <pc:spChg chg="mod">
          <ac:chgData name="Nguyễn Tiến Dũng" userId="a99d9e16-5a20-4eea-9305-4aace0472364" providerId="ADAL" clId="{E3E629B9-E179-4F0C-917D-D71660452228}" dt="2023-12-09T18:52:44.945" v="1341" actId="1036"/>
          <ac:spMkLst>
            <pc:docMk/>
            <pc:sldMk cId="3006542312" sldId="277"/>
            <ac:spMk id="37" creationId="{739E9110-ADB6-60B7-1C77-55975268C30D}"/>
          </ac:spMkLst>
        </pc:spChg>
        <pc:grpChg chg="del">
          <ac:chgData name="Nguyễn Tiến Dũng" userId="a99d9e16-5a20-4eea-9305-4aace0472364" providerId="ADAL" clId="{E3E629B9-E179-4F0C-917D-D71660452228}" dt="2023-12-09T18:51:28.144" v="1218" actId="478"/>
          <ac:grpSpMkLst>
            <pc:docMk/>
            <pc:sldMk cId="3006542312" sldId="277"/>
            <ac:grpSpMk id="25" creationId="{00000000-0000-0000-0000-000000000000}"/>
          </ac:grpSpMkLst>
        </pc:grpChg>
      </pc:sldChg>
      <pc:sldChg chg="addSp delSp modSp add mod modTransition modAnim">
        <pc:chgData name="Nguyễn Tiến Dũng" userId="a99d9e16-5a20-4eea-9305-4aace0472364" providerId="ADAL" clId="{E3E629B9-E179-4F0C-917D-D71660452228}" dt="2023-12-13T22:10:55.564" v="7219"/>
        <pc:sldMkLst>
          <pc:docMk/>
          <pc:sldMk cId="2206770937" sldId="278"/>
        </pc:sldMkLst>
        <pc:spChg chg="mod">
          <ac:chgData name="Nguyễn Tiến Dũng" userId="a99d9e16-5a20-4eea-9305-4aace0472364" providerId="ADAL" clId="{E3E629B9-E179-4F0C-917D-D71660452228}" dt="2023-12-12T13:08:14.871" v="1739"/>
          <ac:spMkLst>
            <pc:docMk/>
            <pc:sldMk cId="2206770937" sldId="278"/>
            <ac:spMk id="2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2T13:11:38.252" v="1783" actId="1076"/>
          <ac:spMkLst>
            <pc:docMk/>
            <pc:sldMk cId="2206770937" sldId="278"/>
            <ac:spMk id="5" creationId="{E5F1F26E-31BC-C1F7-11FD-7249A170F47D}"/>
          </ac:spMkLst>
        </pc:spChg>
        <pc:spChg chg="add mod">
          <ac:chgData name="Nguyễn Tiến Dũng" userId="a99d9e16-5a20-4eea-9305-4aace0472364" providerId="ADAL" clId="{E3E629B9-E179-4F0C-917D-D71660452228}" dt="2023-12-12T13:12:54.065" v="1821" actId="1076"/>
          <ac:spMkLst>
            <pc:docMk/>
            <pc:sldMk cId="2206770937" sldId="278"/>
            <ac:spMk id="6" creationId="{D555B1FA-1206-582C-9C06-CB065DAFE9AA}"/>
          </ac:spMkLst>
        </pc:spChg>
        <pc:spChg chg="mod">
          <ac:chgData name="Nguyễn Tiến Dũng" userId="a99d9e16-5a20-4eea-9305-4aace0472364" providerId="ADAL" clId="{E3E629B9-E179-4F0C-917D-D71660452228}" dt="2023-12-09T19:07:57.143" v="1500" actId="14100"/>
          <ac:spMkLst>
            <pc:docMk/>
            <pc:sldMk cId="2206770937" sldId="278"/>
            <ac:spMk id="15" creationId="{00000000-0000-0000-0000-000000000000}"/>
          </ac:spMkLst>
        </pc:spChg>
        <pc:spChg chg="del mod">
          <ac:chgData name="Nguyễn Tiến Dũng" userId="a99d9e16-5a20-4eea-9305-4aace0472364" providerId="ADAL" clId="{E3E629B9-E179-4F0C-917D-D71660452228}" dt="2023-12-12T13:07:57.254" v="1718" actId="478"/>
          <ac:spMkLst>
            <pc:docMk/>
            <pc:sldMk cId="2206770937" sldId="278"/>
            <ac:spMk id="30" creationId="{B4B84560-02C2-8B4A-DF89-0C027E807951}"/>
          </ac:spMkLst>
        </pc:spChg>
        <pc:spChg chg="add del mod">
          <ac:chgData name="Nguyễn Tiến Dũng" userId="a99d9e16-5a20-4eea-9305-4aace0472364" providerId="ADAL" clId="{E3E629B9-E179-4F0C-917D-D71660452228}" dt="2023-12-12T13:08:02.773" v="1737" actId="1035"/>
          <ac:spMkLst>
            <pc:docMk/>
            <pc:sldMk cId="2206770937" sldId="278"/>
            <ac:spMk id="35" creationId="{65E99A1A-4DE7-4E41-3963-65C97CEA5497}"/>
          </ac:spMkLst>
        </pc:spChg>
        <pc:spChg chg="add del mod">
          <ac:chgData name="Nguyễn Tiến Dũng" userId="a99d9e16-5a20-4eea-9305-4aace0472364" providerId="ADAL" clId="{E3E629B9-E179-4F0C-917D-D71660452228}" dt="2023-12-13T22:10:37.861" v="7217" actId="20577"/>
          <ac:spMkLst>
            <pc:docMk/>
            <pc:sldMk cId="2206770937" sldId="278"/>
            <ac:spMk id="36" creationId="{51F7E5BD-2019-8D1D-F04F-4A8932E29627}"/>
          </ac:spMkLst>
        </pc:spChg>
        <pc:spChg chg="add del">
          <ac:chgData name="Nguyễn Tiến Dũng" userId="a99d9e16-5a20-4eea-9305-4aace0472364" providerId="ADAL" clId="{E3E629B9-E179-4F0C-917D-D71660452228}" dt="2023-12-12T13:07:33.342" v="1709" actId="478"/>
          <ac:spMkLst>
            <pc:docMk/>
            <pc:sldMk cId="2206770937" sldId="278"/>
            <ac:spMk id="37" creationId="{739E9110-ADB6-60B7-1C77-55975268C30D}"/>
          </ac:spMkLst>
        </pc:spChg>
        <pc:spChg chg="add del mod">
          <ac:chgData name="Nguyễn Tiến Dũng" userId="a99d9e16-5a20-4eea-9305-4aace0472364" providerId="ADAL" clId="{E3E629B9-E179-4F0C-917D-D71660452228}" dt="2023-12-12T12:49:42.955" v="1562" actId="47"/>
          <ac:spMkLst>
            <pc:docMk/>
            <pc:sldMk cId="2206770937" sldId="278"/>
            <ac:spMk id="38" creationId="{49FCCEE4-A831-1E26-5178-6704AB9DF229}"/>
          </ac:spMkLst>
        </pc:spChg>
      </pc:sldChg>
      <pc:sldChg chg="addSp delSp modSp add mod ord modTransition">
        <pc:chgData name="Nguyễn Tiến Dũng" userId="a99d9e16-5a20-4eea-9305-4aace0472364" providerId="ADAL" clId="{E3E629B9-E179-4F0C-917D-D71660452228}" dt="2023-12-13T22:12:32.099" v="7222"/>
        <pc:sldMkLst>
          <pc:docMk/>
          <pc:sldMk cId="2300431451" sldId="279"/>
        </pc:sldMkLst>
        <pc:spChg chg="mod">
          <ac:chgData name="Nguyễn Tiến Dũng" userId="a99d9e16-5a20-4eea-9305-4aace0472364" providerId="ADAL" clId="{E3E629B9-E179-4F0C-917D-D71660452228}" dt="2023-12-13T22:12:16.123" v="7220"/>
          <ac:spMkLst>
            <pc:docMk/>
            <pc:sldMk cId="2300431451" sldId="279"/>
            <ac:spMk id="15" creationId="{00000000-0000-0000-0000-000000000000}"/>
          </ac:spMkLst>
        </pc:spChg>
        <pc:grpChg chg="mod">
          <ac:chgData name="Nguyễn Tiến Dũng" userId="a99d9e16-5a20-4eea-9305-4aace0472364" providerId="ADAL" clId="{E3E629B9-E179-4F0C-917D-D71660452228}" dt="2023-12-13T19:11:43.562" v="2877" actId="1035"/>
          <ac:grpSpMkLst>
            <pc:docMk/>
            <pc:sldMk cId="2300431451" sldId="279"/>
            <ac:grpSpMk id="3" creationId="{00000000-0000-0000-0000-000000000000}"/>
          </ac:grpSpMkLst>
        </pc:grpChg>
        <pc:picChg chg="add mod">
          <ac:chgData name="Nguyễn Tiến Dũng" userId="a99d9e16-5a20-4eea-9305-4aace0472364" providerId="ADAL" clId="{E3E629B9-E179-4F0C-917D-D71660452228}" dt="2023-12-13T19:13:30.107" v="2893" actId="1076"/>
          <ac:picMkLst>
            <pc:docMk/>
            <pc:sldMk cId="2300431451" sldId="279"/>
            <ac:picMk id="6" creationId="{547C5403-2A34-6DD4-F53D-DA33BF4FA9A6}"/>
          </ac:picMkLst>
        </pc:picChg>
        <pc:picChg chg="del">
          <ac:chgData name="Nguyễn Tiến Dũng" userId="a99d9e16-5a20-4eea-9305-4aace0472364" providerId="ADAL" clId="{E3E629B9-E179-4F0C-917D-D71660452228}" dt="2023-12-12T13:15:38.699" v="1840" actId="478"/>
          <ac:picMkLst>
            <pc:docMk/>
            <pc:sldMk cId="2300431451" sldId="279"/>
            <ac:picMk id="30" creationId="{DE9242C0-261A-0B39-4AFF-4DC4FE97BC84}"/>
          </ac:picMkLst>
        </pc:picChg>
        <pc:picChg chg="add del mod">
          <ac:chgData name="Nguyễn Tiến Dũng" userId="a99d9e16-5a20-4eea-9305-4aace0472364" providerId="ADAL" clId="{E3E629B9-E179-4F0C-917D-D71660452228}" dt="2023-12-12T13:21:12.660" v="1850" actId="478"/>
          <ac:picMkLst>
            <pc:docMk/>
            <pc:sldMk cId="2300431451" sldId="279"/>
            <ac:picMk id="1026" creationId="{8AEBAAA4-DB79-D573-FE87-7D84E61EF930}"/>
          </ac:picMkLst>
        </pc:picChg>
        <pc:picChg chg="add del mod">
          <ac:chgData name="Nguyễn Tiến Dũng" userId="a99d9e16-5a20-4eea-9305-4aace0472364" providerId="ADAL" clId="{E3E629B9-E179-4F0C-917D-D71660452228}" dt="2023-12-12T13:21:12.660" v="1850" actId="478"/>
          <ac:picMkLst>
            <pc:docMk/>
            <pc:sldMk cId="2300431451" sldId="279"/>
            <ac:picMk id="1028" creationId="{49957C1E-2C76-9292-E074-C3F049ACFA93}"/>
          </ac:picMkLst>
        </pc:picChg>
        <pc:picChg chg="add del mod">
          <ac:chgData name="Nguyễn Tiến Dũng" userId="a99d9e16-5a20-4eea-9305-4aace0472364" providerId="ADAL" clId="{E3E629B9-E179-4F0C-917D-D71660452228}" dt="2023-12-13T19:11:33.780" v="2865" actId="478"/>
          <ac:picMkLst>
            <pc:docMk/>
            <pc:sldMk cId="2300431451" sldId="279"/>
            <ac:picMk id="1030" creationId="{B402C53B-132C-A87F-2DA6-58DA62BA6E83}"/>
          </ac:picMkLst>
        </pc:picChg>
      </pc:sldChg>
      <pc:sldChg chg="add del">
        <pc:chgData name="Nguyễn Tiến Dũng" userId="a99d9e16-5a20-4eea-9305-4aace0472364" providerId="ADAL" clId="{E3E629B9-E179-4F0C-917D-D71660452228}" dt="2023-12-12T13:23:25.667" v="1859" actId="2696"/>
        <pc:sldMkLst>
          <pc:docMk/>
          <pc:sldMk cId="2011274497" sldId="280"/>
        </pc:sldMkLst>
      </pc:sldChg>
      <pc:sldChg chg="addSp delSp modSp add mod modTransition modAnim">
        <pc:chgData name="Nguyễn Tiến Dũng" userId="a99d9e16-5a20-4eea-9305-4aace0472364" providerId="ADAL" clId="{E3E629B9-E179-4F0C-917D-D71660452228}" dt="2023-12-13T22:13:05.779" v="7231" actId="1035"/>
        <pc:sldMkLst>
          <pc:docMk/>
          <pc:sldMk cId="2653201244" sldId="280"/>
        </pc:sldMkLst>
        <pc:spChg chg="add mod">
          <ac:chgData name="Nguyễn Tiến Dũng" userId="a99d9e16-5a20-4eea-9305-4aace0472364" providerId="ADAL" clId="{E3E629B9-E179-4F0C-917D-D71660452228}" dt="2023-12-12T13:50:09.999" v="2009" actId="20577"/>
          <ac:spMkLst>
            <pc:docMk/>
            <pc:sldMk cId="2653201244" sldId="280"/>
            <ac:spMk id="5" creationId="{47EEC02D-CABD-7E7F-DCAD-939510B8D568}"/>
          </ac:spMkLst>
        </pc:spChg>
        <pc:spChg chg="add del">
          <ac:chgData name="Nguyễn Tiến Dũng" userId="a99d9e16-5a20-4eea-9305-4aace0472364" providerId="ADAL" clId="{E3E629B9-E179-4F0C-917D-D71660452228}" dt="2023-12-12T13:44:36.526" v="1963"/>
          <ac:spMkLst>
            <pc:docMk/>
            <pc:sldMk cId="2653201244" sldId="280"/>
            <ac:spMk id="6" creationId="{D0C7631A-A71C-B462-5036-CFE9A95F7AD2}"/>
          </ac:spMkLst>
        </pc:spChg>
        <pc:spChg chg="add del">
          <ac:chgData name="Nguyễn Tiến Dũng" userId="a99d9e16-5a20-4eea-9305-4aace0472364" providerId="ADAL" clId="{E3E629B9-E179-4F0C-917D-D71660452228}" dt="2023-12-12T13:44:42.769" v="1967"/>
          <ac:spMkLst>
            <pc:docMk/>
            <pc:sldMk cId="2653201244" sldId="280"/>
            <ac:spMk id="7" creationId="{B7EBEC44-42AA-F530-D46A-B01FF8E5B498}"/>
          </ac:spMkLst>
        </pc:spChg>
        <pc:spChg chg="add del mod">
          <ac:chgData name="Nguyễn Tiến Dũng" userId="a99d9e16-5a20-4eea-9305-4aace0472364" providerId="ADAL" clId="{E3E629B9-E179-4F0C-917D-D71660452228}" dt="2023-12-12T13:29:08.409" v="1893" actId="1076"/>
          <ac:spMkLst>
            <pc:docMk/>
            <pc:sldMk cId="2653201244" sldId="280"/>
            <ac:spMk id="15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12T13:39:23.831" v="1895" actId="478"/>
          <ac:spMkLst>
            <pc:docMk/>
            <pc:sldMk cId="2653201244" sldId="280"/>
            <ac:spMk id="30" creationId="{B4B84560-02C2-8B4A-DF89-0C027E807951}"/>
          </ac:spMkLst>
        </pc:spChg>
        <pc:spChg chg="mod">
          <ac:chgData name="Nguyễn Tiến Dũng" userId="a99d9e16-5a20-4eea-9305-4aace0472364" providerId="ADAL" clId="{E3E629B9-E179-4F0C-917D-D71660452228}" dt="2023-12-12T13:49:26.793" v="2004" actId="207"/>
          <ac:spMkLst>
            <pc:docMk/>
            <pc:sldMk cId="2653201244" sldId="280"/>
            <ac:spMk id="35" creationId="{65E99A1A-4DE7-4E41-3963-65C97CEA5497}"/>
          </ac:spMkLst>
        </pc:spChg>
        <pc:spChg chg="mod">
          <ac:chgData name="Nguyễn Tiến Dũng" userId="a99d9e16-5a20-4eea-9305-4aace0472364" providerId="ADAL" clId="{E3E629B9-E179-4F0C-917D-D71660452228}" dt="2023-12-13T22:13:05.779" v="7231" actId="1035"/>
          <ac:spMkLst>
            <pc:docMk/>
            <pc:sldMk cId="2653201244" sldId="280"/>
            <ac:spMk id="36" creationId="{51F7E5BD-2019-8D1D-F04F-4A8932E29627}"/>
          </ac:spMkLst>
        </pc:spChg>
        <pc:spChg chg="del">
          <ac:chgData name="Nguyễn Tiến Dũng" userId="a99d9e16-5a20-4eea-9305-4aace0472364" providerId="ADAL" clId="{E3E629B9-E179-4F0C-917D-D71660452228}" dt="2023-12-12T13:39:23.831" v="1895" actId="478"/>
          <ac:spMkLst>
            <pc:docMk/>
            <pc:sldMk cId="2653201244" sldId="280"/>
            <ac:spMk id="37" creationId="{739E9110-ADB6-60B7-1C77-55975268C30D}"/>
          </ac:spMkLst>
        </pc:spChg>
        <pc:spChg chg="del">
          <ac:chgData name="Nguyễn Tiến Dũng" userId="a99d9e16-5a20-4eea-9305-4aace0472364" providerId="ADAL" clId="{E3E629B9-E179-4F0C-917D-D71660452228}" dt="2023-12-12T13:39:18.767" v="1894" actId="478"/>
          <ac:spMkLst>
            <pc:docMk/>
            <pc:sldMk cId="2653201244" sldId="280"/>
            <ac:spMk id="38" creationId="{49FCCEE4-A831-1E26-5178-6704AB9DF229}"/>
          </ac:spMkLst>
        </pc:spChg>
      </pc:sldChg>
      <pc:sldChg chg="delSp modSp add del mod ord">
        <pc:chgData name="Nguyễn Tiến Dũng" userId="a99d9e16-5a20-4eea-9305-4aace0472364" providerId="ADAL" clId="{E3E629B9-E179-4F0C-917D-D71660452228}" dt="2023-12-12T13:13:01.205" v="1822" actId="47"/>
        <pc:sldMkLst>
          <pc:docMk/>
          <pc:sldMk cId="3003793578" sldId="280"/>
        </pc:sldMkLst>
        <pc:spChg chg="del mod">
          <ac:chgData name="Nguyễn Tiến Dũng" userId="a99d9e16-5a20-4eea-9305-4aace0472364" providerId="ADAL" clId="{E3E629B9-E179-4F0C-917D-D71660452228}" dt="2023-12-12T13:07:49.676" v="1716"/>
          <ac:spMkLst>
            <pc:docMk/>
            <pc:sldMk cId="3003793578" sldId="280"/>
            <ac:spMk id="30" creationId="{B4B84560-02C2-8B4A-DF89-0C027E807951}"/>
          </ac:spMkLst>
        </pc:spChg>
      </pc:sldChg>
      <pc:sldChg chg="add del">
        <pc:chgData name="Nguyễn Tiến Dũng" userId="a99d9e16-5a20-4eea-9305-4aace0472364" providerId="ADAL" clId="{E3E629B9-E179-4F0C-917D-D71660452228}" dt="2023-12-12T13:52:02.773" v="2010" actId="47"/>
        <pc:sldMkLst>
          <pc:docMk/>
          <pc:sldMk cId="1761521807" sldId="281"/>
        </pc:sldMkLst>
      </pc:sldChg>
      <pc:sldChg chg="add del replId">
        <pc:chgData name="Nguyễn Tiến Dũng" userId="a99d9e16-5a20-4eea-9305-4aace0472364" providerId="ADAL" clId="{E3E629B9-E179-4F0C-917D-D71660452228}" dt="2023-12-12T13:23:25.667" v="1859" actId="2696"/>
        <pc:sldMkLst>
          <pc:docMk/>
          <pc:sldMk cId="1822348343" sldId="281"/>
        </pc:sldMkLst>
      </pc:sldChg>
      <pc:sldChg chg="add del replId">
        <pc:chgData name="Nguyễn Tiến Dũng" userId="a99d9e16-5a20-4eea-9305-4aace0472364" providerId="ADAL" clId="{E3E629B9-E179-4F0C-917D-D71660452228}" dt="2023-12-12T13:23:25.667" v="1859" actId="2696"/>
        <pc:sldMkLst>
          <pc:docMk/>
          <pc:sldMk cId="999977015" sldId="282"/>
        </pc:sldMkLst>
      </pc:sldChg>
      <pc:sldChg chg="addSp delSp modSp add mod modTransition">
        <pc:chgData name="Nguyễn Tiến Dũng" userId="a99d9e16-5a20-4eea-9305-4aace0472364" providerId="ADAL" clId="{E3E629B9-E179-4F0C-917D-D71660452228}" dt="2023-12-13T22:14:36.234" v="7255"/>
        <pc:sldMkLst>
          <pc:docMk/>
          <pc:sldMk cId="3787387820" sldId="282"/>
        </pc:sldMkLst>
        <pc:spChg chg="mod">
          <ac:chgData name="Nguyễn Tiến Dũng" userId="a99d9e16-5a20-4eea-9305-4aace0472364" providerId="ADAL" clId="{E3E629B9-E179-4F0C-917D-D71660452228}" dt="2023-12-13T22:14:11.940" v="7250" actId="1035"/>
          <ac:spMkLst>
            <pc:docMk/>
            <pc:sldMk cId="3787387820" sldId="282"/>
            <ac:spMk id="15" creationId="{00000000-0000-0000-0000-000000000000}"/>
          </ac:spMkLst>
        </pc:spChg>
        <pc:grpChg chg="mod">
          <ac:chgData name="Nguyễn Tiến Dũng" userId="a99d9e16-5a20-4eea-9305-4aace0472364" providerId="ADAL" clId="{E3E629B9-E179-4F0C-917D-D71660452228}" dt="2023-12-13T22:13:34.842" v="7241" actId="1036"/>
          <ac:grpSpMkLst>
            <pc:docMk/>
            <pc:sldMk cId="3787387820" sldId="282"/>
            <ac:grpSpMk id="3" creationId="{00000000-0000-0000-0000-000000000000}"/>
          </ac:grpSpMkLst>
        </pc:grpChg>
        <pc:picChg chg="del">
          <ac:chgData name="Nguyễn Tiến Dũng" userId="a99d9e16-5a20-4eea-9305-4aace0472364" providerId="ADAL" clId="{E3E629B9-E179-4F0C-917D-D71660452228}" dt="2023-12-12T13:52:05.956" v="2011" actId="478"/>
          <ac:picMkLst>
            <pc:docMk/>
            <pc:sldMk cId="3787387820" sldId="282"/>
            <ac:picMk id="30" creationId="{DE9242C0-261A-0B39-4AFF-4DC4FE97BC84}"/>
          </ac:picMkLst>
        </pc:picChg>
        <pc:picChg chg="add mod">
          <ac:chgData name="Nguyễn Tiến Dũng" userId="a99d9e16-5a20-4eea-9305-4aace0472364" providerId="ADAL" clId="{E3E629B9-E179-4F0C-917D-D71660452228}" dt="2023-12-13T22:14:21.321" v="7253" actId="1076"/>
          <ac:picMkLst>
            <pc:docMk/>
            <pc:sldMk cId="3787387820" sldId="282"/>
            <ac:picMk id="3074" creationId="{A9CB890E-27DA-0C00-02B7-FF22230FFC74}"/>
          </ac:picMkLst>
        </pc:picChg>
      </pc:sldChg>
      <pc:sldChg chg="addSp delSp modSp add mod ord modTransition modAnim">
        <pc:chgData name="Nguyễn Tiến Dũng" userId="a99d9e16-5a20-4eea-9305-4aace0472364" providerId="ADAL" clId="{E3E629B9-E179-4F0C-917D-D71660452228}" dt="2023-12-13T22:21:51.442" v="7305" actId="14100"/>
        <pc:sldMkLst>
          <pc:docMk/>
          <pc:sldMk cId="1395704670" sldId="283"/>
        </pc:sldMkLst>
        <pc:spChg chg="del">
          <ac:chgData name="Nguyễn Tiến Dũng" userId="a99d9e16-5a20-4eea-9305-4aace0472364" providerId="ADAL" clId="{E3E629B9-E179-4F0C-917D-D71660452228}" dt="2023-12-12T14:31:57.619" v="2113" actId="478"/>
          <ac:spMkLst>
            <pc:docMk/>
            <pc:sldMk cId="1395704670" sldId="283"/>
            <ac:spMk id="5" creationId="{47EEC02D-CABD-7E7F-DCAD-939510B8D568}"/>
          </ac:spMkLst>
        </pc:spChg>
        <pc:spChg chg="add del mod">
          <ac:chgData name="Nguyễn Tiến Dũng" userId="a99d9e16-5a20-4eea-9305-4aace0472364" providerId="ADAL" clId="{E3E629B9-E179-4F0C-917D-D71660452228}" dt="2023-12-12T14:46:56.606" v="2173" actId="478"/>
          <ac:spMkLst>
            <pc:docMk/>
            <pc:sldMk cId="1395704670" sldId="283"/>
            <ac:spMk id="6" creationId="{B248F9EE-8AFA-3D35-6554-D14CA7C37CDD}"/>
          </ac:spMkLst>
        </pc:spChg>
        <pc:spChg chg="add mod">
          <ac:chgData name="Nguyễn Tiến Dũng" userId="a99d9e16-5a20-4eea-9305-4aace0472364" providerId="ADAL" clId="{E3E629B9-E179-4F0C-917D-D71660452228}" dt="2023-12-13T22:21:51.442" v="7305" actId="14100"/>
          <ac:spMkLst>
            <pc:docMk/>
            <pc:sldMk cId="1395704670" sldId="283"/>
            <ac:spMk id="7" creationId="{B6BDE4C0-8EEC-D585-9ADD-04D1200E2BD8}"/>
          </ac:spMkLst>
        </pc:spChg>
        <pc:spChg chg="add mod">
          <ac:chgData name="Nguyễn Tiến Dũng" userId="a99d9e16-5a20-4eea-9305-4aace0472364" providerId="ADAL" clId="{E3E629B9-E179-4F0C-917D-D71660452228}" dt="2023-12-13T22:21:51.442" v="7305" actId="14100"/>
          <ac:spMkLst>
            <pc:docMk/>
            <pc:sldMk cId="1395704670" sldId="283"/>
            <ac:spMk id="8" creationId="{90BADD1D-8FE6-4027-8F2D-477742A3B7DF}"/>
          </ac:spMkLst>
        </pc:spChg>
        <pc:spChg chg="add mod">
          <ac:chgData name="Nguyễn Tiến Dũng" userId="a99d9e16-5a20-4eea-9305-4aace0472364" providerId="ADAL" clId="{E3E629B9-E179-4F0C-917D-D71660452228}" dt="2023-12-13T22:21:39.253" v="7303" actId="14100"/>
          <ac:spMkLst>
            <pc:docMk/>
            <pc:sldMk cId="1395704670" sldId="283"/>
            <ac:spMk id="9" creationId="{187E8677-1FF5-17B8-F24B-EA303EA64720}"/>
          </ac:spMkLst>
        </pc:spChg>
        <pc:spChg chg="del">
          <ac:chgData name="Nguyễn Tiến Dũng" userId="a99d9e16-5a20-4eea-9305-4aace0472364" providerId="ADAL" clId="{E3E629B9-E179-4F0C-917D-D71660452228}" dt="2023-12-12T14:33:44.006" v="2116" actId="478"/>
          <ac:spMkLst>
            <pc:docMk/>
            <pc:sldMk cId="1395704670" sldId="283"/>
            <ac:spMk id="15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22:21:22.299" v="7300" actId="14100"/>
          <ac:spMkLst>
            <pc:docMk/>
            <pc:sldMk cId="1395704670" sldId="283"/>
            <ac:spMk id="35" creationId="{65E99A1A-4DE7-4E41-3963-65C97CEA5497}"/>
          </ac:spMkLst>
        </pc:spChg>
        <pc:spChg chg="mod">
          <ac:chgData name="Nguyễn Tiến Dũng" userId="a99d9e16-5a20-4eea-9305-4aace0472364" providerId="ADAL" clId="{E3E629B9-E179-4F0C-917D-D71660452228}" dt="2023-12-13T22:21:28.593" v="7301" actId="255"/>
          <ac:spMkLst>
            <pc:docMk/>
            <pc:sldMk cId="1395704670" sldId="283"/>
            <ac:spMk id="36" creationId="{51F7E5BD-2019-8D1D-F04F-4A8932E29627}"/>
          </ac:spMkLst>
        </pc:spChg>
        <pc:grpChg chg="del">
          <ac:chgData name="Nguyễn Tiến Dũng" userId="a99d9e16-5a20-4eea-9305-4aace0472364" providerId="ADAL" clId="{E3E629B9-E179-4F0C-917D-D71660452228}" dt="2023-12-12T14:33:46.885" v="2117" actId="478"/>
          <ac:grpSpMkLst>
            <pc:docMk/>
            <pc:sldMk cId="1395704670" sldId="283"/>
            <ac:grpSpMk id="3" creationId="{00000000-0000-0000-0000-000000000000}"/>
          </ac:grpSpMkLst>
        </pc:grpChg>
      </pc:sldChg>
      <pc:sldChg chg="new del">
        <pc:chgData name="Nguyễn Tiến Dũng" userId="a99d9e16-5a20-4eea-9305-4aace0472364" providerId="ADAL" clId="{E3E629B9-E179-4F0C-917D-D71660452228}" dt="2023-12-12T14:29:56.527" v="2035" actId="47"/>
        <pc:sldMkLst>
          <pc:docMk/>
          <pc:sldMk cId="3052310894" sldId="283"/>
        </pc:sldMkLst>
      </pc:sldChg>
      <pc:sldChg chg="addSp delSp modSp add mod modTransition modAnim">
        <pc:chgData name="Nguyễn Tiến Dũng" userId="a99d9e16-5a20-4eea-9305-4aace0472364" providerId="ADAL" clId="{E3E629B9-E179-4F0C-917D-D71660452228}" dt="2023-12-13T22:27:15.614" v="7329" actId="1076"/>
        <pc:sldMkLst>
          <pc:docMk/>
          <pc:sldMk cId="742452371" sldId="284"/>
        </pc:sldMkLst>
        <pc:spChg chg="mod">
          <ac:chgData name="Nguyễn Tiến Dũng" userId="a99d9e16-5a20-4eea-9305-4aace0472364" providerId="ADAL" clId="{E3E629B9-E179-4F0C-917D-D71660452228}" dt="2023-12-12T15:15:56.706" v="2394" actId="1036"/>
          <ac:spMkLst>
            <pc:docMk/>
            <pc:sldMk cId="742452371" sldId="284"/>
            <ac:spMk id="6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2T15:18:27.782" v="2459" actId="1076"/>
          <ac:spMkLst>
            <pc:docMk/>
            <pc:sldMk cId="742452371" sldId="284"/>
            <ac:spMk id="11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24:01.548" v="7312" actId="164"/>
          <ac:spMkLst>
            <pc:docMk/>
            <pc:sldMk cId="742452371" sldId="284"/>
            <ac:spMk id="13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23:18.847" v="7310" actId="164"/>
          <ac:spMkLst>
            <pc:docMk/>
            <pc:sldMk cId="742452371" sldId="284"/>
            <ac:spMk id="14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25:03.588" v="7321"/>
          <ac:spMkLst>
            <pc:docMk/>
            <pc:sldMk cId="742452371" sldId="284"/>
            <ac:spMk id="15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23:55.534" v="7311" actId="164"/>
          <ac:spMkLst>
            <pc:docMk/>
            <pc:sldMk cId="742452371" sldId="284"/>
            <ac:spMk id="16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25:27.562" v="7322"/>
          <ac:spMkLst>
            <pc:docMk/>
            <pc:sldMk cId="742452371" sldId="284"/>
            <ac:spMk id="17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3T22:25:53.679" v="7323"/>
          <ac:spMkLst>
            <pc:docMk/>
            <pc:sldMk cId="742452371" sldId="284"/>
            <ac:spMk id="18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2T15:21:01.134" v="2525" actId="1038"/>
          <ac:spMkLst>
            <pc:docMk/>
            <pc:sldMk cId="742452371" sldId="284"/>
            <ac:spMk id="20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3T22:24:06.903" v="7313" actId="164"/>
          <ac:spMkLst>
            <pc:docMk/>
            <pc:sldMk cId="742452371" sldId="284"/>
            <ac:spMk id="21" creationId="{9C6B4C32-9B8D-22DA-B85D-423053B55376}"/>
          </ac:spMkLst>
        </pc:spChg>
        <pc:spChg chg="add mod">
          <ac:chgData name="Nguyễn Tiến Dũng" userId="a99d9e16-5a20-4eea-9305-4aace0472364" providerId="ADAL" clId="{E3E629B9-E179-4F0C-917D-D71660452228}" dt="2023-12-13T22:26:13.316" v="7324"/>
          <ac:spMkLst>
            <pc:docMk/>
            <pc:sldMk cId="742452371" sldId="284"/>
            <ac:spMk id="22" creationId="{D6BE4575-821E-A5EE-7E87-445B6585C463}"/>
          </ac:spMkLst>
        </pc:spChg>
        <pc:spChg chg="add mod">
          <ac:chgData name="Nguyễn Tiến Dũng" userId="a99d9e16-5a20-4eea-9305-4aace0472364" providerId="ADAL" clId="{E3E629B9-E179-4F0C-917D-D71660452228}" dt="2023-12-13T22:24:30.382" v="7317" actId="1035"/>
          <ac:spMkLst>
            <pc:docMk/>
            <pc:sldMk cId="742452371" sldId="284"/>
            <ac:spMk id="23" creationId="{7D628DB9-05E3-773A-B01B-0E3386EECC66}"/>
          </ac:spMkLst>
        </pc:spChg>
        <pc:spChg chg="add mod">
          <ac:chgData name="Nguyễn Tiến Dũng" userId="a99d9e16-5a20-4eea-9305-4aace0472364" providerId="ADAL" clId="{E3E629B9-E179-4F0C-917D-D71660452228}" dt="2023-12-13T22:26:35.126" v="7325"/>
          <ac:spMkLst>
            <pc:docMk/>
            <pc:sldMk cId="742452371" sldId="284"/>
            <ac:spMk id="24" creationId="{649F643B-C54F-7F68-D376-D8316D63D432}"/>
          </ac:spMkLst>
        </pc:spChg>
        <pc:grpChg chg="mod">
          <ac:chgData name="Nguyễn Tiến Dũng" userId="a99d9e16-5a20-4eea-9305-4aace0472364" providerId="ADAL" clId="{E3E629B9-E179-4F0C-917D-D71660452228}" dt="2023-12-12T15:18:13.671" v="2457" actId="14100"/>
          <ac:grpSpMkLst>
            <pc:docMk/>
            <pc:sldMk cId="742452371" sldId="284"/>
            <ac:grpSpMk id="3" creationId="{00000000-0000-0000-0000-000000000000}"/>
          </ac:grpSpMkLst>
        </pc:grpChg>
        <pc:grpChg chg="mod">
          <ac:chgData name="Nguyễn Tiến Dũng" userId="a99d9e16-5a20-4eea-9305-4aace0472364" providerId="ADAL" clId="{E3E629B9-E179-4F0C-917D-D71660452228}" dt="2023-12-12T15:18:03.421" v="2456" actId="14100"/>
          <ac:grpSpMkLst>
            <pc:docMk/>
            <pc:sldMk cId="742452371" sldId="284"/>
            <ac:grpSpMk id="5" creationId="{00000000-0000-0000-0000-000000000000}"/>
          </ac:grpSpMkLst>
        </pc:grpChg>
        <pc:grpChg chg="del mod">
          <ac:chgData name="Nguyễn Tiến Dũng" userId="a99d9e16-5a20-4eea-9305-4aace0472364" providerId="ADAL" clId="{E3E629B9-E179-4F0C-917D-D71660452228}" dt="2023-12-12T15:16:37.150" v="2404" actId="165"/>
          <ac:grpSpMkLst>
            <pc:docMk/>
            <pc:sldMk cId="742452371" sldId="284"/>
            <ac:grpSpMk id="12" creationId="{00000000-0000-0000-0000-000000000000}"/>
          </ac:grpSpMkLst>
        </pc:grpChg>
        <pc:grpChg chg="add mod">
          <ac:chgData name="Nguyễn Tiến Dũng" userId="a99d9e16-5a20-4eea-9305-4aace0472364" providerId="ADAL" clId="{E3E629B9-E179-4F0C-917D-D71660452228}" dt="2023-12-13T22:24:50.926" v="7320" actId="1076"/>
          <ac:grpSpMkLst>
            <pc:docMk/>
            <pc:sldMk cId="742452371" sldId="284"/>
            <ac:grpSpMk id="12" creationId="{9EF16E64-8DBE-6DD2-3915-1C5E63036CE0}"/>
          </ac:grpSpMkLst>
        </pc:grpChg>
        <pc:grpChg chg="add mod">
          <ac:chgData name="Nguyễn Tiến Dũng" userId="a99d9e16-5a20-4eea-9305-4aace0472364" providerId="ADAL" clId="{E3E629B9-E179-4F0C-917D-D71660452228}" dt="2023-12-13T22:27:15.614" v="7329" actId="1076"/>
          <ac:grpSpMkLst>
            <pc:docMk/>
            <pc:sldMk cId="742452371" sldId="284"/>
            <ac:grpSpMk id="26" creationId="{E9020DBA-DA72-A73D-F26D-77FE863C069B}"/>
          </ac:grpSpMkLst>
        </pc:grpChg>
        <pc:grpChg chg="add mod">
          <ac:chgData name="Nguyễn Tiến Dũng" userId="a99d9e16-5a20-4eea-9305-4aace0472364" providerId="ADAL" clId="{E3E629B9-E179-4F0C-917D-D71660452228}" dt="2023-12-13T22:24:01.548" v="7312" actId="164"/>
          <ac:grpSpMkLst>
            <pc:docMk/>
            <pc:sldMk cId="742452371" sldId="284"/>
            <ac:grpSpMk id="27" creationId="{FBCAB667-DC72-6747-69AC-2842F981289A}"/>
          </ac:grpSpMkLst>
        </pc:grpChg>
        <pc:grpChg chg="add mod">
          <ac:chgData name="Nguyễn Tiến Dũng" userId="a99d9e16-5a20-4eea-9305-4aace0472364" providerId="ADAL" clId="{E3E629B9-E179-4F0C-917D-D71660452228}" dt="2023-12-13T22:24:06.903" v="7313" actId="164"/>
          <ac:grpSpMkLst>
            <pc:docMk/>
            <pc:sldMk cId="742452371" sldId="284"/>
            <ac:grpSpMk id="28" creationId="{EE59B43A-708E-7683-77F6-302ED736380D}"/>
          </ac:grpSpMkLst>
        </pc:grpChg>
        <pc:grpChg chg="add mod">
          <ac:chgData name="Nguyễn Tiến Dũng" userId="a99d9e16-5a20-4eea-9305-4aace0472364" providerId="ADAL" clId="{E3E629B9-E179-4F0C-917D-D71660452228}" dt="2023-12-13T22:24:14.228" v="7314" actId="164"/>
          <ac:grpSpMkLst>
            <pc:docMk/>
            <pc:sldMk cId="742452371" sldId="284"/>
            <ac:grpSpMk id="29" creationId="{1F12BDAA-6B95-9E9E-1C56-3B2BF75B1FEF}"/>
          </ac:grpSpMkLst>
        </pc:grpChg>
      </pc:sldChg>
      <pc:sldChg chg="add del">
        <pc:chgData name="Nguyễn Tiến Dũng" userId="a99d9e16-5a20-4eea-9305-4aace0472364" providerId="ADAL" clId="{E3E629B9-E179-4F0C-917D-D71660452228}" dt="2023-12-12T15:37:57.149" v="2582" actId="2890"/>
        <pc:sldMkLst>
          <pc:docMk/>
          <pc:sldMk cId="2485044535" sldId="285"/>
        </pc:sldMkLst>
      </pc:sldChg>
      <pc:sldChg chg="addSp delSp modSp add mod modTransition">
        <pc:chgData name="Nguyễn Tiến Dũng" userId="a99d9e16-5a20-4eea-9305-4aace0472364" providerId="ADAL" clId="{E3E629B9-E179-4F0C-917D-D71660452228}" dt="2023-12-13T22:27:29.872" v="7330"/>
        <pc:sldMkLst>
          <pc:docMk/>
          <pc:sldMk cId="3298137426" sldId="285"/>
        </pc:sldMkLst>
        <pc:spChg chg="mod">
          <ac:chgData name="Nguyễn Tiến Dũng" userId="a99d9e16-5a20-4eea-9305-4aace0472364" providerId="ADAL" clId="{E3E629B9-E179-4F0C-917D-D71660452228}" dt="2023-12-12T15:38:38.161" v="2613" actId="1076"/>
          <ac:spMkLst>
            <pc:docMk/>
            <pc:sldMk cId="3298137426" sldId="285"/>
            <ac:spMk id="15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2T15:51:13.655" v="2620" actId="1076"/>
          <ac:spMkLst>
            <pc:docMk/>
            <pc:sldMk cId="3298137426" sldId="285"/>
            <ac:spMk id="29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12T15:50:57.405" v="2614" actId="478"/>
          <ac:spMkLst>
            <pc:docMk/>
            <pc:sldMk cId="3298137426" sldId="285"/>
            <ac:spMk id="30" creationId="{B4B84560-02C2-8B4A-DF89-0C027E807951}"/>
          </ac:spMkLst>
        </pc:spChg>
        <pc:spChg chg="del">
          <ac:chgData name="Nguyễn Tiến Dũng" userId="a99d9e16-5a20-4eea-9305-4aace0472364" providerId="ADAL" clId="{E3E629B9-E179-4F0C-917D-D71660452228}" dt="2023-12-12T15:50:57.405" v="2614" actId="478"/>
          <ac:spMkLst>
            <pc:docMk/>
            <pc:sldMk cId="3298137426" sldId="285"/>
            <ac:spMk id="35" creationId="{65E99A1A-4DE7-4E41-3963-65C97CEA5497}"/>
          </ac:spMkLst>
        </pc:spChg>
        <pc:spChg chg="del">
          <ac:chgData name="Nguyễn Tiến Dũng" userId="a99d9e16-5a20-4eea-9305-4aace0472364" providerId="ADAL" clId="{E3E629B9-E179-4F0C-917D-D71660452228}" dt="2023-12-12T15:50:57.405" v="2614" actId="478"/>
          <ac:spMkLst>
            <pc:docMk/>
            <pc:sldMk cId="3298137426" sldId="285"/>
            <ac:spMk id="36" creationId="{51F7E5BD-2019-8D1D-F04F-4A8932E29627}"/>
          </ac:spMkLst>
        </pc:spChg>
        <pc:spChg chg="del">
          <ac:chgData name="Nguyễn Tiến Dũng" userId="a99d9e16-5a20-4eea-9305-4aace0472364" providerId="ADAL" clId="{E3E629B9-E179-4F0C-917D-D71660452228}" dt="2023-12-12T15:50:57.405" v="2614" actId="478"/>
          <ac:spMkLst>
            <pc:docMk/>
            <pc:sldMk cId="3298137426" sldId="285"/>
            <ac:spMk id="37" creationId="{739E9110-ADB6-60B7-1C77-55975268C30D}"/>
          </ac:spMkLst>
        </pc:spChg>
        <pc:spChg chg="del">
          <ac:chgData name="Nguyễn Tiến Dũng" userId="a99d9e16-5a20-4eea-9305-4aace0472364" providerId="ADAL" clId="{E3E629B9-E179-4F0C-917D-D71660452228}" dt="2023-12-12T15:50:57.405" v="2614" actId="478"/>
          <ac:spMkLst>
            <pc:docMk/>
            <pc:sldMk cId="3298137426" sldId="285"/>
            <ac:spMk id="38" creationId="{49FCCEE4-A831-1E26-5178-6704AB9DF229}"/>
          </ac:spMkLst>
        </pc:spChg>
        <pc:spChg chg="del">
          <ac:chgData name="Nguyễn Tiến Dũng" userId="a99d9e16-5a20-4eea-9305-4aace0472364" providerId="ADAL" clId="{E3E629B9-E179-4F0C-917D-D71660452228}" dt="2023-12-12T15:51:10.951" v="2619" actId="478"/>
          <ac:spMkLst>
            <pc:docMk/>
            <pc:sldMk cId="3298137426" sldId="285"/>
            <ac:spMk id="39" creationId="{68CEF805-7050-2A56-AA47-E42F752D04D2}"/>
          </ac:spMkLst>
        </pc:spChg>
        <pc:grpChg chg="mod">
          <ac:chgData name="Nguyễn Tiến Dũng" userId="a99d9e16-5a20-4eea-9305-4aace0472364" providerId="ADAL" clId="{E3E629B9-E179-4F0C-917D-D71660452228}" dt="2023-12-12T15:38:33.639" v="2612" actId="1076"/>
          <ac:grpSpMkLst>
            <pc:docMk/>
            <pc:sldMk cId="3298137426" sldId="285"/>
            <ac:grpSpMk id="3" creationId="{00000000-0000-0000-0000-000000000000}"/>
          </ac:grpSpMkLst>
        </pc:grpChg>
        <pc:picChg chg="add mod">
          <ac:chgData name="Nguyễn Tiến Dũng" userId="a99d9e16-5a20-4eea-9305-4aace0472364" providerId="ADAL" clId="{E3E629B9-E179-4F0C-917D-D71660452228}" dt="2023-12-12T15:51:17.326" v="2621" actId="1076"/>
          <ac:picMkLst>
            <pc:docMk/>
            <pc:sldMk cId="3298137426" sldId="285"/>
            <ac:picMk id="4098" creationId="{BC4E1B3C-AEF6-73ED-BEE8-5C4B3C84AD8F}"/>
          </ac:picMkLst>
        </pc:picChg>
      </pc:sldChg>
      <pc:sldChg chg="add del replId">
        <pc:chgData name="Nguyễn Tiến Dũng" userId="a99d9e16-5a20-4eea-9305-4aace0472364" providerId="ADAL" clId="{E3E629B9-E179-4F0C-917D-D71660452228}" dt="2023-12-12T15:37:57.149" v="2582" actId="2890"/>
        <pc:sldMkLst>
          <pc:docMk/>
          <pc:sldMk cId="2405921333" sldId="286"/>
        </pc:sldMkLst>
      </pc:sldChg>
      <pc:sldChg chg="addSp delSp modSp add mod modTransition modAnim">
        <pc:chgData name="Nguyễn Tiến Dũng" userId="a99d9e16-5a20-4eea-9305-4aace0472364" providerId="ADAL" clId="{E3E629B9-E179-4F0C-917D-D71660452228}" dt="2023-12-14T22:40:54.431" v="7367" actId="3626"/>
        <pc:sldMkLst>
          <pc:docMk/>
          <pc:sldMk cId="2410818892" sldId="286"/>
        </pc:sldMkLst>
        <pc:spChg chg="mod">
          <ac:chgData name="Nguyễn Tiến Dũng" userId="a99d9e16-5a20-4eea-9305-4aace0472364" providerId="ADAL" clId="{E3E629B9-E179-4F0C-917D-D71660452228}" dt="2023-12-13T22:30:02.072" v="7334" actId="1076"/>
          <ac:spMkLst>
            <pc:docMk/>
            <pc:sldMk cId="2410818892" sldId="286"/>
            <ac:spMk id="2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12T15:58:34.378" v="2646" actId="478"/>
          <ac:spMkLst>
            <pc:docMk/>
            <pc:sldMk cId="2410818892" sldId="286"/>
            <ac:spMk id="6" creationId="{8DA1B589-D0B3-354A-E744-3C4F46431417}"/>
          </ac:spMkLst>
        </pc:spChg>
        <pc:spChg chg="add mod">
          <ac:chgData name="Nguyễn Tiến Dũng" userId="a99d9e16-5a20-4eea-9305-4aace0472364" providerId="ADAL" clId="{E3E629B9-E179-4F0C-917D-D71660452228}" dt="2023-12-12T16:17:31.146" v="2724" actId="20577"/>
          <ac:spMkLst>
            <pc:docMk/>
            <pc:sldMk cId="2410818892" sldId="286"/>
            <ac:spMk id="7" creationId="{9646C427-6EE3-4E9B-3E16-F5F5B3D7D023}"/>
          </ac:spMkLst>
        </pc:spChg>
        <pc:spChg chg="mod">
          <ac:chgData name="Nguyễn Tiến Dũng" userId="a99d9e16-5a20-4eea-9305-4aace0472364" providerId="ADAL" clId="{E3E629B9-E179-4F0C-917D-D71660452228}" dt="2023-12-12T15:59:59.376" v="2648" actId="20577"/>
          <ac:spMkLst>
            <pc:docMk/>
            <pc:sldMk cId="2410818892" sldId="286"/>
            <ac:spMk id="15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2T16:18:23.162" v="2733" actId="14100"/>
          <ac:spMkLst>
            <pc:docMk/>
            <pc:sldMk cId="2410818892" sldId="286"/>
            <ac:spMk id="17" creationId="{4989346E-81D1-18EC-4BBA-736DBDA6C8A0}"/>
          </ac:spMkLst>
        </pc:spChg>
        <pc:spChg chg="del">
          <ac:chgData name="Nguyễn Tiến Dũng" userId="a99d9e16-5a20-4eea-9305-4aace0472364" providerId="ADAL" clId="{E3E629B9-E179-4F0C-917D-D71660452228}" dt="2023-12-12T15:58:34.378" v="2646" actId="478"/>
          <ac:spMkLst>
            <pc:docMk/>
            <pc:sldMk cId="2410818892" sldId="286"/>
            <ac:spMk id="30" creationId="{B4B84560-02C2-8B4A-DF89-0C027E807951}"/>
          </ac:spMkLst>
        </pc:spChg>
        <pc:spChg chg="del">
          <ac:chgData name="Nguyễn Tiến Dũng" userId="a99d9e16-5a20-4eea-9305-4aace0472364" providerId="ADAL" clId="{E3E629B9-E179-4F0C-917D-D71660452228}" dt="2023-12-12T15:58:34.378" v="2646" actId="478"/>
          <ac:spMkLst>
            <pc:docMk/>
            <pc:sldMk cId="2410818892" sldId="286"/>
            <ac:spMk id="35" creationId="{65E99A1A-4DE7-4E41-3963-65C97CEA5497}"/>
          </ac:spMkLst>
        </pc:spChg>
        <pc:spChg chg="del">
          <ac:chgData name="Nguyễn Tiến Dũng" userId="a99d9e16-5a20-4eea-9305-4aace0472364" providerId="ADAL" clId="{E3E629B9-E179-4F0C-917D-D71660452228}" dt="2023-12-12T15:58:34.378" v="2646" actId="478"/>
          <ac:spMkLst>
            <pc:docMk/>
            <pc:sldMk cId="2410818892" sldId="286"/>
            <ac:spMk id="36" creationId="{51F7E5BD-2019-8D1D-F04F-4A8932E29627}"/>
          </ac:spMkLst>
        </pc:spChg>
        <pc:spChg chg="del">
          <ac:chgData name="Nguyễn Tiến Dũng" userId="a99d9e16-5a20-4eea-9305-4aace0472364" providerId="ADAL" clId="{E3E629B9-E179-4F0C-917D-D71660452228}" dt="2023-12-12T15:58:34.378" v="2646" actId="478"/>
          <ac:spMkLst>
            <pc:docMk/>
            <pc:sldMk cId="2410818892" sldId="286"/>
            <ac:spMk id="37" creationId="{739E9110-ADB6-60B7-1C77-55975268C30D}"/>
          </ac:spMkLst>
        </pc:spChg>
        <pc:picChg chg="add mod">
          <ac:chgData name="Nguyễn Tiến Dũng" userId="a99d9e16-5a20-4eea-9305-4aace0472364" providerId="ADAL" clId="{E3E629B9-E179-4F0C-917D-D71660452228}" dt="2023-12-14T22:40:51.632" v="7366" actId="3626"/>
          <ac:picMkLst>
            <pc:docMk/>
            <pc:sldMk cId="2410818892" sldId="286"/>
            <ac:picMk id="9" creationId="{9F820CC7-0D61-8C22-EED5-B2F991B14DF2}"/>
          </ac:picMkLst>
        </pc:picChg>
        <pc:picChg chg="add mod">
          <ac:chgData name="Nguyễn Tiến Dũng" userId="a99d9e16-5a20-4eea-9305-4aace0472364" providerId="ADAL" clId="{E3E629B9-E179-4F0C-917D-D71660452228}" dt="2023-12-14T22:40:54.431" v="7367" actId="3626"/>
          <ac:picMkLst>
            <pc:docMk/>
            <pc:sldMk cId="2410818892" sldId="286"/>
            <ac:picMk id="19" creationId="{1BB5EAEF-0731-8BE7-6FDE-DCF68517D6BE}"/>
          </ac:picMkLst>
        </pc:picChg>
      </pc:sldChg>
      <pc:sldChg chg="add del replId">
        <pc:chgData name="Nguyễn Tiến Dũng" userId="a99d9e16-5a20-4eea-9305-4aace0472364" providerId="ADAL" clId="{E3E629B9-E179-4F0C-917D-D71660452228}" dt="2023-12-12T15:37:57.149" v="2582" actId="2890"/>
        <pc:sldMkLst>
          <pc:docMk/>
          <pc:sldMk cId="3176355342" sldId="287"/>
        </pc:sldMkLst>
      </pc:sldChg>
      <pc:sldChg chg="add del">
        <pc:chgData name="Nguyễn Tiến Dũng" userId="a99d9e16-5a20-4eea-9305-4aace0472364" providerId="ADAL" clId="{E3E629B9-E179-4F0C-917D-D71660452228}" dt="2023-12-12T16:00:11.188" v="2649" actId="47"/>
        <pc:sldMkLst>
          <pc:docMk/>
          <pc:sldMk cId="3321195569" sldId="287"/>
        </pc:sldMkLst>
      </pc:sldChg>
      <pc:sldChg chg="addSp delSp modSp add modTransition">
        <pc:chgData name="Nguyễn Tiến Dũng" userId="a99d9e16-5a20-4eea-9305-4aace0472364" providerId="ADAL" clId="{E3E629B9-E179-4F0C-917D-D71660452228}" dt="2023-12-13T22:28:17.677" v="7332"/>
        <pc:sldMkLst>
          <pc:docMk/>
          <pc:sldMk cId="4289171992" sldId="288"/>
        </pc:sldMkLst>
        <pc:spChg chg="mod">
          <ac:chgData name="Nguyễn Tiến Dũng" userId="a99d9e16-5a20-4eea-9305-4aace0472364" providerId="ADAL" clId="{E3E629B9-E179-4F0C-917D-D71660452228}" dt="2023-12-13T22:28:17.677" v="7332"/>
          <ac:spMkLst>
            <pc:docMk/>
            <pc:sldMk cId="4289171992" sldId="288"/>
            <ac:spMk id="15" creationId="{00000000-0000-0000-0000-000000000000}"/>
          </ac:spMkLst>
        </pc:spChg>
        <pc:picChg chg="del">
          <ac:chgData name="Nguyễn Tiến Dũng" userId="a99d9e16-5a20-4eea-9305-4aace0472364" providerId="ADAL" clId="{E3E629B9-E179-4F0C-917D-D71660452228}" dt="2023-12-12T15:52:35.345" v="2623" actId="478"/>
          <ac:picMkLst>
            <pc:docMk/>
            <pc:sldMk cId="4289171992" sldId="288"/>
            <ac:picMk id="4098" creationId="{BC4E1B3C-AEF6-73ED-BEE8-5C4B3C84AD8F}"/>
          </ac:picMkLst>
        </pc:picChg>
        <pc:picChg chg="add mod">
          <ac:chgData name="Nguyễn Tiến Dũng" userId="a99d9e16-5a20-4eea-9305-4aace0472364" providerId="ADAL" clId="{E3E629B9-E179-4F0C-917D-D71660452228}" dt="2023-12-12T15:52:51.204" v="2629" actId="14100"/>
          <ac:picMkLst>
            <pc:docMk/>
            <pc:sldMk cId="4289171992" sldId="288"/>
            <ac:picMk id="5122" creationId="{9F19AD96-8203-742B-3CA9-69B36AE28863}"/>
          </ac:picMkLst>
        </pc:picChg>
      </pc:sldChg>
      <pc:sldChg chg="add del">
        <pc:chgData name="Nguyễn Tiến Dũng" userId="a99d9e16-5a20-4eea-9305-4aace0472364" providerId="ADAL" clId="{E3E629B9-E179-4F0C-917D-D71660452228}" dt="2023-12-12T16:20:31.129" v="2739" actId="2696"/>
        <pc:sldMkLst>
          <pc:docMk/>
          <pc:sldMk cId="1599416733" sldId="289"/>
        </pc:sldMkLst>
      </pc:sldChg>
      <pc:sldChg chg="delSp modSp add del mod ord modTransition">
        <pc:chgData name="Nguyễn Tiến Dũng" userId="a99d9e16-5a20-4eea-9305-4aace0472364" providerId="ADAL" clId="{E3E629B9-E179-4F0C-917D-D71660452228}" dt="2023-12-14T22:42:40.742" v="7377" actId="47"/>
        <pc:sldMkLst>
          <pc:docMk/>
          <pc:sldMk cId="3183250040" sldId="289"/>
        </pc:sldMkLst>
        <pc:spChg chg="del mod">
          <ac:chgData name="Nguyễn Tiến Dũng" userId="a99d9e16-5a20-4eea-9305-4aace0472364" providerId="ADAL" clId="{E3E629B9-E179-4F0C-917D-D71660452228}" dt="2023-12-12T16:20:45.297" v="2742" actId="478"/>
          <ac:spMkLst>
            <pc:docMk/>
            <pc:sldMk cId="3183250040" sldId="289"/>
            <ac:spMk id="15" creationId="{00000000-0000-0000-0000-000000000000}"/>
          </ac:spMkLst>
        </pc:spChg>
        <pc:grpChg chg="del">
          <ac:chgData name="Nguyễn Tiến Dũng" userId="a99d9e16-5a20-4eea-9305-4aace0472364" providerId="ADAL" clId="{E3E629B9-E179-4F0C-917D-D71660452228}" dt="2023-12-12T16:20:45.297" v="2742" actId="478"/>
          <ac:grpSpMkLst>
            <pc:docMk/>
            <pc:sldMk cId="3183250040" sldId="289"/>
            <ac:grpSpMk id="3" creationId="{00000000-0000-0000-0000-000000000000}"/>
          </ac:grpSpMkLst>
        </pc:grpChg>
        <pc:picChg chg="mod">
          <ac:chgData name="Nguyễn Tiến Dũng" userId="a99d9e16-5a20-4eea-9305-4aace0472364" providerId="ADAL" clId="{E3E629B9-E179-4F0C-917D-D71660452228}" dt="2023-12-12T16:20:52.933" v="2744" actId="14100"/>
          <ac:picMkLst>
            <pc:docMk/>
            <pc:sldMk cId="3183250040" sldId="289"/>
            <ac:picMk id="30" creationId="{DE9242C0-261A-0B39-4AFF-4DC4FE97BC84}"/>
          </ac:picMkLst>
        </pc:picChg>
      </pc:sldChg>
      <pc:sldChg chg="addSp delSp modSp add del mod modTransition modAnim">
        <pc:chgData name="Nguyễn Tiến Dũng" userId="a99d9e16-5a20-4eea-9305-4aace0472364" providerId="ADAL" clId="{E3E629B9-E179-4F0C-917D-D71660452228}" dt="2023-12-14T22:39:34.669" v="7359"/>
        <pc:sldMkLst>
          <pc:docMk/>
          <pc:sldMk cId="1756655928" sldId="290"/>
        </pc:sldMkLst>
        <pc:spChg chg="mod">
          <ac:chgData name="Nguyễn Tiến Dũng" userId="a99d9e16-5a20-4eea-9305-4aace0472364" providerId="ADAL" clId="{E3E629B9-E179-4F0C-917D-D71660452228}" dt="2023-12-12T16:23:02.712" v="2771" actId="2711"/>
          <ac:spMkLst>
            <pc:docMk/>
            <pc:sldMk cId="1756655928" sldId="290"/>
            <ac:spMk id="7" creationId="{9646C427-6EE3-4E9B-3E16-F5F5B3D7D023}"/>
          </ac:spMkLst>
        </pc:spChg>
        <pc:spChg chg="mod">
          <ac:chgData name="Nguyễn Tiến Dũng" userId="a99d9e16-5a20-4eea-9305-4aace0472364" providerId="ADAL" clId="{E3E629B9-E179-4F0C-917D-D71660452228}" dt="2023-12-12T16:35:16.388" v="2789" actId="20577"/>
          <ac:spMkLst>
            <pc:docMk/>
            <pc:sldMk cId="1756655928" sldId="290"/>
            <ac:spMk id="17" creationId="{4989346E-81D1-18EC-4BBA-736DBDA6C8A0}"/>
          </ac:spMkLst>
        </pc:spChg>
        <pc:spChg chg="add del mod">
          <ac:chgData name="Nguyễn Tiến Dũng" userId="a99d9e16-5a20-4eea-9305-4aace0472364" providerId="ADAL" clId="{E3E629B9-E179-4F0C-917D-D71660452228}" dt="2023-12-12T16:37:05.450" v="2800"/>
          <ac:spMkLst>
            <pc:docMk/>
            <pc:sldMk cId="1756655928" sldId="290"/>
            <ac:spMk id="21" creationId="{8DCD73BA-A81B-4DF6-627B-6C74FB9DF8C9}"/>
          </ac:spMkLst>
        </pc:spChg>
        <pc:spChg chg="mod">
          <ac:chgData name="Nguyễn Tiến Dũng" userId="a99d9e16-5a20-4eea-9305-4aace0472364" providerId="ADAL" clId="{E3E629B9-E179-4F0C-917D-D71660452228}" dt="2023-12-12T16:36:03.983" v="2795" actId="1076"/>
          <ac:spMkLst>
            <pc:docMk/>
            <pc:sldMk cId="1756655928" sldId="290"/>
            <ac:spMk id="29" creationId="{00000000-0000-0000-0000-000000000000}"/>
          </ac:spMkLst>
        </pc:spChg>
        <pc:picChg chg="add mod">
          <ac:chgData name="Nguyễn Tiến Dũng" userId="a99d9e16-5a20-4eea-9305-4aace0472364" providerId="ADAL" clId="{E3E629B9-E179-4F0C-917D-D71660452228}" dt="2023-12-12T16:23:34.697" v="2776" actId="1076"/>
          <ac:picMkLst>
            <pc:docMk/>
            <pc:sldMk cId="1756655928" sldId="290"/>
            <ac:picMk id="8" creationId="{51A9C7F4-27D7-D6C4-1890-E77C13AA2473}"/>
          </ac:picMkLst>
        </pc:picChg>
        <pc:picChg chg="del">
          <ac:chgData name="Nguyễn Tiến Dũng" userId="a99d9e16-5a20-4eea-9305-4aace0472364" providerId="ADAL" clId="{E3E629B9-E179-4F0C-917D-D71660452228}" dt="2023-12-12T16:23:20.871" v="2772" actId="478"/>
          <ac:picMkLst>
            <pc:docMk/>
            <pc:sldMk cId="1756655928" sldId="290"/>
            <ac:picMk id="9" creationId="{9F820CC7-0D61-8C22-EED5-B2F991B14DF2}"/>
          </ac:picMkLst>
        </pc:picChg>
        <pc:picChg chg="del">
          <ac:chgData name="Nguyễn Tiến Dũng" userId="a99d9e16-5a20-4eea-9305-4aace0472364" providerId="ADAL" clId="{E3E629B9-E179-4F0C-917D-D71660452228}" dt="2023-12-12T16:35:51.230" v="2790" actId="478"/>
          <ac:picMkLst>
            <pc:docMk/>
            <pc:sldMk cId="1756655928" sldId="290"/>
            <ac:picMk id="19" creationId="{1BB5EAEF-0731-8BE7-6FDE-DCF68517D6BE}"/>
          </ac:picMkLst>
        </pc:picChg>
        <pc:picChg chg="add mod">
          <ac:chgData name="Nguyễn Tiến Dũng" userId="a99d9e16-5a20-4eea-9305-4aace0472364" providerId="ADAL" clId="{E3E629B9-E179-4F0C-917D-D71660452228}" dt="2023-12-12T16:36:07.279" v="2796" actId="14100"/>
          <ac:picMkLst>
            <pc:docMk/>
            <pc:sldMk cId="1756655928" sldId="290"/>
            <ac:picMk id="20" creationId="{8A2D962E-EC30-3B9C-021C-FFC7883892B2}"/>
          </ac:picMkLst>
        </pc:picChg>
      </pc:sldChg>
      <pc:sldChg chg="addSp delSp modSp add mod ord modTransition modAnim">
        <pc:chgData name="Nguyễn Tiến Dũng" userId="a99d9e16-5a20-4eea-9305-4aace0472364" providerId="ADAL" clId="{E3E629B9-E179-4F0C-917D-D71660452228}" dt="2023-12-14T22:40:28.100" v="7365"/>
        <pc:sldMkLst>
          <pc:docMk/>
          <pc:sldMk cId="212846767" sldId="291"/>
        </pc:sldMkLst>
        <pc:spChg chg="mod">
          <ac:chgData name="Nguyễn Tiến Dũng" userId="a99d9e16-5a20-4eea-9305-4aace0472364" providerId="ADAL" clId="{E3E629B9-E179-4F0C-917D-D71660452228}" dt="2023-12-12T16:39:15.645" v="2837" actId="20577"/>
          <ac:spMkLst>
            <pc:docMk/>
            <pc:sldMk cId="212846767" sldId="291"/>
            <ac:spMk id="7" creationId="{9646C427-6EE3-4E9B-3E16-F5F5B3D7D023}"/>
          </ac:spMkLst>
        </pc:spChg>
        <pc:spChg chg="mod">
          <ac:chgData name="Nguyễn Tiến Dũng" userId="a99d9e16-5a20-4eea-9305-4aace0472364" providerId="ADAL" clId="{E3E629B9-E179-4F0C-917D-D71660452228}" dt="2023-12-12T16:55:58.844" v="2857" actId="14100"/>
          <ac:spMkLst>
            <pc:docMk/>
            <pc:sldMk cId="212846767" sldId="291"/>
            <ac:spMk id="17" creationId="{4989346E-81D1-18EC-4BBA-736DBDA6C8A0}"/>
          </ac:spMkLst>
        </pc:spChg>
        <pc:picChg chg="del">
          <ac:chgData name="Nguyễn Tiến Dũng" userId="a99d9e16-5a20-4eea-9305-4aace0472364" providerId="ADAL" clId="{E3E629B9-E179-4F0C-917D-D71660452228}" dt="2023-12-12T16:39:29.216" v="2838" actId="478"/>
          <ac:picMkLst>
            <pc:docMk/>
            <pc:sldMk cId="212846767" sldId="291"/>
            <ac:picMk id="8" creationId="{51A9C7F4-27D7-D6C4-1890-E77C13AA2473}"/>
          </ac:picMkLst>
        </pc:picChg>
        <pc:picChg chg="add mod">
          <ac:chgData name="Nguyễn Tiến Dũng" userId="a99d9e16-5a20-4eea-9305-4aace0472364" providerId="ADAL" clId="{E3E629B9-E179-4F0C-917D-D71660452228}" dt="2023-12-12T16:39:41.768" v="2842" actId="1076"/>
          <ac:picMkLst>
            <pc:docMk/>
            <pc:sldMk cId="212846767" sldId="291"/>
            <ac:picMk id="9" creationId="{18B33EE9-877B-52AC-B2D9-784DBDD23112}"/>
          </ac:picMkLst>
        </pc:picChg>
        <pc:picChg chg="add mod">
          <ac:chgData name="Nguyễn Tiến Dũng" userId="a99d9e16-5a20-4eea-9305-4aace0472364" providerId="ADAL" clId="{E3E629B9-E179-4F0C-917D-D71660452228}" dt="2023-12-12T16:57:10.191" v="2862" actId="14100"/>
          <ac:picMkLst>
            <pc:docMk/>
            <pc:sldMk cId="212846767" sldId="291"/>
            <ac:picMk id="19" creationId="{6EE38C38-D003-E3B1-810D-8A806611460C}"/>
          </ac:picMkLst>
        </pc:picChg>
        <pc:picChg chg="del">
          <ac:chgData name="Nguyễn Tiến Dũng" userId="a99d9e16-5a20-4eea-9305-4aace0472364" providerId="ADAL" clId="{E3E629B9-E179-4F0C-917D-D71660452228}" dt="2023-12-12T16:56:58.013" v="2858" actId="478"/>
          <ac:picMkLst>
            <pc:docMk/>
            <pc:sldMk cId="212846767" sldId="291"/>
            <ac:picMk id="20" creationId="{8A2D962E-EC30-3B9C-021C-FFC7883892B2}"/>
          </ac:picMkLst>
        </pc:picChg>
      </pc:sldChg>
      <pc:sldChg chg="delSp modSp add mod modTransition">
        <pc:chgData name="Nguyễn Tiến Dũng" userId="a99d9e16-5a20-4eea-9305-4aace0472364" providerId="ADAL" clId="{E3E629B9-E179-4F0C-917D-D71660452228}" dt="2023-12-14T22:41:13.778" v="7368"/>
        <pc:sldMkLst>
          <pc:docMk/>
          <pc:sldMk cId="3160016706" sldId="292"/>
        </pc:sldMkLst>
        <pc:spChg chg="del">
          <ac:chgData name="Nguyễn Tiến Dũng" userId="a99d9e16-5a20-4eea-9305-4aace0472364" providerId="ADAL" clId="{E3E629B9-E179-4F0C-917D-D71660452228}" dt="2023-12-13T19:25:38.273" v="3076" actId="478"/>
          <ac:spMkLst>
            <pc:docMk/>
            <pc:sldMk cId="3160016706" sldId="292"/>
            <ac:spMk id="15" creationId="{00000000-0000-0000-0000-000000000000}"/>
          </ac:spMkLst>
        </pc:spChg>
        <pc:picChg chg="mod">
          <ac:chgData name="Nguyễn Tiến Dũng" userId="a99d9e16-5a20-4eea-9305-4aace0472364" providerId="ADAL" clId="{E3E629B9-E179-4F0C-917D-D71660452228}" dt="2023-12-13T19:25:42.383" v="3077" actId="14100"/>
          <ac:picMkLst>
            <pc:docMk/>
            <pc:sldMk cId="3160016706" sldId="292"/>
            <ac:picMk id="6" creationId="{547C5403-2A34-6DD4-F53D-DA33BF4FA9A6}"/>
          </ac:picMkLst>
        </pc:picChg>
      </pc:sldChg>
      <pc:sldChg chg="add del">
        <pc:chgData name="Nguyễn Tiến Dũng" userId="a99d9e16-5a20-4eea-9305-4aace0472364" providerId="ADAL" clId="{E3E629B9-E179-4F0C-917D-D71660452228}" dt="2023-12-13T19:09:48.930" v="2864" actId="47"/>
        <pc:sldMkLst>
          <pc:docMk/>
          <pc:sldMk cId="4273007356" sldId="292"/>
        </pc:sldMkLst>
      </pc:sldChg>
      <pc:sldChg chg="addSp delSp modSp add mod modTransition modAnim">
        <pc:chgData name="Nguyễn Tiến Dũng" userId="a99d9e16-5a20-4eea-9305-4aace0472364" providerId="ADAL" clId="{E3E629B9-E179-4F0C-917D-D71660452228}" dt="2023-12-14T22:46:58.547" v="7422"/>
        <pc:sldMkLst>
          <pc:docMk/>
          <pc:sldMk cId="1669528251" sldId="293"/>
        </pc:sldMkLst>
        <pc:spChg chg="mod">
          <ac:chgData name="Nguyễn Tiến Dũng" userId="a99d9e16-5a20-4eea-9305-4aace0472364" providerId="ADAL" clId="{E3E629B9-E179-4F0C-917D-D71660452228}" dt="2023-12-13T19:31:31.054" v="3180" actId="20577"/>
          <ac:spMkLst>
            <pc:docMk/>
            <pc:sldMk cId="1669528251" sldId="293"/>
            <ac:spMk id="7" creationId="{9646C427-6EE3-4E9B-3E16-F5F5B3D7D023}"/>
          </ac:spMkLst>
        </pc:spChg>
        <pc:spChg chg="mod">
          <ac:chgData name="Nguyễn Tiến Dũng" userId="a99d9e16-5a20-4eea-9305-4aace0472364" providerId="ADAL" clId="{E3E629B9-E179-4F0C-917D-D71660452228}" dt="2023-12-13T19:32:59.810" v="3200" actId="20577"/>
          <ac:spMkLst>
            <pc:docMk/>
            <pc:sldMk cId="1669528251" sldId="293"/>
            <ac:spMk id="15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19:31:57.513" v="3182" actId="14100"/>
          <ac:spMkLst>
            <pc:docMk/>
            <pc:sldMk cId="1669528251" sldId="293"/>
            <ac:spMk id="17" creationId="{4989346E-81D1-18EC-4BBA-736DBDA6C8A0}"/>
          </ac:spMkLst>
        </pc:spChg>
        <pc:spChg chg="add mod">
          <ac:chgData name="Nguyễn Tiến Dũng" userId="a99d9e16-5a20-4eea-9305-4aace0472364" providerId="ADAL" clId="{E3E629B9-E179-4F0C-917D-D71660452228}" dt="2023-12-13T19:32:08.221" v="3187" actId="1076"/>
          <ac:spMkLst>
            <pc:docMk/>
            <pc:sldMk cId="1669528251" sldId="293"/>
            <ac:spMk id="21" creationId="{10316D1B-BD04-38C1-987C-DACA2E6779F1}"/>
          </ac:spMkLst>
        </pc:spChg>
        <pc:spChg chg="mod">
          <ac:chgData name="Nguyễn Tiến Dũng" userId="a99d9e16-5a20-4eea-9305-4aace0472364" providerId="ADAL" clId="{E3E629B9-E179-4F0C-917D-D71660452228}" dt="2023-12-13T19:43:54.985" v="3455" actId="1038"/>
          <ac:spMkLst>
            <pc:docMk/>
            <pc:sldMk cId="1669528251" sldId="293"/>
            <ac:spMk id="29" creationId="{00000000-0000-0000-0000-000000000000}"/>
          </ac:spMkLst>
        </pc:spChg>
        <pc:grpChg chg="mod">
          <ac:chgData name="Nguyễn Tiến Dũng" userId="a99d9e16-5a20-4eea-9305-4aace0472364" providerId="ADAL" clId="{E3E629B9-E179-4F0C-917D-D71660452228}" dt="2023-12-13T19:15:17.960" v="2945" actId="1036"/>
          <ac:grpSpMkLst>
            <pc:docMk/>
            <pc:sldMk cId="1669528251" sldId="293"/>
            <ac:grpSpMk id="3" creationId="{00000000-0000-0000-0000-000000000000}"/>
          </ac:grpSpMkLst>
        </pc:grpChg>
        <pc:picChg chg="add mod">
          <ac:chgData name="Nguyễn Tiến Dũng" userId="a99d9e16-5a20-4eea-9305-4aace0472364" providerId="ADAL" clId="{E3E629B9-E179-4F0C-917D-D71660452228}" dt="2023-12-13T19:44:09.172" v="3473" actId="1076"/>
          <ac:picMkLst>
            <pc:docMk/>
            <pc:sldMk cId="1669528251" sldId="293"/>
            <ac:picMk id="8" creationId="{C11CC160-CBD2-6BF7-E0E2-E528AA3B58A8}"/>
          </ac:picMkLst>
        </pc:picChg>
        <pc:picChg chg="del">
          <ac:chgData name="Nguyễn Tiến Dũng" userId="a99d9e16-5a20-4eea-9305-4aace0472364" providerId="ADAL" clId="{E3E629B9-E179-4F0C-917D-D71660452228}" dt="2023-12-13T19:23:24.374" v="3070" actId="478"/>
          <ac:picMkLst>
            <pc:docMk/>
            <pc:sldMk cId="1669528251" sldId="293"/>
            <ac:picMk id="9" creationId="{9F820CC7-0D61-8C22-EED5-B2F991B14DF2}"/>
          </ac:picMkLst>
        </pc:picChg>
        <pc:picChg chg="del">
          <ac:chgData name="Nguyễn Tiến Dũng" userId="a99d9e16-5a20-4eea-9305-4aace0472364" providerId="ADAL" clId="{E3E629B9-E179-4F0C-917D-D71660452228}" dt="2023-12-13T19:27:51.652" v="3118" actId="478"/>
          <ac:picMkLst>
            <pc:docMk/>
            <pc:sldMk cId="1669528251" sldId="293"/>
            <ac:picMk id="19" creationId="{1BB5EAEF-0731-8BE7-6FDE-DCF68517D6BE}"/>
          </ac:picMkLst>
        </pc:picChg>
        <pc:picChg chg="add mod">
          <ac:chgData name="Nguyễn Tiến Dũng" userId="a99d9e16-5a20-4eea-9305-4aace0472364" providerId="ADAL" clId="{E3E629B9-E179-4F0C-917D-D71660452228}" dt="2023-12-13T19:44:14.805" v="3474" actId="1076"/>
          <ac:picMkLst>
            <pc:docMk/>
            <pc:sldMk cId="1669528251" sldId="293"/>
            <ac:picMk id="20" creationId="{5C62AD92-F105-B460-47EA-6D2A480A7DA6}"/>
          </ac:picMkLst>
        </pc:picChg>
        <pc:picChg chg="add mod">
          <ac:chgData name="Nguyễn Tiến Dũng" userId="a99d9e16-5a20-4eea-9305-4aace0472364" providerId="ADAL" clId="{E3E629B9-E179-4F0C-917D-D71660452228}" dt="2023-12-13T19:44:24.689" v="3476" actId="1076"/>
          <ac:picMkLst>
            <pc:docMk/>
            <pc:sldMk cId="1669528251" sldId="293"/>
            <ac:picMk id="22" creationId="{BD5D20AD-2808-952C-EF35-1AF4C7DE8D2A}"/>
          </ac:picMkLst>
        </pc:picChg>
      </pc:sldChg>
      <pc:sldChg chg="addSp delSp modSp add mod modTransition modAnim">
        <pc:chgData name="Nguyễn Tiến Dũng" userId="a99d9e16-5a20-4eea-9305-4aace0472364" providerId="ADAL" clId="{E3E629B9-E179-4F0C-917D-D71660452228}" dt="2023-12-14T22:43:25.208" v="7379"/>
        <pc:sldMkLst>
          <pc:docMk/>
          <pc:sldMk cId="2918680761" sldId="294"/>
        </pc:sldMkLst>
        <pc:spChg chg="mod">
          <ac:chgData name="Nguyễn Tiến Dũng" userId="a99d9e16-5a20-4eea-9305-4aace0472364" providerId="ADAL" clId="{E3E629B9-E179-4F0C-917D-D71660452228}" dt="2023-12-13T19:21:29.384" v="3044" actId="1036"/>
          <ac:spMkLst>
            <pc:docMk/>
            <pc:sldMk cId="2918680761" sldId="294"/>
            <ac:spMk id="11" creationId="{00000000-0000-0000-0000-000000000000}"/>
          </ac:spMkLst>
        </pc:spChg>
        <pc:spChg chg="add del mod">
          <ac:chgData name="Nguyễn Tiến Dũng" userId="a99d9e16-5a20-4eea-9305-4aace0472364" providerId="ADAL" clId="{E3E629B9-E179-4F0C-917D-D71660452228}" dt="2023-12-13T19:36:45.423" v="3283" actId="478"/>
          <ac:spMkLst>
            <pc:docMk/>
            <pc:sldMk cId="2918680761" sldId="294"/>
            <ac:spMk id="12" creationId="{390F13C4-7B09-4F1B-EE85-703D5317FEF4}"/>
          </ac:spMkLst>
        </pc:spChg>
        <pc:spChg chg="del mod">
          <ac:chgData name="Nguyễn Tiến Dũng" userId="a99d9e16-5a20-4eea-9305-4aace0472364" providerId="ADAL" clId="{E3E629B9-E179-4F0C-917D-D71660452228}" dt="2023-12-13T19:20:42.944" v="3026" actId="478"/>
          <ac:spMkLst>
            <pc:docMk/>
            <pc:sldMk cId="2918680761" sldId="294"/>
            <ac:spMk id="13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4T22:41:36.310" v="7370" actId="164"/>
          <ac:spMkLst>
            <pc:docMk/>
            <pc:sldMk cId="2918680761" sldId="294"/>
            <ac:spMk id="14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4T22:43:09.255" v="7378"/>
          <ac:spMkLst>
            <pc:docMk/>
            <pc:sldMk cId="2918680761" sldId="294"/>
            <ac:spMk id="15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4T22:41:43.735" v="7371" actId="164"/>
          <ac:spMkLst>
            <pc:docMk/>
            <pc:sldMk cId="2918680761" sldId="294"/>
            <ac:spMk id="16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4T22:43:25.208" v="7379"/>
          <ac:spMkLst>
            <pc:docMk/>
            <pc:sldMk cId="2918680761" sldId="294"/>
            <ac:spMk id="17" creationId="{00000000-0000-0000-0000-000000000000}"/>
          </ac:spMkLst>
        </pc:spChg>
        <pc:spChg chg="del mod">
          <ac:chgData name="Nguyễn Tiến Dũng" userId="a99d9e16-5a20-4eea-9305-4aace0472364" providerId="ADAL" clId="{E3E629B9-E179-4F0C-917D-D71660452228}" dt="2023-12-13T19:20:42.944" v="3026" actId="478"/>
          <ac:spMkLst>
            <pc:docMk/>
            <pc:sldMk cId="2918680761" sldId="294"/>
            <ac:spMk id="18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13T19:20:42.944" v="3026" actId="478"/>
          <ac:spMkLst>
            <pc:docMk/>
            <pc:sldMk cId="2918680761" sldId="294"/>
            <ac:spMk id="21" creationId="{9C6B4C32-9B8D-22DA-B85D-423053B55376}"/>
          </ac:spMkLst>
        </pc:spChg>
        <pc:spChg chg="del mod">
          <ac:chgData name="Nguyễn Tiến Dũng" userId="a99d9e16-5a20-4eea-9305-4aace0472364" providerId="ADAL" clId="{E3E629B9-E179-4F0C-917D-D71660452228}" dt="2023-12-13T19:20:42.944" v="3026" actId="478"/>
          <ac:spMkLst>
            <pc:docMk/>
            <pc:sldMk cId="2918680761" sldId="294"/>
            <ac:spMk id="22" creationId="{D6BE4575-821E-A5EE-7E87-445B6585C463}"/>
          </ac:spMkLst>
        </pc:spChg>
        <pc:spChg chg="del">
          <ac:chgData name="Nguyễn Tiến Dũng" userId="a99d9e16-5a20-4eea-9305-4aace0472364" providerId="ADAL" clId="{E3E629B9-E179-4F0C-917D-D71660452228}" dt="2023-12-13T19:20:42.944" v="3026" actId="478"/>
          <ac:spMkLst>
            <pc:docMk/>
            <pc:sldMk cId="2918680761" sldId="294"/>
            <ac:spMk id="23" creationId="{7D628DB9-05E3-773A-B01B-0E3386EECC66}"/>
          </ac:spMkLst>
        </pc:spChg>
        <pc:spChg chg="del">
          <ac:chgData name="Nguyễn Tiến Dũng" userId="a99d9e16-5a20-4eea-9305-4aace0472364" providerId="ADAL" clId="{E3E629B9-E179-4F0C-917D-D71660452228}" dt="2023-12-13T19:20:42.944" v="3026" actId="478"/>
          <ac:spMkLst>
            <pc:docMk/>
            <pc:sldMk cId="2918680761" sldId="294"/>
            <ac:spMk id="24" creationId="{649F643B-C54F-7F68-D376-D8316D63D432}"/>
          </ac:spMkLst>
        </pc:spChg>
        <pc:spChg chg="add mod">
          <ac:chgData name="Nguyễn Tiến Dũng" userId="a99d9e16-5a20-4eea-9305-4aace0472364" providerId="ADAL" clId="{E3E629B9-E179-4F0C-917D-D71660452228}" dt="2023-12-13T19:38:53.168" v="3331" actId="20577"/>
          <ac:spMkLst>
            <pc:docMk/>
            <pc:sldMk cId="2918680761" sldId="294"/>
            <ac:spMk id="26" creationId="{82F0B668-EB13-2603-7268-6768F1A6A1BC}"/>
          </ac:spMkLst>
        </pc:spChg>
        <pc:spChg chg="add mod">
          <ac:chgData name="Nguyễn Tiến Dũng" userId="a99d9e16-5a20-4eea-9305-4aace0472364" providerId="ADAL" clId="{E3E629B9-E179-4F0C-917D-D71660452228}" dt="2023-12-13T19:39:13.727" v="3335" actId="20577"/>
          <ac:spMkLst>
            <pc:docMk/>
            <pc:sldMk cId="2918680761" sldId="294"/>
            <ac:spMk id="27" creationId="{73D50C67-734F-7736-0BFA-7766CB479709}"/>
          </ac:spMkLst>
        </pc:spChg>
        <pc:grpChg chg="mod">
          <ac:chgData name="Nguyễn Tiến Dũng" userId="a99d9e16-5a20-4eea-9305-4aace0472364" providerId="ADAL" clId="{E3E629B9-E179-4F0C-917D-D71660452228}" dt="2023-12-13T19:21:29.384" v="3044" actId="1036"/>
          <ac:grpSpMkLst>
            <pc:docMk/>
            <pc:sldMk cId="2918680761" sldId="294"/>
            <ac:grpSpMk id="3" creationId="{00000000-0000-0000-0000-000000000000}"/>
          </ac:grpSpMkLst>
        </pc:grpChg>
        <pc:grpChg chg="mod">
          <ac:chgData name="Nguyễn Tiến Dũng" userId="a99d9e16-5a20-4eea-9305-4aace0472364" providerId="ADAL" clId="{E3E629B9-E179-4F0C-917D-D71660452228}" dt="2023-12-13T19:34:52.084" v="3231" actId="14100"/>
          <ac:grpSpMkLst>
            <pc:docMk/>
            <pc:sldMk cId="2918680761" sldId="294"/>
            <ac:grpSpMk id="5" creationId="{00000000-0000-0000-0000-000000000000}"/>
          </ac:grpSpMkLst>
        </pc:grpChg>
        <pc:grpChg chg="add mod">
          <ac:chgData name="Nguyễn Tiến Dũng" userId="a99d9e16-5a20-4eea-9305-4aace0472364" providerId="ADAL" clId="{E3E629B9-E179-4F0C-917D-D71660452228}" dt="2023-12-14T22:41:36.310" v="7370" actId="164"/>
          <ac:grpSpMkLst>
            <pc:docMk/>
            <pc:sldMk cId="2918680761" sldId="294"/>
            <ac:grpSpMk id="12" creationId="{18979D7A-B2AE-78E7-88FF-CAB0FA8C17BF}"/>
          </ac:grpSpMkLst>
        </pc:grpChg>
        <pc:grpChg chg="add mod">
          <ac:chgData name="Nguyễn Tiến Dũng" userId="a99d9e16-5a20-4eea-9305-4aace0472364" providerId="ADAL" clId="{E3E629B9-E179-4F0C-917D-D71660452228}" dt="2023-12-14T22:41:43.735" v="7371" actId="164"/>
          <ac:grpSpMkLst>
            <pc:docMk/>
            <pc:sldMk cId="2918680761" sldId="294"/>
            <ac:grpSpMk id="13" creationId="{838840B8-3052-3930-E1D3-25AC1068C252}"/>
          </ac:grpSpMkLst>
        </pc:grpChg>
      </pc:sldChg>
      <pc:sldChg chg="addSp delSp modSp add mod modTransition">
        <pc:chgData name="Nguyễn Tiến Dũng" userId="a99d9e16-5a20-4eea-9305-4aace0472364" providerId="ADAL" clId="{E3E629B9-E179-4F0C-917D-D71660452228}" dt="2023-12-14T22:39:46.181" v="7361"/>
        <pc:sldMkLst>
          <pc:docMk/>
          <pc:sldMk cId="2811785137" sldId="295"/>
        </pc:sldMkLst>
        <pc:picChg chg="add mod">
          <ac:chgData name="Nguyễn Tiến Dũng" userId="a99d9e16-5a20-4eea-9305-4aace0472364" providerId="ADAL" clId="{E3E629B9-E179-4F0C-917D-D71660452228}" dt="2023-12-13T19:26:07.412" v="3082" actId="14100"/>
          <ac:picMkLst>
            <pc:docMk/>
            <pc:sldMk cId="2811785137" sldId="295"/>
            <ac:picMk id="4" creationId="{5B97B9E4-8349-5FCD-5EE2-BC89EC2C6432}"/>
          </ac:picMkLst>
        </pc:picChg>
        <pc:picChg chg="del">
          <ac:chgData name="Nguyễn Tiến Dũng" userId="a99d9e16-5a20-4eea-9305-4aace0472364" providerId="ADAL" clId="{E3E629B9-E179-4F0C-917D-D71660452228}" dt="2023-12-13T19:25:51.442" v="3078" actId="478"/>
          <ac:picMkLst>
            <pc:docMk/>
            <pc:sldMk cId="2811785137" sldId="295"/>
            <ac:picMk id="30" creationId="{DE9242C0-261A-0B39-4AFF-4DC4FE97BC84}"/>
          </ac:picMkLst>
        </pc:picChg>
      </pc:sldChg>
      <pc:sldChg chg="add modTransition">
        <pc:chgData name="Nguyễn Tiến Dũng" userId="a99d9e16-5a20-4eea-9305-4aace0472364" providerId="ADAL" clId="{E3E629B9-E179-4F0C-917D-D71660452228}" dt="2023-12-14T22:47:04.409" v="7424"/>
        <pc:sldMkLst>
          <pc:docMk/>
          <pc:sldMk cId="440626194" sldId="296"/>
        </pc:sldMkLst>
      </pc:sldChg>
      <pc:sldChg chg="add del">
        <pc:chgData name="Nguyễn Tiến Dũng" userId="a99d9e16-5a20-4eea-9305-4aace0472364" providerId="ADAL" clId="{E3E629B9-E179-4F0C-917D-D71660452228}" dt="2023-12-13T20:49:16.456" v="4858" actId="2696"/>
        <pc:sldMkLst>
          <pc:docMk/>
          <pc:sldMk cId="870721588" sldId="296"/>
        </pc:sldMkLst>
      </pc:sldChg>
      <pc:sldChg chg="add del">
        <pc:chgData name="Nguyễn Tiến Dũng" userId="a99d9e16-5a20-4eea-9305-4aace0472364" providerId="ADAL" clId="{E3E629B9-E179-4F0C-917D-D71660452228}" dt="2023-12-13T20:49:16.456" v="4858" actId="2696"/>
        <pc:sldMkLst>
          <pc:docMk/>
          <pc:sldMk cId="711628126" sldId="297"/>
        </pc:sldMkLst>
      </pc:sldChg>
      <pc:sldChg chg="add modTransition">
        <pc:chgData name="Nguyễn Tiến Dũng" userId="a99d9e16-5a20-4eea-9305-4aace0472364" providerId="ADAL" clId="{E3E629B9-E179-4F0C-917D-D71660452228}" dt="2023-12-14T22:47:10.471" v="7428"/>
        <pc:sldMkLst>
          <pc:docMk/>
          <pc:sldMk cId="1519726783" sldId="297"/>
        </pc:sldMkLst>
      </pc:sldChg>
      <pc:sldChg chg="addSp delSp modSp add mod modTransition modAnim">
        <pc:chgData name="Nguyễn Tiến Dũng" userId="a99d9e16-5a20-4eea-9305-4aace0472364" providerId="ADAL" clId="{E3E629B9-E179-4F0C-917D-D71660452228}" dt="2023-12-14T22:46:46.642" v="7415"/>
        <pc:sldMkLst>
          <pc:docMk/>
          <pc:sldMk cId="1303268251" sldId="298"/>
        </pc:sldMkLst>
        <pc:spChg chg="add del mod">
          <ac:chgData name="Nguyễn Tiến Dũng" userId="a99d9e16-5a20-4eea-9305-4aace0472364" providerId="ADAL" clId="{E3E629B9-E179-4F0C-917D-D71660452228}" dt="2023-12-13T19:56:43.696" v="3604" actId="2711"/>
          <ac:spMkLst>
            <pc:docMk/>
            <pc:sldMk cId="1303268251" sldId="298"/>
            <ac:spMk id="7" creationId="{9646C427-6EE3-4E9B-3E16-F5F5B3D7D023}"/>
          </ac:spMkLst>
        </pc:spChg>
        <pc:spChg chg="add del">
          <ac:chgData name="Nguyễn Tiến Dũng" userId="a99d9e16-5a20-4eea-9305-4aace0472364" providerId="ADAL" clId="{E3E629B9-E179-4F0C-917D-D71660452228}" dt="2023-12-13T19:28:58.641" v="3134" actId="22"/>
          <ac:spMkLst>
            <pc:docMk/>
            <pc:sldMk cId="1303268251" sldId="298"/>
            <ac:spMk id="9" creationId="{83E47975-BE5D-FCC7-F490-B92B9AC4314C}"/>
          </ac:spMkLst>
        </pc:spChg>
        <pc:spChg chg="mod">
          <ac:chgData name="Nguyễn Tiến Dũng" userId="a99d9e16-5a20-4eea-9305-4aace0472364" providerId="ADAL" clId="{E3E629B9-E179-4F0C-917D-D71660452228}" dt="2023-12-13T19:46:41.038" v="3535" actId="1076"/>
          <ac:spMkLst>
            <pc:docMk/>
            <pc:sldMk cId="1303268251" sldId="298"/>
            <ac:spMk id="15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19:53:20.078" v="3547" actId="1036"/>
          <ac:spMkLst>
            <pc:docMk/>
            <pc:sldMk cId="1303268251" sldId="298"/>
            <ac:spMk id="17" creationId="{4989346E-81D1-18EC-4BBA-736DBDA6C8A0}"/>
          </ac:spMkLst>
        </pc:spChg>
        <pc:spChg chg="add del mod">
          <ac:chgData name="Nguyễn Tiến Dũng" userId="a99d9e16-5a20-4eea-9305-4aace0472364" providerId="ADAL" clId="{E3E629B9-E179-4F0C-917D-D71660452228}" dt="2023-12-13T19:40:57.470" v="3358" actId="478"/>
          <ac:spMkLst>
            <pc:docMk/>
            <pc:sldMk cId="1303268251" sldId="298"/>
            <ac:spMk id="21" creationId="{EEA0E7FE-37A2-5E20-02F0-6A86B9A821B3}"/>
          </ac:spMkLst>
        </pc:spChg>
        <pc:spChg chg="del">
          <ac:chgData name="Nguyễn Tiến Dũng" userId="a99d9e16-5a20-4eea-9305-4aace0472364" providerId="ADAL" clId="{E3E629B9-E179-4F0C-917D-D71660452228}" dt="2023-12-13T19:44:55.549" v="3510" actId="478"/>
          <ac:spMkLst>
            <pc:docMk/>
            <pc:sldMk cId="1303268251" sldId="298"/>
            <ac:spMk id="24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3T19:53:20.078" v="3547" actId="1036"/>
          <ac:spMkLst>
            <pc:docMk/>
            <pc:sldMk cId="1303268251" sldId="298"/>
            <ac:spMk id="25" creationId="{F9FE0285-EDD8-1FF5-040B-ADB0D39CCB13}"/>
          </ac:spMkLst>
        </pc:spChg>
        <pc:spChg chg="add mod">
          <ac:chgData name="Nguyễn Tiến Dũng" userId="a99d9e16-5a20-4eea-9305-4aace0472364" providerId="ADAL" clId="{E3E629B9-E179-4F0C-917D-D71660452228}" dt="2023-12-13T19:55:00.219" v="3595" actId="1076"/>
          <ac:spMkLst>
            <pc:docMk/>
            <pc:sldMk cId="1303268251" sldId="298"/>
            <ac:spMk id="28" creationId="{2F252D2F-2EFD-A976-34DD-26ADFC172038}"/>
          </ac:spMkLst>
        </pc:spChg>
        <pc:picChg chg="del">
          <ac:chgData name="Nguyễn Tiến Dũng" userId="a99d9e16-5a20-4eea-9305-4aace0472364" providerId="ADAL" clId="{E3E629B9-E179-4F0C-917D-D71660452228}" dt="2023-12-13T19:28:54.938" v="3132" actId="478"/>
          <ac:picMkLst>
            <pc:docMk/>
            <pc:sldMk cId="1303268251" sldId="298"/>
            <ac:picMk id="8" creationId="{C11CC160-CBD2-6BF7-E0E2-E528AA3B58A8}"/>
          </ac:picMkLst>
        </pc:picChg>
        <pc:picChg chg="add del mod">
          <ac:chgData name="Nguyễn Tiến Dũng" userId="a99d9e16-5a20-4eea-9305-4aace0472364" providerId="ADAL" clId="{E3E629B9-E179-4F0C-917D-D71660452228}" dt="2023-12-13T19:42:27.405" v="3388" actId="478"/>
          <ac:picMkLst>
            <pc:docMk/>
            <pc:sldMk cId="1303268251" sldId="298"/>
            <ac:picMk id="19" creationId="{87E2310A-0A0C-2F34-6752-38B4DF9014A0}"/>
          </ac:picMkLst>
        </pc:picChg>
        <pc:picChg chg="del">
          <ac:chgData name="Nguyễn Tiến Dũng" userId="a99d9e16-5a20-4eea-9305-4aace0472364" providerId="ADAL" clId="{E3E629B9-E179-4F0C-917D-D71660452228}" dt="2023-12-13T19:45:50.701" v="3526" actId="478"/>
          <ac:picMkLst>
            <pc:docMk/>
            <pc:sldMk cId="1303268251" sldId="298"/>
            <ac:picMk id="20" creationId="{5C62AD92-F105-B460-47EA-6D2A480A7DA6}"/>
          </ac:picMkLst>
        </pc:picChg>
        <pc:picChg chg="add mod">
          <ac:chgData name="Nguyễn Tiến Dũng" userId="a99d9e16-5a20-4eea-9305-4aace0472364" providerId="ADAL" clId="{E3E629B9-E179-4F0C-917D-D71660452228}" dt="2023-12-13T19:53:20.078" v="3547" actId="1036"/>
          <ac:picMkLst>
            <pc:docMk/>
            <pc:sldMk cId="1303268251" sldId="298"/>
            <ac:picMk id="23" creationId="{64486F83-F8CA-193F-7633-223DDB9FD3E6}"/>
          </ac:picMkLst>
        </pc:picChg>
        <pc:picChg chg="add mod">
          <ac:chgData name="Nguyễn Tiến Dũng" userId="a99d9e16-5a20-4eea-9305-4aace0472364" providerId="ADAL" clId="{E3E629B9-E179-4F0C-917D-D71660452228}" dt="2023-12-13T19:53:50.715" v="3552" actId="1076"/>
          <ac:picMkLst>
            <pc:docMk/>
            <pc:sldMk cId="1303268251" sldId="298"/>
            <ac:picMk id="27" creationId="{71248EC9-4F1A-5E18-9ACA-7D4CA64B5EC3}"/>
          </ac:picMkLst>
        </pc:picChg>
        <pc:picChg chg="add mod">
          <ac:chgData name="Nguyễn Tiến Dũng" userId="a99d9e16-5a20-4eea-9305-4aace0472364" providerId="ADAL" clId="{E3E629B9-E179-4F0C-917D-D71660452228}" dt="2023-12-13T19:55:26.041" v="3601" actId="1076"/>
          <ac:picMkLst>
            <pc:docMk/>
            <pc:sldMk cId="1303268251" sldId="298"/>
            <ac:picMk id="31" creationId="{96C5BAF3-6B46-D429-225E-D670A3F0B7E1}"/>
          </ac:picMkLst>
        </pc:picChg>
      </pc:sldChg>
      <pc:sldChg chg="addSp delSp modSp add mod modTransition modAnim">
        <pc:chgData name="Nguyễn Tiến Dũng" userId="a99d9e16-5a20-4eea-9305-4aace0472364" providerId="ADAL" clId="{E3E629B9-E179-4F0C-917D-D71660452228}" dt="2023-12-14T22:46:29.852" v="7402"/>
        <pc:sldMkLst>
          <pc:docMk/>
          <pc:sldMk cId="3671773194" sldId="299"/>
        </pc:sldMkLst>
        <pc:spChg chg="mod">
          <ac:chgData name="Nguyễn Tiến Dũng" userId="a99d9e16-5a20-4eea-9305-4aace0472364" providerId="ADAL" clId="{E3E629B9-E179-4F0C-917D-D71660452228}" dt="2023-12-14T22:45:12.433" v="7394" actId="1076"/>
          <ac:spMkLst>
            <pc:docMk/>
            <pc:sldMk cId="3671773194" sldId="299"/>
            <ac:spMk id="7" creationId="{9646C427-6EE3-4E9B-3E16-F5F5B3D7D023}"/>
          </ac:spMkLst>
        </pc:spChg>
        <pc:spChg chg="add del mod">
          <ac:chgData name="Nguyễn Tiến Dũng" userId="a99d9e16-5a20-4eea-9305-4aace0472364" providerId="ADAL" clId="{E3E629B9-E179-4F0C-917D-D71660452228}" dt="2023-12-13T20:03:04.636" v="3698"/>
          <ac:spMkLst>
            <pc:docMk/>
            <pc:sldMk cId="3671773194" sldId="299"/>
            <ac:spMk id="9" creationId="{2094823A-A58F-C05C-EC67-7B0191399ECF}"/>
          </ac:spMkLst>
        </pc:spChg>
        <pc:spChg chg="mod">
          <ac:chgData name="Nguyễn Tiến Dũng" userId="a99d9e16-5a20-4eea-9305-4aace0472364" providerId="ADAL" clId="{E3E629B9-E179-4F0C-917D-D71660452228}" dt="2023-12-14T22:45:12.433" v="7394" actId="1076"/>
          <ac:spMkLst>
            <pc:docMk/>
            <pc:sldMk cId="3671773194" sldId="299"/>
            <ac:spMk id="17" creationId="{4989346E-81D1-18EC-4BBA-736DBDA6C8A0}"/>
          </ac:spMkLst>
        </pc:spChg>
        <pc:spChg chg="add del mod">
          <ac:chgData name="Nguyễn Tiến Dũng" userId="a99d9e16-5a20-4eea-9305-4aace0472364" providerId="ADAL" clId="{E3E629B9-E179-4F0C-917D-D71660452228}" dt="2023-12-13T20:03:04.636" v="3696" actId="478"/>
          <ac:spMkLst>
            <pc:docMk/>
            <pc:sldMk cId="3671773194" sldId="299"/>
            <ac:spMk id="18" creationId="{04551510-F534-7E69-7A8A-EA80B20F03C1}"/>
          </ac:spMkLst>
        </pc:spChg>
        <pc:spChg chg="add mod">
          <ac:chgData name="Nguyễn Tiến Dũng" userId="a99d9e16-5a20-4eea-9305-4aace0472364" providerId="ADAL" clId="{E3E629B9-E179-4F0C-917D-D71660452228}" dt="2023-12-14T22:45:12.433" v="7394" actId="1076"/>
          <ac:spMkLst>
            <pc:docMk/>
            <pc:sldMk cId="3671773194" sldId="299"/>
            <ac:spMk id="19" creationId="{3425A8B1-E194-69AC-41B5-9E7BC99FE5AB}"/>
          </ac:spMkLst>
        </pc:spChg>
        <pc:spChg chg="add mod">
          <ac:chgData name="Nguyễn Tiến Dũng" userId="a99d9e16-5a20-4eea-9305-4aace0472364" providerId="ADAL" clId="{E3E629B9-E179-4F0C-917D-D71660452228}" dt="2023-12-14T22:45:12.433" v="7394" actId="1076"/>
          <ac:spMkLst>
            <pc:docMk/>
            <pc:sldMk cId="3671773194" sldId="299"/>
            <ac:spMk id="20" creationId="{6D4858E9-83AF-C0C8-C171-E4E12BC84066}"/>
          </ac:spMkLst>
        </pc:spChg>
        <pc:spChg chg="add mod">
          <ac:chgData name="Nguyễn Tiến Dũng" userId="a99d9e16-5a20-4eea-9305-4aace0472364" providerId="ADAL" clId="{E3E629B9-E179-4F0C-917D-D71660452228}" dt="2023-12-13T20:06:31.152" v="3967" actId="1076"/>
          <ac:spMkLst>
            <pc:docMk/>
            <pc:sldMk cId="3671773194" sldId="299"/>
            <ac:spMk id="21" creationId="{E299CCBE-D1C4-F598-07D9-BCD0009A3C5D}"/>
          </ac:spMkLst>
        </pc:spChg>
        <pc:spChg chg="mod">
          <ac:chgData name="Nguyễn Tiến Dũng" userId="a99d9e16-5a20-4eea-9305-4aace0472364" providerId="ADAL" clId="{E3E629B9-E179-4F0C-917D-D71660452228}" dt="2023-12-14T22:45:12.433" v="7394" actId="1076"/>
          <ac:spMkLst>
            <pc:docMk/>
            <pc:sldMk cId="3671773194" sldId="299"/>
            <ac:spMk id="25" creationId="{F9FE0285-EDD8-1FF5-040B-ADB0D39CCB13}"/>
          </ac:spMkLst>
        </pc:spChg>
        <pc:spChg chg="del">
          <ac:chgData name="Nguyễn Tiến Dũng" userId="a99d9e16-5a20-4eea-9305-4aace0472364" providerId="ADAL" clId="{E3E629B9-E179-4F0C-917D-D71660452228}" dt="2023-12-13T20:02:22.835" v="3663" actId="478"/>
          <ac:spMkLst>
            <pc:docMk/>
            <pc:sldMk cId="3671773194" sldId="299"/>
            <ac:spMk id="28" creationId="{2F252D2F-2EFD-A976-34DD-26ADFC172038}"/>
          </ac:spMkLst>
        </pc:spChg>
        <pc:picChg chg="add mod">
          <ac:chgData name="Nguyễn Tiến Dũng" userId="a99d9e16-5a20-4eea-9305-4aace0472364" providerId="ADAL" clId="{E3E629B9-E179-4F0C-917D-D71660452228}" dt="2023-12-14T22:45:12.433" v="7394" actId="1076"/>
          <ac:picMkLst>
            <pc:docMk/>
            <pc:sldMk cId="3671773194" sldId="299"/>
            <ac:picMk id="8" creationId="{E901555A-691D-0568-1248-518D050C0A2E}"/>
          </ac:picMkLst>
        </pc:picChg>
        <pc:picChg chg="del">
          <ac:chgData name="Nguyễn Tiến Dũng" userId="a99d9e16-5a20-4eea-9305-4aace0472364" providerId="ADAL" clId="{E3E629B9-E179-4F0C-917D-D71660452228}" dt="2023-12-13T19:58:58.122" v="3636" actId="478"/>
          <ac:picMkLst>
            <pc:docMk/>
            <pc:sldMk cId="3671773194" sldId="299"/>
            <ac:picMk id="23" creationId="{64486F83-F8CA-193F-7633-223DDB9FD3E6}"/>
          </ac:picMkLst>
        </pc:picChg>
        <pc:picChg chg="del">
          <ac:chgData name="Nguyễn Tiến Dũng" userId="a99d9e16-5a20-4eea-9305-4aace0472364" providerId="ADAL" clId="{E3E629B9-E179-4F0C-917D-D71660452228}" dt="2023-12-13T20:02:22.835" v="3663" actId="478"/>
          <ac:picMkLst>
            <pc:docMk/>
            <pc:sldMk cId="3671773194" sldId="299"/>
            <ac:picMk id="27" creationId="{71248EC9-4F1A-5E18-9ACA-7D4CA64B5EC3}"/>
          </ac:picMkLst>
        </pc:picChg>
        <pc:picChg chg="del">
          <ac:chgData name="Nguyễn Tiến Dũng" userId="a99d9e16-5a20-4eea-9305-4aace0472364" providerId="ADAL" clId="{E3E629B9-E179-4F0C-917D-D71660452228}" dt="2023-12-13T20:02:22.835" v="3663" actId="478"/>
          <ac:picMkLst>
            <pc:docMk/>
            <pc:sldMk cId="3671773194" sldId="299"/>
            <ac:picMk id="31" creationId="{96C5BAF3-6B46-D429-225E-D670A3F0B7E1}"/>
          </ac:picMkLst>
        </pc:picChg>
      </pc:sldChg>
      <pc:sldChg chg="addSp delSp modSp add mod modTransition modAnim">
        <pc:chgData name="Nguyễn Tiến Dũng" userId="a99d9e16-5a20-4eea-9305-4aace0472364" providerId="ADAL" clId="{E3E629B9-E179-4F0C-917D-D71660452228}" dt="2023-12-14T22:49:52.516" v="7449"/>
        <pc:sldMkLst>
          <pc:docMk/>
          <pc:sldMk cId="3919505391" sldId="300"/>
        </pc:sldMkLst>
        <pc:spChg chg="mod">
          <ac:chgData name="Nguyễn Tiến Dũng" userId="a99d9e16-5a20-4eea-9305-4aace0472364" providerId="ADAL" clId="{E3E629B9-E179-4F0C-917D-D71660452228}" dt="2023-12-13T20:53:49.056" v="5090" actId="1035"/>
          <ac:spMkLst>
            <pc:docMk/>
            <pc:sldMk cId="3919505391" sldId="300"/>
            <ac:spMk id="2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4T22:49:26.198" v="7443" actId="1076"/>
          <ac:spMkLst>
            <pc:docMk/>
            <pc:sldMk cId="3919505391" sldId="300"/>
            <ac:spMk id="6" creationId="{CB5F732E-E64D-B1E1-2EB0-46931DB75113}"/>
          </ac:spMkLst>
        </pc:spChg>
        <pc:spChg chg="add del mod">
          <ac:chgData name="Nguyễn Tiến Dũng" userId="a99d9e16-5a20-4eea-9305-4aace0472364" providerId="ADAL" clId="{E3E629B9-E179-4F0C-917D-D71660452228}" dt="2023-12-13T20:20:36.667" v="4185"/>
          <ac:spMkLst>
            <pc:docMk/>
            <pc:sldMk cId="3919505391" sldId="300"/>
            <ac:spMk id="9" creationId="{82E32757-8A1B-46B7-BDC6-524829D20E9D}"/>
          </ac:spMkLst>
        </pc:spChg>
        <pc:spChg chg="del mod">
          <ac:chgData name="Nguyễn Tiến Dũng" userId="a99d9e16-5a20-4eea-9305-4aace0472364" providerId="ADAL" clId="{E3E629B9-E179-4F0C-917D-D71660452228}" dt="2023-12-13T20:15:44.017" v="4017" actId="478"/>
          <ac:spMkLst>
            <pc:docMk/>
            <pc:sldMk cId="3919505391" sldId="300"/>
            <ac:spMk id="17" creationId="{4989346E-81D1-18EC-4BBA-736DBDA6C8A0}"/>
          </ac:spMkLst>
        </pc:spChg>
        <pc:spChg chg="add mod">
          <ac:chgData name="Nguyễn Tiến Dũng" userId="a99d9e16-5a20-4eea-9305-4aace0472364" providerId="ADAL" clId="{E3E629B9-E179-4F0C-917D-D71660452228}" dt="2023-12-14T22:49:26.198" v="7443" actId="1076"/>
          <ac:spMkLst>
            <pc:docMk/>
            <pc:sldMk cId="3919505391" sldId="300"/>
            <ac:spMk id="18" creationId="{B4253583-6989-66CE-2630-97343F8E9519}"/>
          </ac:spMkLst>
        </pc:spChg>
        <pc:spChg chg="mod">
          <ac:chgData name="Nguyễn Tiến Dũng" userId="a99d9e16-5a20-4eea-9305-4aace0472364" providerId="ADAL" clId="{E3E629B9-E179-4F0C-917D-D71660452228}" dt="2023-12-14T22:49:26.198" v="7443" actId="1076"/>
          <ac:spMkLst>
            <pc:docMk/>
            <pc:sldMk cId="3919505391" sldId="300"/>
            <ac:spMk id="19" creationId="{3425A8B1-E194-69AC-41B5-9E7BC99FE5AB}"/>
          </ac:spMkLst>
        </pc:spChg>
        <pc:spChg chg="del mod">
          <ac:chgData name="Nguyễn Tiến Dũng" userId="a99d9e16-5a20-4eea-9305-4aace0472364" providerId="ADAL" clId="{E3E629B9-E179-4F0C-917D-D71660452228}" dt="2023-12-13T20:21:12.217" v="4194" actId="478"/>
          <ac:spMkLst>
            <pc:docMk/>
            <pc:sldMk cId="3919505391" sldId="300"/>
            <ac:spMk id="20" creationId="{6D4858E9-83AF-C0C8-C171-E4E12BC84066}"/>
          </ac:spMkLst>
        </pc:spChg>
        <pc:spChg chg="del mod">
          <ac:chgData name="Nguyễn Tiến Dũng" userId="a99d9e16-5a20-4eea-9305-4aace0472364" providerId="ADAL" clId="{E3E629B9-E179-4F0C-917D-D71660452228}" dt="2023-12-13T20:21:12.217" v="4194" actId="478"/>
          <ac:spMkLst>
            <pc:docMk/>
            <pc:sldMk cId="3919505391" sldId="300"/>
            <ac:spMk id="21" creationId="{E299CCBE-D1C4-F598-07D9-BCD0009A3C5D}"/>
          </ac:spMkLst>
        </pc:spChg>
        <pc:spChg chg="add mod">
          <ac:chgData name="Nguyễn Tiến Dũng" userId="a99d9e16-5a20-4eea-9305-4aace0472364" providerId="ADAL" clId="{E3E629B9-E179-4F0C-917D-D71660452228}" dt="2023-12-14T22:49:26.198" v="7443" actId="1076"/>
          <ac:spMkLst>
            <pc:docMk/>
            <pc:sldMk cId="3919505391" sldId="300"/>
            <ac:spMk id="22" creationId="{8234AEBD-7595-D048-8819-B049FA50176A}"/>
          </ac:spMkLst>
        </pc:spChg>
        <pc:spChg chg="add mod">
          <ac:chgData name="Nguyễn Tiến Dũng" userId="a99d9e16-5a20-4eea-9305-4aace0472364" providerId="ADAL" clId="{E3E629B9-E179-4F0C-917D-D71660452228}" dt="2023-12-13T20:24:33.086" v="4267" actId="20577"/>
          <ac:spMkLst>
            <pc:docMk/>
            <pc:sldMk cId="3919505391" sldId="300"/>
            <ac:spMk id="23" creationId="{8CE4A363-F060-8259-AF7D-800AE65CA6E0}"/>
          </ac:spMkLst>
        </pc:spChg>
        <pc:spChg chg="add mod">
          <ac:chgData name="Nguyễn Tiến Dũng" userId="a99d9e16-5a20-4eea-9305-4aace0472364" providerId="ADAL" clId="{E3E629B9-E179-4F0C-917D-D71660452228}" dt="2023-12-13T20:26:51.850" v="4430" actId="1037"/>
          <ac:spMkLst>
            <pc:docMk/>
            <pc:sldMk cId="3919505391" sldId="300"/>
            <ac:spMk id="24" creationId="{63A21565-5416-F87A-3507-9674E8091007}"/>
          </ac:spMkLst>
        </pc:spChg>
        <pc:spChg chg="mod">
          <ac:chgData name="Nguyễn Tiến Dũng" userId="a99d9e16-5a20-4eea-9305-4aace0472364" providerId="ADAL" clId="{E3E629B9-E179-4F0C-917D-D71660452228}" dt="2023-12-14T22:49:26.198" v="7443" actId="1076"/>
          <ac:spMkLst>
            <pc:docMk/>
            <pc:sldMk cId="3919505391" sldId="300"/>
            <ac:spMk id="25" creationId="{F9FE0285-EDD8-1FF5-040B-ADB0D39CCB13}"/>
          </ac:spMkLst>
        </pc:spChg>
        <pc:spChg chg="add mod">
          <ac:chgData name="Nguyễn Tiến Dũng" userId="a99d9e16-5a20-4eea-9305-4aace0472364" providerId="ADAL" clId="{E3E629B9-E179-4F0C-917D-D71660452228}" dt="2023-12-13T20:26:51.850" v="4430" actId="1037"/>
          <ac:spMkLst>
            <pc:docMk/>
            <pc:sldMk cId="3919505391" sldId="300"/>
            <ac:spMk id="26" creationId="{0A7B6C03-4B70-AFB4-9708-F742844327D8}"/>
          </ac:spMkLst>
        </pc:spChg>
        <pc:spChg chg="mod">
          <ac:chgData name="Nguyễn Tiến Dũng" userId="a99d9e16-5a20-4eea-9305-4aace0472364" providerId="ADAL" clId="{E3E629B9-E179-4F0C-917D-D71660452228}" dt="2023-12-13T20:26:26.399" v="4413" actId="1076"/>
          <ac:spMkLst>
            <pc:docMk/>
            <pc:sldMk cId="3919505391" sldId="300"/>
            <ac:spMk id="29" creationId="{00000000-0000-0000-0000-000000000000}"/>
          </ac:spMkLst>
        </pc:spChg>
        <pc:picChg chg="del">
          <ac:chgData name="Nguyễn Tiến Dũng" userId="a99d9e16-5a20-4eea-9305-4aace0472364" providerId="ADAL" clId="{E3E629B9-E179-4F0C-917D-D71660452228}" dt="2023-12-13T20:15:44.017" v="4017" actId="478"/>
          <ac:picMkLst>
            <pc:docMk/>
            <pc:sldMk cId="3919505391" sldId="300"/>
            <ac:picMk id="8" creationId="{E901555A-691D-0568-1248-518D050C0A2E}"/>
          </ac:picMkLst>
        </pc:picChg>
      </pc:sldChg>
      <pc:sldChg chg="addSp delSp modSp add mod modTransition modAnim">
        <pc:chgData name="Nguyễn Tiến Dũng" userId="a99d9e16-5a20-4eea-9305-4aace0472364" providerId="ADAL" clId="{E3E629B9-E179-4F0C-917D-D71660452228}" dt="2023-12-14T22:52:43.660" v="7467"/>
        <pc:sldMkLst>
          <pc:docMk/>
          <pc:sldMk cId="2254473986" sldId="301"/>
        </pc:sldMkLst>
        <pc:spChg chg="mod">
          <ac:chgData name="Nguyễn Tiến Dũng" userId="a99d9e16-5a20-4eea-9305-4aace0472364" providerId="ADAL" clId="{E3E629B9-E179-4F0C-917D-D71660452228}" dt="2023-12-13T20:53:42.879" v="5081" actId="1036"/>
          <ac:spMkLst>
            <pc:docMk/>
            <pc:sldMk cId="2254473986" sldId="301"/>
            <ac:spMk id="2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20:41:53.294" v="4732" actId="1076"/>
          <ac:spMkLst>
            <pc:docMk/>
            <pc:sldMk cId="2254473986" sldId="301"/>
            <ac:spMk id="6" creationId="{CB5F732E-E64D-B1E1-2EB0-46931DB75113}"/>
          </ac:spMkLst>
        </pc:spChg>
        <pc:spChg chg="add mod">
          <ac:chgData name="Nguyễn Tiến Dũng" userId="a99d9e16-5a20-4eea-9305-4aace0472364" providerId="ADAL" clId="{E3E629B9-E179-4F0C-917D-D71660452228}" dt="2023-12-13T20:42:48.135" v="4793" actId="14100"/>
          <ac:spMkLst>
            <pc:docMk/>
            <pc:sldMk cId="2254473986" sldId="301"/>
            <ac:spMk id="8" creationId="{EB037D06-8031-2536-BC66-33E5EB7CB899}"/>
          </ac:spMkLst>
        </pc:spChg>
        <pc:spChg chg="add mod">
          <ac:chgData name="Nguyễn Tiến Dũng" userId="a99d9e16-5a20-4eea-9305-4aace0472364" providerId="ADAL" clId="{E3E629B9-E179-4F0C-917D-D71660452228}" dt="2023-12-13T20:46:03.698" v="4856" actId="20577"/>
          <ac:spMkLst>
            <pc:docMk/>
            <pc:sldMk cId="2254473986" sldId="301"/>
            <ac:spMk id="9" creationId="{4BC81EDE-E011-49F6-B2F8-56651FB2B34E}"/>
          </ac:spMkLst>
        </pc:spChg>
        <pc:spChg chg="add del mod">
          <ac:chgData name="Nguyễn Tiến Dũng" userId="a99d9e16-5a20-4eea-9305-4aace0472364" providerId="ADAL" clId="{E3E629B9-E179-4F0C-917D-D71660452228}" dt="2023-12-13T20:44:14.793" v="4816"/>
          <ac:spMkLst>
            <pc:docMk/>
            <pc:sldMk cId="2254473986" sldId="301"/>
            <ac:spMk id="17" creationId="{16F74F73-2CAA-A3F6-CDF9-D132795DA19E}"/>
          </ac:spMkLst>
        </pc:spChg>
        <pc:spChg chg="mod">
          <ac:chgData name="Nguyễn Tiến Dũng" userId="a99d9e16-5a20-4eea-9305-4aace0472364" providerId="ADAL" clId="{E3E629B9-E179-4F0C-917D-D71660452228}" dt="2023-12-13T20:41:57.705" v="4733" actId="1076"/>
          <ac:spMkLst>
            <pc:docMk/>
            <pc:sldMk cId="2254473986" sldId="301"/>
            <ac:spMk id="18" creationId="{B4253583-6989-66CE-2630-97343F8E9519}"/>
          </ac:spMkLst>
        </pc:spChg>
        <pc:spChg chg="mod">
          <ac:chgData name="Nguyễn Tiến Dũng" userId="a99d9e16-5a20-4eea-9305-4aace0472364" providerId="ADAL" clId="{E3E629B9-E179-4F0C-917D-D71660452228}" dt="2023-12-13T20:41:48.375" v="4731" actId="1076"/>
          <ac:spMkLst>
            <pc:docMk/>
            <pc:sldMk cId="2254473986" sldId="301"/>
            <ac:spMk id="19" creationId="{3425A8B1-E194-69AC-41B5-9E7BC99FE5AB}"/>
          </ac:spMkLst>
        </pc:spChg>
        <pc:spChg chg="del mod">
          <ac:chgData name="Nguyễn Tiến Dũng" userId="a99d9e16-5a20-4eea-9305-4aace0472364" providerId="ADAL" clId="{E3E629B9-E179-4F0C-917D-D71660452228}" dt="2023-12-13T20:39:16.520" v="4659" actId="478"/>
          <ac:spMkLst>
            <pc:docMk/>
            <pc:sldMk cId="2254473986" sldId="301"/>
            <ac:spMk id="22" creationId="{8234AEBD-7595-D048-8819-B049FA50176A}"/>
          </ac:spMkLst>
        </pc:spChg>
        <pc:spChg chg="mod">
          <ac:chgData name="Nguyễn Tiến Dũng" userId="a99d9e16-5a20-4eea-9305-4aace0472364" providerId="ADAL" clId="{E3E629B9-E179-4F0C-917D-D71660452228}" dt="2023-12-13T20:42:03.618" v="4734" actId="1076"/>
          <ac:spMkLst>
            <pc:docMk/>
            <pc:sldMk cId="2254473986" sldId="301"/>
            <ac:spMk id="24" creationId="{63A21565-5416-F87A-3507-9674E8091007}"/>
          </ac:spMkLst>
        </pc:spChg>
        <pc:spChg chg="mod">
          <ac:chgData name="Nguyễn Tiến Dũng" userId="a99d9e16-5a20-4eea-9305-4aace0472364" providerId="ADAL" clId="{E3E629B9-E179-4F0C-917D-D71660452228}" dt="2023-12-14T22:48:38.953" v="7432" actId="20577"/>
          <ac:spMkLst>
            <pc:docMk/>
            <pc:sldMk cId="2254473986" sldId="301"/>
            <ac:spMk id="25" creationId="{F9FE0285-EDD8-1FF5-040B-ADB0D39CCB13}"/>
          </ac:spMkLst>
        </pc:spChg>
        <pc:spChg chg="mod">
          <ac:chgData name="Nguyễn Tiến Dũng" userId="a99d9e16-5a20-4eea-9305-4aace0472364" providerId="ADAL" clId="{E3E629B9-E179-4F0C-917D-D71660452228}" dt="2023-12-13T20:42:06.849" v="4735" actId="1076"/>
          <ac:spMkLst>
            <pc:docMk/>
            <pc:sldMk cId="2254473986" sldId="301"/>
            <ac:spMk id="26" creationId="{0A7B6C03-4B70-AFB4-9708-F742844327D8}"/>
          </ac:spMkLst>
        </pc:spChg>
      </pc:sldChg>
      <pc:sldChg chg="addSp delSp modSp add mod modTransition modAnim">
        <pc:chgData name="Nguyễn Tiến Dũng" userId="a99d9e16-5a20-4eea-9305-4aace0472364" providerId="ADAL" clId="{E3E629B9-E179-4F0C-917D-D71660452228}" dt="2023-12-14T22:52:51.700" v="7469"/>
        <pc:sldMkLst>
          <pc:docMk/>
          <pc:sldMk cId="438003200" sldId="302"/>
        </pc:sldMkLst>
        <pc:spChg chg="mod">
          <ac:chgData name="Nguyễn Tiến Dũng" userId="a99d9e16-5a20-4eea-9305-4aace0472364" providerId="ADAL" clId="{E3E629B9-E179-4F0C-917D-D71660452228}" dt="2023-12-13T20:53:33.974" v="5071" actId="1036"/>
          <ac:spMkLst>
            <pc:docMk/>
            <pc:sldMk cId="438003200" sldId="302"/>
            <ac:spMk id="2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13T20:50:33.798" v="4896" actId="478"/>
          <ac:spMkLst>
            <pc:docMk/>
            <pc:sldMk cId="438003200" sldId="302"/>
            <ac:spMk id="6" creationId="{CB5F732E-E64D-B1E1-2EB0-46931DB75113}"/>
          </ac:spMkLst>
        </pc:spChg>
        <pc:spChg chg="del mod">
          <ac:chgData name="Nguyễn Tiến Dũng" userId="a99d9e16-5a20-4eea-9305-4aace0472364" providerId="ADAL" clId="{E3E629B9-E179-4F0C-917D-D71660452228}" dt="2023-12-13T20:51:52.385" v="4972" actId="478"/>
          <ac:spMkLst>
            <pc:docMk/>
            <pc:sldMk cId="438003200" sldId="302"/>
            <ac:spMk id="8" creationId="{EB037D06-8031-2536-BC66-33E5EB7CB899}"/>
          </ac:spMkLst>
        </pc:spChg>
        <pc:spChg chg="mod">
          <ac:chgData name="Nguyễn Tiến Dũng" userId="a99d9e16-5a20-4eea-9305-4aace0472364" providerId="ADAL" clId="{E3E629B9-E179-4F0C-917D-D71660452228}" dt="2023-12-13T20:54:15.485" v="5100" actId="1035"/>
          <ac:spMkLst>
            <pc:docMk/>
            <pc:sldMk cId="438003200" sldId="302"/>
            <ac:spMk id="9" creationId="{4BC81EDE-E011-49F6-B2F8-56651FB2B34E}"/>
          </ac:spMkLst>
        </pc:spChg>
        <pc:spChg chg="del">
          <ac:chgData name="Nguyễn Tiến Dũng" userId="a99d9e16-5a20-4eea-9305-4aace0472364" providerId="ADAL" clId="{E3E629B9-E179-4F0C-917D-D71660452228}" dt="2023-12-13T20:51:44.465" v="4970" actId="478"/>
          <ac:spMkLst>
            <pc:docMk/>
            <pc:sldMk cId="438003200" sldId="302"/>
            <ac:spMk id="18" creationId="{B4253583-6989-66CE-2630-97343F8E9519}"/>
          </ac:spMkLst>
        </pc:spChg>
        <pc:spChg chg="mod">
          <ac:chgData name="Nguyễn Tiến Dũng" userId="a99d9e16-5a20-4eea-9305-4aace0472364" providerId="ADAL" clId="{E3E629B9-E179-4F0C-917D-D71660452228}" dt="2023-12-13T20:54:15.485" v="5100" actId="1035"/>
          <ac:spMkLst>
            <pc:docMk/>
            <pc:sldMk cId="438003200" sldId="302"/>
            <ac:spMk id="19" creationId="{3425A8B1-E194-69AC-41B5-9E7BC99FE5AB}"/>
          </ac:spMkLst>
        </pc:spChg>
        <pc:spChg chg="add mod">
          <ac:chgData name="Nguyễn Tiến Dũng" userId="a99d9e16-5a20-4eea-9305-4aace0472364" providerId="ADAL" clId="{E3E629B9-E179-4F0C-917D-D71660452228}" dt="2023-12-14T22:48:51.793" v="7434" actId="20577"/>
          <ac:spMkLst>
            <pc:docMk/>
            <pc:sldMk cId="438003200" sldId="302"/>
            <ac:spMk id="21" creationId="{B0426EDB-8CB7-E807-1D49-566606E568C1}"/>
          </ac:spMkLst>
        </pc:spChg>
        <pc:spChg chg="del">
          <ac:chgData name="Nguyễn Tiến Dũng" userId="a99d9e16-5a20-4eea-9305-4aace0472364" providerId="ADAL" clId="{E3E629B9-E179-4F0C-917D-D71660452228}" dt="2023-12-13T20:51:44.465" v="4970" actId="478"/>
          <ac:spMkLst>
            <pc:docMk/>
            <pc:sldMk cId="438003200" sldId="302"/>
            <ac:spMk id="24" creationId="{63A21565-5416-F87A-3507-9674E8091007}"/>
          </ac:spMkLst>
        </pc:spChg>
        <pc:spChg chg="del mod">
          <ac:chgData name="Nguyễn Tiến Dũng" userId="a99d9e16-5a20-4eea-9305-4aace0472364" providerId="ADAL" clId="{E3E629B9-E179-4F0C-917D-D71660452228}" dt="2023-12-13T20:53:11.628" v="4988" actId="21"/>
          <ac:spMkLst>
            <pc:docMk/>
            <pc:sldMk cId="438003200" sldId="302"/>
            <ac:spMk id="25" creationId="{F9FE0285-EDD8-1FF5-040B-ADB0D39CCB13}"/>
          </ac:spMkLst>
        </pc:spChg>
        <pc:spChg chg="mod">
          <ac:chgData name="Nguyễn Tiến Dũng" userId="a99d9e16-5a20-4eea-9305-4aace0472364" providerId="ADAL" clId="{E3E629B9-E179-4F0C-917D-D71660452228}" dt="2023-12-13T20:54:15.485" v="5100" actId="1035"/>
          <ac:spMkLst>
            <pc:docMk/>
            <pc:sldMk cId="438003200" sldId="302"/>
            <ac:spMk id="26" creationId="{0A7B6C03-4B70-AFB4-9708-F742844327D8}"/>
          </ac:spMkLst>
        </pc:spChg>
        <pc:picChg chg="add mod">
          <ac:chgData name="Nguyễn Tiến Dũng" userId="a99d9e16-5a20-4eea-9305-4aace0472364" providerId="ADAL" clId="{E3E629B9-E179-4F0C-917D-D71660452228}" dt="2023-12-13T20:54:41.414" v="5106" actId="1076"/>
          <ac:picMkLst>
            <pc:docMk/>
            <pc:sldMk cId="438003200" sldId="302"/>
            <ac:picMk id="20" creationId="{C39F3442-DE14-191D-B4A8-8912E9E2014A}"/>
          </ac:picMkLst>
        </pc:picChg>
      </pc:sldChg>
      <pc:sldChg chg="addSp delSp modSp add mod modTransition modAnim">
        <pc:chgData name="Nguyễn Tiến Dũng" userId="a99d9e16-5a20-4eea-9305-4aace0472364" providerId="ADAL" clId="{E3E629B9-E179-4F0C-917D-D71660452228}" dt="2023-12-14T22:53:03.784" v="7474"/>
        <pc:sldMkLst>
          <pc:docMk/>
          <pc:sldMk cId="1667312581" sldId="303"/>
        </pc:sldMkLst>
        <pc:spChg chg="mod">
          <ac:chgData name="Nguyễn Tiến Dũng" userId="a99d9e16-5a20-4eea-9305-4aace0472364" providerId="ADAL" clId="{E3E629B9-E179-4F0C-917D-D71660452228}" dt="2023-12-13T21:01:40.555" v="5475" actId="1076"/>
          <ac:spMkLst>
            <pc:docMk/>
            <pc:sldMk cId="1667312581" sldId="303"/>
            <ac:spMk id="2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21:08:17.489" v="5852" actId="1076"/>
          <ac:spMkLst>
            <pc:docMk/>
            <pc:sldMk cId="1667312581" sldId="303"/>
            <ac:spMk id="11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3T21:10:39.828" v="5885" actId="1036"/>
          <ac:spMkLst>
            <pc:docMk/>
            <pc:sldMk cId="1667312581" sldId="303"/>
            <ac:spMk id="12" creationId="{B3A9C6B6-9C53-9502-86A5-AF9D23C2153C}"/>
          </ac:spMkLst>
        </pc:spChg>
        <pc:spChg chg="add mod">
          <ac:chgData name="Nguyễn Tiến Dũng" userId="a99d9e16-5a20-4eea-9305-4aace0472364" providerId="ADAL" clId="{E3E629B9-E179-4F0C-917D-D71660452228}" dt="2023-12-14T22:52:02.435" v="7461" actId="164"/>
          <ac:spMkLst>
            <pc:docMk/>
            <pc:sldMk cId="1667312581" sldId="303"/>
            <ac:spMk id="13" creationId="{290701D8-A338-33CC-5F95-D122CBBF27F0}"/>
          </ac:spMkLst>
        </pc:spChg>
        <pc:spChg chg="mod">
          <ac:chgData name="Nguyễn Tiến Dũng" userId="a99d9e16-5a20-4eea-9305-4aace0472364" providerId="ADAL" clId="{E3E629B9-E179-4F0C-917D-D71660452228}" dt="2023-12-14T22:51:48.730" v="7459" actId="164"/>
          <ac:spMkLst>
            <pc:docMk/>
            <pc:sldMk cId="1667312581" sldId="303"/>
            <ac:spMk id="14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4T22:51:48.730" v="7459" actId="164"/>
          <ac:spMkLst>
            <pc:docMk/>
            <pc:sldMk cId="1667312581" sldId="303"/>
            <ac:spMk id="15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4T22:51:56.221" v="7460" actId="164"/>
          <ac:spMkLst>
            <pc:docMk/>
            <pc:sldMk cId="1667312581" sldId="303"/>
            <ac:spMk id="16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4T22:51:56.221" v="7460" actId="164"/>
          <ac:spMkLst>
            <pc:docMk/>
            <pc:sldMk cId="1667312581" sldId="303"/>
            <ac:spMk id="17" creationId="{00000000-0000-0000-0000-000000000000}"/>
          </ac:spMkLst>
        </pc:spChg>
        <pc:spChg chg="add del mod">
          <ac:chgData name="Nguyễn Tiến Dũng" userId="a99d9e16-5a20-4eea-9305-4aace0472364" providerId="ADAL" clId="{E3E629B9-E179-4F0C-917D-D71660452228}" dt="2023-12-13T21:06:21.740" v="5827" actId="478"/>
          <ac:spMkLst>
            <pc:docMk/>
            <pc:sldMk cId="1667312581" sldId="303"/>
            <ac:spMk id="18" creationId="{EA320ECF-6863-33C4-DBD0-F4D0F21256A9}"/>
          </ac:spMkLst>
        </pc:spChg>
        <pc:spChg chg="add del mod">
          <ac:chgData name="Nguyễn Tiến Dũng" userId="a99d9e16-5a20-4eea-9305-4aace0472364" providerId="ADAL" clId="{E3E629B9-E179-4F0C-917D-D71660452228}" dt="2023-12-13T21:06:21.740" v="5827" actId="478"/>
          <ac:spMkLst>
            <pc:docMk/>
            <pc:sldMk cId="1667312581" sldId="303"/>
            <ac:spMk id="21" creationId="{AE4B39F8-4D5E-A7A9-BF74-169C3615D96B}"/>
          </ac:spMkLst>
        </pc:spChg>
        <pc:spChg chg="add del mod">
          <ac:chgData name="Nguyễn Tiến Dũng" userId="a99d9e16-5a20-4eea-9305-4aace0472364" providerId="ADAL" clId="{E3E629B9-E179-4F0C-917D-D71660452228}" dt="2023-12-13T21:06:21.740" v="5827" actId="478"/>
          <ac:spMkLst>
            <pc:docMk/>
            <pc:sldMk cId="1667312581" sldId="303"/>
            <ac:spMk id="22" creationId="{163035F7-C8BA-45D3-DF00-06C611CDA94F}"/>
          </ac:spMkLst>
        </pc:spChg>
        <pc:spChg chg="add del mod">
          <ac:chgData name="Nguyễn Tiến Dũng" userId="a99d9e16-5a20-4eea-9305-4aace0472364" providerId="ADAL" clId="{E3E629B9-E179-4F0C-917D-D71660452228}" dt="2023-12-13T21:06:21.740" v="5827" actId="478"/>
          <ac:spMkLst>
            <pc:docMk/>
            <pc:sldMk cId="1667312581" sldId="303"/>
            <ac:spMk id="23" creationId="{29803C23-3857-680F-3161-C4C10B6912CC}"/>
          </ac:spMkLst>
        </pc:spChg>
        <pc:spChg chg="add del mod">
          <ac:chgData name="Nguyễn Tiến Dũng" userId="a99d9e16-5a20-4eea-9305-4aace0472364" providerId="ADAL" clId="{E3E629B9-E179-4F0C-917D-D71660452228}" dt="2023-12-13T21:06:21.740" v="5827" actId="478"/>
          <ac:spMkLst>
            <pc:docMk/>
            <pc:sldMk cId="1667312581" sldId="303"/>
            <ac:spMk id="24" creationId="{0F0CFFDC-CEC4-E3BA-6004-84E5FA8A7D75}"/>
          </ac:spMkLst>
        </pc:spChg>
        <pc:spChg chg="del">
          <ac:chgData name="Nguyễn Tiến Dũng" userId="a99d9e16-5a20-4eea-9305-4aace0472364" providerId="ADAL" clId="{E3E629B9-E179-4F0C-917D-D71660452228}" dt="2023-12-13T21:01:42.271" v="5476" actId="478"/>
          <ac:spMkLst>
            <pc:docMk/>
            <pc:sldMk cId="1667312581" sldId="303"/>
            <ac:spMk id="25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21:10:39.828" v="5885" actId="1036"/>
          <ac:spMkLst>
            <pc:docMk/>
            <pc:sldMk cId="1667312581" sldId="303"/>
            <ac:spMk id="26" creationId="{82F0B668-EB13-2603-7268-6768F1A6A1BC}"/>
          </ac:spMkLst>
        </pc:spChg>
        <pc:spChg chg="mod">
          <ac:chgData name="Nguyễn Tiến Dũng" userId="a99d9e16-5a20-4eea-9305-4aace0472364" providerId="ADAL" clId="{E3E629B9-E179-4F0C-917D-D71660452228}" dt="2023-12-13T21:10:39.828" v="5885" actId="1036"/>
          <ac:spMkLst>
            <pc:docMk/>
            <pc:sldMk cId="1667312581" sldId="303"/>
            <ac:spMk id="27" creationId="{73D50C67-734F-7736-0BFA-7766CB479709}"/>
          </ac:spMkLst>
        </pc:spChg>
        <pc:spChg chg="add del mod">
          <ac:chgData name="Nguyễn Tiến Dũng" userId="a99d9e16-5a20-4eea-9305-4aace0472364" providerId="ADAL" clId="{E3E629B9-E179-4F0C-917D-D71660452228}" dt="2023-12-13T21:05:57.945" v="5823"/>
          <ac:spMkLst>
            <pc:docMk/>
            <pc:sldMk cId="1667312581" sldId="303"/>
            <ac:spMk id="28" creationId="{3B2B689D-E892-3F43-91CF-12B696E76AC6}"/>
          </ac:spMkLst>
        </pc:spChg>
        <pc:spChg chg="add del mod">
          <ac:chgData name="Nguyễn Tiến Dũng" userId="a99d9e16-5a20-4eea-9305-4aace0472364" providerId="ADAL" clId="{E3E629B9-E179-4F0C-917D-D71660452228}" dt="2023-12-13T21:08:59.981" v="5854"/>
          <ac:spMkLst>
            <pc:docMk/>
            <pc:sldMk cId="1667312581" sldId="303"/>
            <ac:spMk id="29" creationId="{3EC9AE83-A243-6CAE-6A36-EA11CB6BFEEE}"/>
          </ac:spMkLst>
        </pc:spChg>
        <pc:spChg chg="add mod">
          <ac:chgData name="Nguyễn Tiến Dũng" userId="a99d9e16-5a20-4eea-9305-4aace0472364" providerId="ADAL" clId="{E3E629B9-E179-4F0C-917D-D71660452228}" dt="2023-12-14T22:52:02.435" v="7461" actId="164"/>
          <ac:spMkLst>
            <pc:docMk/>
            <pc:sldMk cId="1667312581" sldId="303"/>
            <ac:spMk id="30" creationId="{83F4FCBF-9B4B-F490-4E05-B7D026B07C9C}"/>
          </ac:spMkLst>
        </pc:spChg>
        <pc:spChg chg="add del mod">
          <ac:chgData name="Nguyễn Tiến Dũng" userId="a99d9e16-5a20-4eea-9305-4aace0472364" providerId="ADAL" clId="{E3E629B9-E179-4F0C-917D-D71660452228}" dt="2023-12-13T21:11:12.807" v="5940"/>
          <ac:spMkLst>
            <pc:docMk/>
            <pc:sldMk cId="1667312581" sldId="303"/>
            <ac:spMk id="31" creationId="{0A01034C-7F88-4797-240C-0093B6367AE0}"/>
          </ac:spMkLst>
        </pc:spChg>
        <pc:grpChg chg="mod">
          <ac:chgData name="Nguyễn Tiến Dũng" userId="a99d9e16-5a20-4eea-9305-4aace0472364" providerId="ADAL" clId="{E3E629B9-E179-4F0C-917D-D71660452228}" dt="2023-12-13T21:07:52.126" v="5836" actId="14100"/>
          <ac:grpSpMkLst>
            <pc:docMk/>
            <pc:sldMk cId="1667312581" sldId="303"/>
            <ac:grpSpMk id="3" creationId="{00000000-0000-0000-0000-000000000000}"/>
          </ac:grpSpMkLst>
        </pc:grpChg>
        <pc:grpChg chg="mod">
          <ac:chgData name="Nguyễn Tiến Dũng" userId="a99d9e16-5a20-4eea-9305-4aace0472364" providerId="ADAL" clId="{E3E629B9-E179-4F0C-917D-D71660452228}" dt="2023-12-13T21:11:58.228" v="5951" actId="14100"/>
          <ac:grpSpMkLst>
            <pc:docMk/>
            <pc:sldMk cId="1667312581" sldId="303"/>
            <ac:grpSpMk id="5" creationId="{00000000-0000-0000-0000-000000000000}"/>
          </ac:grpSpMkLst>
        </pc:grpChg>
        <pc:grpChg chg="add mod">
          <ac:chgData name="Nguyễn Tiến Dũng" userId="a99d9e16-5a20-4eea-9305-4aace0472364" providerId="ADAL" clId="{E3E629B9-E179-4F0C-917D-D71660452228}" dt="2023-12-14T22:51:48.730" v="7459" actId="164"/>
          <ac:grpSpMkLst>
            <pc:docMk/>
            <pc:sldMk cId="1667312581" sldId="303"/>
            <ac:grpSpMk id="18" creationId="{EFEB7B2E-76A8-28FB-F502-FB8AA072FBC8}"/>
          </ac:grpSpMkLst>
        </pc:grpChg>
        <pc:grpChg chg="add mod">
          <ac:chgData name="Nguyễn Tiến Dũng" userId="a99d9e16-5a20-4eea-9305-4aace0472364" providerId="ADAL" clId="{E3E629B9-E179-4F0C-917D-D71660452228}" dt="2023-12-14T22:51:56.221" v="7460" actId="164"/>
          <ac:grpSpMkLst>
            <pc:docMk/>
            <pc:sldMk cId="1667312581" sldId="303"/>
            <ac:grpSpMk id="21" creationId="{92C27E62-1365-60C7-009D-5AA63F0E68CA}"/>
          </ac:grpSpMkLst>
        </pc:grpChg>
        <pc:grpChg chg="add mod">
          <ac:chgData name="Nguyễn Tiến Dũng" userId="a99d9e16-5a20-4eea-9305-4aace0472364" providerId="ADAL" clId="{E3E629B9-E179-4F0C-917D-D71660452228}" dt="2023-12-14T22:52:02.435" v="7461" actId="164"/>
          <ac:grpSpMkLst>
            <pc:docMk/>
            <pc:sldMk cId="1667312581" sldId="303"/>
            <ac:grpSpMk id="22" creationId="{1D665B8A-48DA-C41B-950B-85CF6A943401}"/>
          </ac:grpSpMkLst>
        </pc:grpChg>
      </pc:sldChg>
      <pc:sldChg chg="addSp delSp modSp add del mod ord">
        <pc:chgData name="Nguyễn Tiến Dũng" userId="a99d9e16-5a20-4eea-9305-4aace0472364" providerId="ADAL" clId="{E3E629B9-E179-4F0C-917D-D71660452228}" dt="2023-12-13T21:05:54.111" v="5814" actId="2890"/>
        <pc:sldMkLst>
          <pc:docMk/>
          <pc:sldMk cId="1698569896" sldId="304"/>
        </pc:sldMkLst>
        <pc:spChg chg="add del mod">
          <ac:chgData name="Nguyễn Tiến Dũng" userId="a99d9e16-5a20-4eea-9305-4aace0472364" providerId="ADAL" clId="{E3E629B9-E179-4F0C-917D-D71660452228}" dt="2023-12-13T21:05:53.518" v="5811" actId="1076"/>
          <ac:spMkLst>
            <pc:docMk/>
            <pc:sldMk cId="1698569896" sldId="304"/>
            <ac:spMk id="7" creationId="{9646C427-6EE3-4E9B-3E16-F5F5B3D7D023}"/>
          </ac:spMkLst>
        </pc:spChg>
        <pc:spChg chg="add del mod">
          <ac:chgData name="Nguyễn Tiến Dũng" userId="a99d9e16-5a20-4eea-9305-4aace0472364" providerId="ADAL" clId="{E3E629B9-E179-4F0C-917D-D71660452228}" dt="2023-12-13T21:05:53.518" v="5811" actId="1076"/>
          <ac:spMkLst>
            <pc:docMk/>
            <pc:sldMk cId="1698569896" sldId="304"/>
            <ac:spMk id="9" creationId="{4BC81EDE-E011-49F6-B2F8-56651FB2B34E}"/>
          </ac:spMkLst>
        </pc:spChg>
        <pc:spChg chg="mod">
          <ac:chgData name="Nguyễn Tiến Dũng" userId="a99d9e16-5a20-4eea-9305-4aace0472364" providerId="ADAL" clId="{E3E629B9-E179-4F0C-917D-D71660452228}" dt="2023-12-13T21:05:53.615" v="5812" actId="20577"/>
          <ac:spMkLst>
            <pc:docMk/>
            <pc:sldMk cId="1698569896" sldId="304"/>
            <ac:spMk id="15" creationId="{00000000-0000-0000-0000-000000000000}"/>
          </ac:spMkLst>
        </pc:spChg>
        <pc:spChg chg="add del mod">
          <ac:chgData name="Nguyễn Tiến Dũng" userId="a99d9e16-5a20-4eea-9305-4aace0472364" providerId="ADAL" clId="{E3E629B9-E179-4F0C-917D-D71660452228}" dt="2023-12-13T21:05:53.518" v="5811" actId="1076"/>
          <ac:spMkLst>
            <pc:docMk/>
            <pc:sldMk cId="1698569896" sldId="304"/>
            <ac:spMk id="19" creationId="{3425A8B1-E194-69AC-41B5-9E7BC99FE5AB}"/>
          </ac:spMkLst>
        </pc:spChg>
        <pc:spChg chg="add del">
          <ac:chgData name="Nguyễn Tiến Dũng" userId="a99d9e16-5a20-4eea-9305-4aace0472364" providerId="ADAL" clId="{E3E629B9-E179-4F0C-917D-D71660452228}" dt="2023-12-13T21:05:53.322" v="5810" actId="478"/>
          <ac:spMkLst>
            <pc:docMk/>
            <pc:sldMk cId="1698569896" sldId="304"/>
            <ac:spMk id="21" creationId="{B0426EDB-8CB7-E807-1D49-566606E568C1}"/>
          </ac:spMkLst>
        </pc:spChg>
        <pc:spChg chg="add del mod">
          <ac:chgData name="Nguyễn Tiến Dũng" userId="a99d9e16-5a20-4eea-9305-4aace0472364" providerId="ADAL" clId="{E3E629B9-E179-4F0C-917D-D71660452228}" dt="2023-12-13T21:05:53.518" v="5811" actId="1076"/>
          <ac:spMkLst>
            <pc:docMk/>
            <pc:sldMk cId="1698569896" sldId="304"/>
            <ac:spMk id="26" creationId="{0A7B6C03-4B70-AFB4-9708-F742844327D8}"/>
          </ac:spMkLst>
        </pc:spChg>
        <pc:picChg chg="add del">
          <ac:chgData name="Nguyễn Tiến Dũng" userId="a99d9e16-5a20-4eea-9305-4aace0472364" providerId="ADAL" clId="{E3E629B9-E179-4F0C-917D-D71660452228}" dt="2023-12-13T21:05:53.322" v="5810" actId="478"/>
          <ac:picMkLst>
            <pc:docMk/>
            <pc:sldMk cId="1698569896" sldId="304"/>
            <ac:picMk id="20" creationId="{C39F3442-DE14-191D-B4A8-8912E9E2014A}"/>
          </ac:picMkLst>
        </pc:picChg>
      </pc:sldChg>
      <pc:sldChg chg="addSp delSp modSp add mod ord modTransition modAnim">
        <pc:chgData name="Nguyễn Tiến Dũng" userId="a99d9e16-5a20-4eea-9305-4aace0472364" providerId="ADAL" clId="{E3E629B9-E179-4F0C-917D-D71660452228}" dt="2023-12-14T22:59:56.977" v="7538" actId="1076"/>
        <pc:sldMkLst>
          <pc:docMk/>
          <pc:sldMk cId="2817159793" sldId="304"/>
        </pc:sldMkLst>
        <pc:spChg chg="mod">
          <ac:chgData name="Nguyễn Tiến Dũng" userId="a99d9e16-5a20-4eea-9305-4aace0472364" providerId="ADAL" clId="{E3E629B9-E179-4F0C-917D-D71660452228}" dt="2023-12-13T21:34:31.590" v="6677" actId="20578"/>
          <ac:spMkLst>
            <pc:docMk/>
            <pc:sldMk cId="2817159793" sldId="304"/>
            <ac:spMk id="2" creationId="{00000000-0000-0000-0000-000000000000}"/>
          </ac:spMkLst>
        </pc:spChg>
        <pc:spChg chg="del">
          <ac:chgData name="Nguyễn Tiến Dũng" userId="a99d9e16-5a20-4eea-9305-4aace0472364" providerId="ADAL" clId="{E3E629B9-E179-4F0C-917D-D71660452228}" dt="2023-12-13T21:12:30.387" v="5969" actId="478"/>
          <ac:spMkLst>
            <pc:docMk/>
            <pc:sldMk cId="2817159793" sldId="304"/>
            <ac:spMk id="6" creationId="{CB5F732E-E64D-B1E1-2EB0-46931DB75113}"/>
          </ac:spMkLst>
        </pc:spChg>
        <pc:spChg chg="del">
          <ac:chgData name="Nguyễn Tiến Dũng" userId="a99d9e16-5a20-4eea-9305-4aace0472364" providerId="ADAL" clId="{E3E629B9-E179-4F0C-917D-D71660452228}" dt="2023-12-13T21:12:30.387" v="5969" actId="478"/>
          <ac:spMkLst>
            <pc:docMk/>
            <pc:sldMk cId="2817159793" sldId="304"/>
            <ac:spMk id="7" creationId="{9646C427-6EE3-4E9B-3E16-F5F5B3D7D023}"/>
          </ac:spMkLst>
        </pc:spChg>
        <pc:spChg chg="add mod">
          <ac:chgData name="Nguyễn Tiến Dũng" userId="a99d9e16-5a20-4eea-9305-4aace0472364" providerId="ADAL" clId="{E3E629B9-E179-4F0C-917D-D71660452228}" dt="2023-12-14T22:55:55.354" v="7515" actId="20577"/>
          <ac:spMkLst>
            <pc:docMk/>
            <pc:sldMk cId="2817159793" sldId="304"/>
            <ac:spMk id="8" creationId="{5DB3B6AC-5525-FDF0-3F9A-F5E35F1CB06D}"/>
          </ac:spMkLst>
        </pc:spChg>
        <pc:spChg chg="add mod">
          <ac:chgData name="Nguyễn Tiến Dũng" userId="a99d9e16-5a20-4eea-9305-4aace0472364" providerId="ADAL" clId="{E3E629B9-E179-4F0C-917D-D71660452228}" dt="2023-12-13T21:35:35.973" v="6741" actId="113"/>
          <ac:spMkLst>
            <pc:docMk/>
            <pc:sldMk cId="2817159793" sldId="304"/>
            <ac:spMk id="9" creationId="{0E60E1CC-BDAA-3BDB-CC60-8A152BB9952F}"/>
          </ac:spMkLst>
        </pc:spChg>
        <pc:spChg chg="mod">
          <ac:chgData name="Nguyễn Tiến Dũng" userId="a99d9e16-5a20-4eea-9305-4aace0472364" providerId="ADAL" clId="{E3E629B9-E179-4F0C-917D-D71660452228}" dt="2023-12-13T21:12:23.067" v="5968" actId="20577"/>
          <ac:spMkLst>
            <pc:docMk/>
            <pc:sldMk cId="2817159793" sldId="304"/>
            <ac:spMk id="15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4T22:56:36.986" v="7519" actId="1076"/>
          <ac:spMkLst>
            <pc:docMk/>
            <pc:sldMk cId="2817159793" sldId="304"/>
            <ac:spMk id="17" creationId="{84D6D92C-5C5F-3470-9160-136AC506BDDC}"/>
          </ac:spMkLst>
        </pc:spChg>
        <pc:spChg chg="del">
          <ac:chgData name="Nguyễn Tiến Dũng" userId="a99d9e16-5a20-4eea-9305-4aace0472364" providerId="ADAL" clId="{E3E629B9-E179-4F0C-917D-D71660452228}" dt="2023-12-13T21:12:30.387" v="5969" actId="478"/>
          <ac:spMkLst>
            <pc:docMk/>
            <pc:sldMk cId="2817159793" sldId="304"/>
            <ac:spMk id="18" creationId="{B4253583-6989-66CE-2630-97343F8E9519}"/>
          </ac:spMkLst>
        </pc:spChg>
        <pc:spChg chg="del">
          <ac:chgData name="Nguyễn Tiến Dũng" userId="a99d9e16-5a20-4eea-9305-4aace0472364" providerId="ADAL" clId="{E3E629B9-E179-4F0C-917D-D71660452228}" dt="2023-12-13T21:12:30.387" v="5969" actId="478"/>
          <ac:spMkLst>
            <pc:docMk/>
            <pc:sldMk cId="2817159793" sldId="304"/>
            <ac:spMk id="19" creationId="{3425A8B1-E194-69AC-41B5-9E7BC99FE5AB}"/>
          </ac:spMkLst>
        </pc:spChg>
        <pc:spChg chg="add mod">
          <ac:chgData name="Nguyễn Tiến Dũng" userId="a99d9e16-5a20-4eea-9305-4aace0472364" providerId="ADAL" clId="{E3E629B9-E179-4F0C-917D-D71660452228}" dt="2023-12-14T22:56:48.964" v="7520" actId="1076"/>
          <ac:spMkLst>
            <pc:docMk/>
            <pc:sldMk cId="2817159793" sldId="304"/>
            <ac:spMk id="20" creationId="{9428F3FB-840F-785D-A011-9D5816EE63EA}"/>
          </ac:spMkLst>
        </pc:spChg>
        <pc:spChg chg="add mod">
          <ac:chgData name="Nguyễn Tiến Dũng" userId="a99d9e16-5a20-4eea-9305-4aace0472364" providerId="ADAL" clId="{E3E629B9-E179-4F0C-917D-D71660452228}" dt="2023-12-13T21:36:55.018" v="6786" actId="571"/>
          <ac:spMkLst>
            <pc:docMk/>
            <pc:sldMk cId="2817159793" sldId="304"/>
            <ac:spMk id="21" creationId="{74F0EEE2-03E2-9A2B-743B-E1973A5BE544}"/>
          </ac:spMkLst>
        </pc:spChg>
        <pc:spChg chg="del">
          <ac:chgData name="Nguyễn Tiến Dũng" userId="a99d9e16-5a20-4eea-9305-4aace0472364" providerId="ADAL" clId="{E3E629B9-E179-4F0C-917D-D71660452228}" dt="2023-12-13T21:12:30.387" v="5969" actId="478"/>
          <ac:spMkLst>
            <pc:docMk/>
            <pc:sldMk cId="2817159793" sldId="304"/>
            <ac:spMk id="22" creationId="{8234AEBD-7595-D048-8819-B049FA50176A}"/>
          </ac:spMkLst>
        </pc:spChg>
        <pc:spChg chg="del">
          <ac:chgData name="Nguyễn Tiến Dũng" userId="a99d9e16-5a20-4eea-9305-4aace0472364" providerId="ADAL" clId="{E3E629B9-E179-4F0C-917D-D71660452228}" dt="2023-12-13T21:12:30.387" v="5969" actId="478"/>
          <ac:spMkLst>
            <pc:docMk/>
            <pc:sldMk cId="2817159793" sldId="304"/>
            <ac:spMk id="24" creationId="{63A21565-5416-F87A-3507-9674E8091007}"/>
          </ac:spMkLst>
        </pc:spChg>
        <pc:spChg chg="del">
          <ac:chgData name="Nguyễn Tiến Dũng" userId="a99d9e16-5a20-4eea-9305-4aace0472364" providerId="ADAL" clId="{E3E629B9-E179-4F0C-917D-D71660452228}" dt="2023-12-13T21:12:30.387" v="5969" actId="478"/>
          <ac:spMkLst>
            <pc:docMk/>
            <pc:sldMk cId="2817159793" sldId="304"/>
            <ac:spMk id="25" creationId="{F9FE0285-EDD8-1FF5-040B-ADB0D39CCB13}"/>
          </ac:spMkLst>
        </pc:spChg>
        <pc:spChg chg="del">
          <ac:chgData name="Nguyễn Tiến Dũng" userId="a99d9e16-5a20-4eea-9305-4aace0472364" providerId="ADAL" clId="{E3E629B9-E179-4F0C-917D-D71660452228}" dt="2023-12-13T21:12:30.387" v="5969" actId="478"/>
          <ac:spMkLst>
            <pc:docMk/>
            <pc:sldMk cId="2817159793" sldId="304"/>
            <ac:spMk id="26" creationId="{0A7B6C03-4B70-AFB4-9708-F742844327D8}"/>
          </ac:spMkLst>
        </pc:spChg>
        <pc:spChg chg="add del mod">
          <ac:chgData name="Nguyễn Tiến Dũng" userId="a99d9e16-5a20-4eea-9305-4aace0472364" providerId="ADAL" clId="{E3E629B9-E179-4F0C-917D-D71660452228}" dt="2023-12-13T21:36:54.563" v="6785"/>
          <ac:spMkLst>
            <pc:docMk/>
            <pc:sldMk cId="2817159793" sldId="304"/>
            <ac:spMk id="27" creationId="{3CB55F24-4547-3F74-CF27-8215A2E54D88}"/>
          </ac:spMkLst>
        </pc:spChg>
        <pc:spChg chg="add mod">
          <ac:chgData name="Nguyễn Tiến Dũng" userId="a99d9e16-5a20-4eea-9305-4aace0472364" providerId="ADAL" clId="{E3E629B9-E179-4F0C-917D-D71660452228}" dt="2023-12-14T22:57:20.957" v="7523" actId="1076"/>
          <ac:spMkLst>
            <pc:docMk/>
            <pc:sldMk cId="2817159793" sldId="304"/>
            <ac:spMk id="28" creationId="{ECF0A7F1-34A0-95B0-4186-83C750FABCB4}"/>
          </ac:spMkLst>
        </pc:spChg>
        <pc:spChg chg="add mod">
          <ac:chgData name="Nguyễn Tiến Dũng" userId="a99d9e16-5a20-4eea-9305-4aace0472364" providerId="ADAL" clId="{E3E629B9-E179-4F0C-917D-D71660452228}" dt="2023-12-14T22:57:30.957" v="7525" actId="1076"/>
          <ac:spMkLst>
            <pc:docMk/>
            <pc:sldMk cId="2817159793" sldId="304"/>
            <ac:spMk id="30" creationId="{E24E129A-CBE3-30A1-5302-601B4E582D77}"/>
          </ac:spMkLst>
        </pc:spChg>
        <pc:spChg chg="add mod">
          <ac:chgData name="Nguyễn Tiến Dũng" userId="a99d9e16-5a20-4eea-9305-4aace0472364" providerId="ADAL" clId="{E3E629B9-E179-4F0C-917D-D71660452228}" dt="2023-12-14T22:58:38.853" v="7531" actId="1076"/>
          <ac:spMkLst>
            <pc:docMk/>
            <pc:sldMk cId="2817159793" sldId="304"/>
            <ac:spMk id="31" creationId="{E27EC2DA-8586-6C03-9973-B8C6482EC33C}"/>
          </ac:spMkLst>
        </pc:spChg>
        <pc:spChg chg="add mod">
          <ac:chgData name="Nguyễn Tiến Dũng" userId="a99d9e16-5a20-4eea-9305-4aace0472364" providerId="ADAL" clId="{E3E629B9-E179-4F0C-917D-D71660452228}" dt="2023-12-14T22:58:26.452" v="7529" actId="1076"/>
          <ac:spMkLst>
            <pc:docMk/>
            <pc:sldMk cId="2817159793" sldId="304"/>
            <ac:spMk id="32" creationId="{3079E03C-3639-0F70-B1DB-4812040E4650}"/>
          </ac:spMkLst>
        </pc:spChg>
        <pc:spChg chg="add mod">
          <ac:chgData name="Nguyễn Tiến Dũng" userId="a99d9e16-5a20-4eea-9305-4aace0472364" providerId="ADAL" clId="{E3E629B9-E179-4F0C-917D-D71660452228}" dt="2023-12-14T22:58:53.830" v="7532" actId="1076"/>
          <ac:spMkLst>
            <pc:docMk/>
            <pc:sldMk cId="2817159793" sldId="304"/>
            <ac:spMk id="33" creationId="{DB7CA06D-47E4-D5BE-CF08-2897166E16D9}"/>
          </ac:spMkLst>
        </pc:spChg>
        <pc:spChg chg="add mod">
          <ac:chgData name="Nguyễn Tiến Dũng" userId="a99d9e16-5a20-4eea-9305-4aace0472364" providerId="ADAL" clId="{E3E629B9-E179-4F0C-917D-D71660452228}" dt="2023-12-14T22:59:13.920" v="7533" actId="1076"/>
          <ac:spMkLst>
            <pc:docMk/>
            <pc:sldMk cId="2817159793" sldId="304"/>
            <ac:spMk id="34" creationId="{5689D0DC-8938-65C6-6BC0-50DC43F269B9}"/>
          </ac:spMkLst>
        </pc:spChg>
        <pc:spChg chg="add mod">
          <ac:chgData name="Nguyễn Tiến Dũng" userId="a99d9e16-5a20-4eea-9305-4aace0472364" providerId="ADAL" clId="{E3E629B9-E179-4F0C-917D-D71660452228}" dt="2023-12-14T22:59:37.956" v="7536" actId="1076"/>
          <ac:spMkLst>
            <pc:docMk/>
            <pc:sldMk cId="2817159793" sldId="304"/>
            <ac:spMk id="35" creationId="{5E7D00DD-193A-240D-84DE-D3F0F5EB78CF}"/>
          </ac:spMkLst>
        </pc:spChg>
        <pc:spChg chg="add mod">
          <ac:chgData name="Nguyễn Tiến Dũng" userId="a99d9e16-5a20-4eea-9305-4aace0472364" providerId="ADAL" clId="{E3E629B9-E179-4F0C-917D-D71660452228}" dt="2023-12-14T22:59:49.223" v="7537" actId="1076"/>
          <ac:spMkLst>
            <pc:docMk/>
            <pc:sldMk cId="2817159793" sldId="304"/>
            <ac:spMk id="36" creationId="{502E2BFE-EF1E-569F-A140-7C342E6FE256}"/>
          </ac:spMkLst>
        </pc:spChg>
        <pc:spChg chg="add mod">
          <ac:chgData name="Nguyễn Tiến Dũng" userId="a99d9e16-5a20-4eea-9305-4aace0472364" providerId="ADAL" clId="{E3E629B9-E179-4F0C-917D-D71660452228}" dt="2023-12-14T22:59:56.977" v="7538" actId="1076"/>
          <ac:spMkLst>
            <pc:docMk/>
            <pc:sldMk cId="2817159793" sldId="304"/>
            <ac:spMk id="37" creationId="{6DAB18B9-5462-B7B0-52C8-60C2127F4E0D}"/>
          </ac:spMkLst>
        </pc:spChg>
      </pc:sldChg>
      <pc:sldChg chg="addSp delSp modSp add mod ord modTransition modAnim">
        <pc:chgData name="Nguyễn Tiến Dũng" userId="a99d9e16-5a20-4eea-9305-4aace0472364" providerId="ADAL" clId="{E3E629B9-E179-4F0C-917D-D71660452228}" dt="2023-12-14T22:53:44.077" v="7491" actId="14100"/>
        <pc:sldMkLst>
          <pc:docMk/>
          <pc:sldMk cId="762563104" sldId="305"/>
        </pc:sldMkLst>
        <pc:spChg chg="add mod">
          <ac:chgData name="Nguyễn Tiến Dũng" userId="a99d9e16-5a20-4eea-9305-4aace0472364" providerId="ADAL" clId="{E3E629B9-E179-4F0C-917D-D71660452228}" dt="2023-12-13T21:16:27.226" v="6035" actId="14100"/>
          <ac:spMkLst>
            <pc:docMk/>
            <pc:sldMk cId="762563104" sldId="305"/>
            <ac:spMk id="8" creationId="{71A75C85-3AD2-967A-59AA-6F7C3D064214}"/>
          </ac:spMkLst>
        </pc:spChg>
        <pc:spChg chg="add mod">
          <ac:chgData name="Nguyễn Tiến Dũng" userId="a99d9e16-5a20-4eea-9305-4aace0472364" providerId="ADAL" clId="{E3E629B9-E179-4F0C-917D-D71660452228}" dt="2023-12-13T21:18:07.887" v="6098" actId="1076"/>
          <ac:spMkLst>
            <pc:docMk/>
            <pc:sldMk cId="762563104" sldId="305"/>
            <ac:spMk id="9" creationId="{ACB8594B-F1B8-3E52-481A-41D7764BE077}"/>
          </ac:spMkLst>
        </pc:spChg>
        <pc:spChg chg="mod">
          <ac:chgData name="Nguyễn Tiến Dũng" userId="a99d9e16-5a20-4eea-9305-4aace0472364" providerId="ADAL" clId="{E3E629B9-E179-4F0C-917D-D71660452228}" dt="2023-12-13T21:13:05.267" v="5981" actId="20577"/>
          <ac:spMkLst>
            <pc:docMk/>
            <pc:sldMk cId="762563104" sldId="305"/>
            <ac:spMk id="15" creationId="{00000000-0000-0000-0000-000000000000}"/>
          </ac:spMkLst>
        </pc:spChg>
        <pc:grpChg chg="mod">
          <ac:chgData name="Nguyễn Tiến Dũng" userId="a99d9e16-5a20-4eea-9305-4aace0472364" providerId="ADAL" clId="{E3E629B9-E179-4F0C-917D-D71660452228}" dt="2023-12-13T21:17:30.893" v="6090" actId="1076"/>
          <ac:grpSpMkLst>
            <pc:docMk/>
            <pc:sldMk cId="762563104" sldId="305"/>
            <ac:grpSpMk id="3" creationId="{00000000-0000-0000-0000-000000000000}"/>
          </ac:grpSpMkLst>
        </pc:grpChg>
        <pc:picChg chg="add del mod">
          <ac:chgData name="Nguyễn Tiến Dũng" userId="a99d9e16-5a20-4eea-9305-4aace0472364" providerId="ADAL" clId="{E3E629B9-E179-4F0C-917D-D71660452228}" dt="2023-12-13T21:13:43.329" v="5984" actId="478"/>
          <ac:picMkLst>
            <pc:docMk/>
            <pc:sldMk cId="762563104" sldId="305"/>
            <ac:picMk id="7" creationId="{C69A7F77-A6BE-2010-F63E-77099C753A7A}"/>
          </ac:picMkLst>
        </pc:picChg>
        <pc:picChg chg="add mod">
          <ac:chgData name="Nguyễn Tiến Dũng" userId="a99d9e16-5a20-4eea-9305-4aace0472364" providerId="ADAL" clId="{E3E629B9-E179-4F0C-917D-D71660452228}" dt="2023-12-13T21:18:24.431" v="6103" actId="1076"/>
          <ac:picMkLst>
            <pc:docMk/>
            <pc:sldMk cId="762563104" sldId="305"/>
            <ac:picMk id="18" creationId="{EB63CE30-1A54-5D8A-B820-AEBC55FC2A13}"/>
          </ac:picMkLst>
        </pc:picChg>
        <pc:picChg chg="add mod">
          <ac:chgData name="Nguyễn Tiến Dũng" userId="a99d9e16-5a20-4eea-9305-4aace0472364" providerId="ADAL" clId="{E3E629B9-E179-4F0C-917D-D71660452228}" dt="2023-12-14T22:53:44.077" v="7491" actId="14100"/>
          <ac:picMkLst>
            <pc:docMk/>
            <pc:sldMk cId="762563104" sldId="305"/>
            <ac:picMk id="20" creationId="{9C6E2010-7B9E-850F-EA6A-556677415C2E}"/>
          </ac:picMkLst>
        </pc:picChg>
      </pc:sldChg>
      <pc:sldChg chg="addSp modSp add mod modTransition modAnim">
        <pc:chgData name="Nguyễn Tiến Dũng" userId="a99d9e16-5a20-4eea-9305-4aace0472364" providerId="ADAL" clId="{E3E629B9-E179-4F0C-917D-D71660452228}" dt="2023-12-14T22:54:19.661" v="7498"/>
        <pc:sldMkLst>
          <pc:docMk/>
          <pc:sldMk cId="3195095508" sldId="306"/>
        </pc:sldMkLst>
        <pc:spChg chg="mod">
          <ac:chgData name="Nguyễn Tiến Dũng" userId="a99d9e16-5a20-4eea-9305-4aace0472364" providerId="ADAL" clId="{E3E629B9-E179-4F0C-917D-D71660452228}" dt="2023-12-13T21:22:40.223" v="6213" actId="1076"/>
          <ac:spMkLst>
            <pc:docMk/>
            <pc:sldMk cId="3195095508" sldId="306"/>
            <ac:spMk id="2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3T21:27:03.451" v="6439" actId="1035"/>
          <ac:spMkLst>
            <pc:docMk/>
            <pc:sldMk cId="3195095508" sldId="306"/>
            <ac:spMk id="5" creationId="{C3A4210A-7301-2424-3C2A-62AE8EDBACCB}"/>
          </ac:spMkLst>
        </pc:spChg>
        <pc:spChg chg="add mod">
          <ac:chgData name="Nguyễn Tiến Dũng" userId="a99d9e16-5a20-4eea-9305-4aace0472364" providerId="ADAL" clId="{E3E629B9-E179-4F0C-917D-D71660452228}" dt="2023-12-13T21:25:34.698" v="6370" actId="1035"/>
          <ac:spMkLst>
            <pc:docMk/>
            <pc:sldMk cId="3195095508" sldId="306"/>
            <ac:spMk id="6" creationId="{75BD3CB2-6EBC-158E-07E6-A027CAE8EF13}"/>
          </ac:spMkLst>
        </pc:spChg>
        <pc:spChg chg="add mod">
          <ac:chgData name="Nguyễn Tiến Dũng" userId="a99d9e16-5a20-4eea-9305-4aace0472364" providerId="ADAL" clId="{E3E629B9-E179-4F0C-917D-D71660452228}" dt="2023-12-13T21:25:34.698" v="6370" actId="1035"/>
          <ac:spMkLst>
            <pc:docMk/>
            <pc:sldMk cId="3195095508" sldId="306"/>
            <ac:spMk id="7" creationId="{C408EEE8-0F9A-53E5-34BC-211A8FC7DDDC}"/>
          </ac:spMkLst>
        </pc:spChg>
        <pc:spChg chg="mod">
          <ac:chgData name="Nguyễn Tiến Dũng" userId="a99d9e16-5a20-4eea-9305-4aace0472364" providerId="ADAL" clId="{E3E629B9-E179-4F0C-917D-D71660452228}" dt="2023-12-13T21:19:11.058" v="6116" actId="20577"/>
          <ac:spMkLst>
            <pc:docMk/>
            <pc:sldMk cId="3195095508" sldId="306"/>
            <ac:spMk id="15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3T21:25:49.291" v="6375" actId="1035"/>
          <ac:spMkLst>
            <pc:docMk/>
            <pc:sldMk cId="3195095508" sldId="306"/>
            <ac:spMk id="17" creationId="{A004028D-E9E4-E3CF-1BF4-9F5FA1EFE6AA}"/>
          </ac:spMkLst>
        </pc:spChg>
        <pc:spChg chg="add mod">
          <ac:chgData name="Nguyễn Tiến Dũng" userId="a99d9e16-5a20-4eea-9305-4aace0472364" providerId="ADAL" clId="{E3E629B9-E179-4F0C-917D-D71660452228}" dt="2023-12-13T21:26:45.889" v="6402" actId="2711"/>
          <ac:spMkLst>
            <pc:docMk/>
            <pc:sldMk cId="3195095508" sldId="306"/>
            <ac:spMk id="18" creationId="{9329D96F-33E0-05E3-AEEA-7F31D4F94F42}"/>
          </ac:spMkLst>
        </pc:spChg>
        <pc:grpChg chg="mod">
          <ac:chgData name="Nguyễn Tiến Dũng" userId="a99d9e16-5a20-4eea-9305-4aace0472364" providerId="ADAL" clId="{E3E629B9-E179-4F0C-917D-D71660452228}" dt="2023-12-13T21:25:31.105" v="6368" actId="14100"/>
          <ac:grpSpMkLst>
            <pc:docMk/>
            <pc:sldMk cId="3195095508" sldId="306"/>
            <ac:grpSpMk id="3" creationId="{00000000-0000-0000-0000-000000000000}"/>
          </ac:grpSpMkLst>
        </pc:grpChg>
        <pc:picChg chg="add mod">
          <ac:chgData name="Nguyễn Tiến Dũng" userId="a99d9e16-5a20-4eea-9305-4aace0472364" providerId="ADAL" clId="{E3E629B9-E179-4F0C-917D-D71660452228}" dt="2023-12-13T21:25:45.230" v="6373" actId="14100"/>
          <ac:picMkLst>
            <pc:docMk/>
            <pc:sldMk cId="3195095508" sldId="306"/>
            <ac:picMk id="9" creationId="{56494025-5491-6A3C-FDC6-27613E9E9180}"/>
          </ac:picMkLst>
        </pc:picChg>
        <pc:picChg chg="add mod">
          <ac:chgData name="Nguyễn Tiến Dũng" userId="a99d9e16-5a20-4eea-9305-4aace0472364" providerId="ADAL" clId="{E3E629B9-E179-4F0C-917D-D71660452228}" dt="2023-12-13T21:26:08.448" v="6379" actId="1076"/>
          <ac:picMkLst>
            <pc:docMk/>
            <pc:sldMk cId="3195095508" sldId="306"/>
            <ac:picMk id="20" creationId="{F391C50A-51AF-4BDD-285C-DA05E4F307EA}"/>
          </ac:picMkLst>
        </pc:picChg>
        <pc:picChg chg="add mod">
          <ac:chgData name="Nguyễn Tiến Dũng" userId="a99d9e16-5a20-4eea-9305-4aace0472364" providerId="ADAL" clId="{E3E629B9-E179-4F0C-917D-D71660452228}" dt="2023-12-13T21:27:13.084" v="6442" actId="14100"/>
          <ac:picMkLst>
            <pc:docMk/>
            <pc:sldMk cId="3195095508" sldId="306"/>
            <ac:picMk id="22" creationId="{B15BF7F5-A5B4-B0BE-8567-B2A86CE1EE14}"/>
          </ac:picMkLst>
        </pc:picChg>
      </pc:sldChg>
      <pc:sldChg chg="addSp delSp modSp add mod modTransition modAnim">
        <pc:chgData name="Nguyễn Tiến Dũng" userId="a99d9e16-5a20-4eea-9305-4aace0472364" providerId="ADAL" clId="{E3E629B9-E179-4F0C-917D-D71660452228}" dt="2023-12-14T22:55:12.221" v="7506"/>
        <pc:sldMkLst>
          <pc:docMk/>
          <pc:sldMk cId="464713364" sldId="307"/>
        </pc:sldMkLst>
        <pc:spChg chg="mod">
          <ac:chgData name="Nguyễn Tiến Dũng" userId="a99d9e16-5a20-4eea-9305-4aace0472364" providerId="ADAL" clId="{E3E629B9-E179-4F0C-917D-D71660452228}" dt="2023-12-13T21:27:53.198" v="6477" actId="20577"/>
          <ac:spMkLst>
            <pc:docMk/>
            <pc:sldMk cId="464713364" sldId="307"/>
            <ac:spMk id="6" creationId="{75BD3CB2-6EBC-158E-07E6-A027CAE8EF13}"/>
          </ac:spMkLst>
        </pc:spChg>
        <pc:spChg chg="mod">
          <ac:chgData name="Nguyễn Tiến Dũng" userId="a99d9e16-5a20-4eea-9305-4aace0472364" providerId="ADAL" clId="{E3E629B9-E179-4F0C-917D-D71660452228}" dt="2023-12-14T22:54:57.405" v="7504" actId="20577"/>
          <ac:spMkLst>
            <pc:docMk/>
            <pc:sldMk cId="464713364" sldId="307"/>
            <ac:spMk id="7" creationId="{C408EEE8-0F9A-53E5-34BC-211A8FC7DDDC}"/>
          </ac:spMkLst>
        </pc:spChg>
        <pc:spChg chg="del">
          <ac:chgData name="Nguyễn Tiến Dũng" userId="a99d9e16-5a20-4eea-9305-4aace0472364" providerId="ADAL" clId="{E3E629B9-E179-4F0C-917D-D71660452228}" dt="2023-12-13T21:29:15.780" v="6504" actId="478"/>
          <ac:spMkLst>
            <pc:docMk/>
            <pc:sldMk cId="464713364" sldId="307"/>
            <ac:spMk id="17" creationId="{A004028D-E9E4-E3CF-1BF4-9F5FA1EFE6AA}"/>
          </ac:spMkLst>
        </pc:spChg>
        <pc:spChg chg="del">
          <ac:chgData name="Nguyễn Tiến Dũng" userId="a99d9e16-5a20-4eea-9305-4aace0472364" providerId="ADAL" clId="{E3E629B9-E179-4F0C-917D-D71660452228}" dt="2023-12-13T21:29:15.780" v="6504" actId="478"/>
          <ac:spMkLst>
            <pc:docMk/>
            <pc:sldMk cId="464713364" sldId="307"/>
            <ac:spMk id="18" creationId="{9329D96F-33E0-05E3-AEEA-7F31D4F94F42}"/>
          </ac:spMkLst>
        </pc:spChg>
        <pc:picChg chg="del mod">
          <ac:chgData name="Nguyễn Tiến Dũng" userId="a99d9e16-5a20-4eea-9305-4aace0472364" providerId="ADAL" clId="{E3E629B9-E179-4F0C-917D-D71660452228}" dt="2023-12-13T21:28:25.030" v="6499" actId="478"/>
          <ac:picMkLst>
            <pc:docMk/>
            <pc:sldMk cId="464713364" sldId="307"/>
            <ac:picMk id="9" creationId="{56494025-5491-6A3C-FDC6-27613E9E9180}"/>
          </ac:picMkLst>
        </pc:picChg>
        <pc:picChg chg="add mod">
          <ac:chgData name="Nguyễn Tiến Dũng" userId="a99d9e16-5a20-4eea-9305-4aace0472364" providerId="ADAL" clId="{E3E629B9-E179-4F0C-917D-D71660452228}" dt="2023-12-13T21:29:26.997" v="6509" actId="1076"/>
          <ac:picMkLst>
            <pc:docMk/>
            <pc:sldMk cId="464713364" sldId="307"/>
            <ac:picMk id="19" creationId="{48764523-F8A8-B2F4-A62B-16658296BAAC}"/>
          </ac:picMkLst>
        </pc:picChg>
        <pc:picChg chg="del">
          <ac:chgData name="Nguyễn Tiến Dũng" userId="a99d9e16-5a20-4eea-9305-4aace0472364" providerId="ADAL" clId="{E3E629B9-E179-4F0C-917D-D71660452228}" dt="2023-12-13T21:29:15.780" v="6504" actId="478"/>
          <ac:picMkLst>
            <pc:docMk/>
            <pc:sldMk cId="464713364" sldId="307"/>
            <ac:picMk id="20" creationId="{F391C50A-51AF-4BDD-285C-DA05E4F307EA}"/>
          </ac:picMkLst>
        </pc:picChg>
        <pc:picChg chg="del">
          <ac:chgData name="Nguyễn Tiến Dũng" userId="a99d9e16-5a20-4eea-9305-4aace0472364" providerId="ADAL" clId="{E3E629B9-E179-4F0C-917D-D71660452228}" dt="2023-12-13T21:29:15.780" v="6504" actId="478"/>
          <ac:picMkLst>
            <pc:docMk/>
            <pc:sldMk cId="464713364" sldId="307"/>
            <ac:picMk id="22" creationId="{B15BF7F5-A5B4-B0BE-8567-B2A86CE1EE14}"/>
          </ac:picMkLst>
        </pc:picChg>
        <pc:picChg chg="add mod">
          <ac:chgData name="Nguyễn Tiến Dũng" userId="a99d9e16-5a20-4eea-9305-4aace0472364" providerId="ADAL" clId="{E3E629B9-E179-4F0C-917D-D71660452228}" dt="2023-12-13T21:29:44.274" v="6515" actId="1076"/>
          <ac:picMkLst>
            <pc:docMk/>
            <pc:sldMk cId="464713364" sldId="307"/>
            <ac:picMk id="24" creationId="{5AB60575-F405-81AF-2270-0D73A499E7D0}"/>
          </ac:picMkLst>
        </pc:picChg>
      </pc:sldChg>
      <pc:sldChg chg="addSp delSp modSp add mod ord modTransition modAnim">
        <pc:chgData name="Nguyễn Tiến Dũng" userId="a99d9e16-5a20-4eea-9305-4aace0472364" providerId="ADAL" clId="{E3E629B9-E179-4F0C-917D-D71660452228}" dt="2023-12-14T22:55:40.566" v="7511"/>
        <pc:sldMkLst>
          <pc:docMk/>
          <pc:sldMk cId="3491285525" sldId="308"/>
        </pc:sldMkLst>
        <pc:spChg chg="mod">
          <ac:chgData name="Nguyễn Tiến Dũng" userId="a99d9e16-5a20-4eea-9305-4aace0472364" providerId="ADAL" clId="{E3E629B9-E179-4F0C-917D-D71660452228}" dt="2023-12-13T21:30:08.278" v="6539" actId="14100"/>
          <ac:spMkLst>
            <pc:docMk/>
            <pc:sldMk cId="3491285525" sldId="308"/>
            <ac:spMk id="6" creationId="{75BD3CB2-6EBC-158E-07E6-A027CAE8EF13}"/>
          </ac:spMkLst>
        </pc:spChg>
        <pc:spChg chg="mod">
          <ac:chgData name="Nguyễn Tiến Dũng" userId="a99d9e16-5a20-4eea-9305-4aace0472364" providerId="ADAL" clId="{E3E629B9-E179-4F0C-917D-D71660452228}" dt="2023-12-13T21:30:37.723" v="6571" actId="20577"/>
          <ac:spMkLst>
            <pc:docMk/>
            <pc:sldMk cId="3491285525" sldId="308"/>
            <ac:spMk id="7" creationId="{C408EEE8-0F9A-53E5-34BC-211A8FC7DDDC}"/>
          </ac:spMkLst>
        </pc:spChg>
        <pc:spChg chg="mod">
          <ac:chgData name="Nguyễn Tiến Dũng" userId="a99d9e16-5a20-4eea-9305-4aace0472364" providerId="ADAL" clId="{E3E629B9-E179-4F0C-917D-D71660452228}" dt="2023-12-13T21:31:38.015" v="6594" actId="2711"/>
          <ac:spMkLst>
            <pc:docMk/>
            <pc:sldMk cId="3491285525" sldId="308"/>
            <ac:spMk id="17" creationId="{A004028D-E9E4-E3CF-1BF4-9F5FA1EFE6AA}"/>
          </ac:spMkLst>
        </pc:spChg>
        <pc:spChg chg="mod">
          <ac:chgData name="Nguyễn Tiến Dũng" userId="a99d9e16-5a20-4eea-9305-4aace0472364" providerId="ADAL" clId="{E3E629B9-E179-4F0C-917D-D71660452228}" dt="2023-12-13T21:32:44.476" v="6619" actId="2711"/>
          <ac:spMkLst>
            <pc:docMk/>
            <pc:sldMk cId="3491285525" sldId="308"/>
            <ac:spMk id="18" creationId="{9329D96F-33E0-05E3-AEEA-7F31D4F94F42}"/>
          </ac:spMkLst>
        </pc:spChg>
        <pc:picChg chg="del">
          <ac:chgData name="Nguyễn Tiến Dũng" userId="a99d9e16-5a20-4eea-9305-4aace0472364" providerId="ADAL" clId="{E3E629B9-E179-4F0C-917D-D71660452228}" dt="2023-12-13T21:30:39.809" v="6572" actId="478"/>
          <ac:picMkLst>
            <pc:docMk/>
            <pc:sldMk cId="3491285525" sldId="308"/>
            <ac:picMk id="9" creationId="{56494025-5491-6A3C-FDC6-27613E9E9180}"/>
          </ac:picMkLst>
        </pc:picChg>
        <pc:picChg chg="add mod">
          <ac:chgData name="Nguyễn Tiến Dũng" userId="a99d9e16-5a20-4eea-9305-4aace0472364" providerId="ADAL" clId="{E3E629B9-E179-4F0C-917D-D71660452228}" dt="2023-12-13T21:31:02.544" v="6577" actId="1076"/>
          <ac:picMkLst>
            <pc:docMk/>
            <pc:sldMk cId="3491285525" sldId="308"/>
            <ac:picMk id="19" creationId="{5486D4FF-A87C-32CB-E17F-0F7267F7CE04}"/>
          </ac:picMkLst>
        </pc:picChg>
        <pc:picChg chg="del">
          <ac:chgData name="Nguyễn Tiến Dũng" userId="a99d9e16-5a20-4eea-9305-4aace0472364" providerId="ADAL" clId="{E3E629B9-E179-4F0C-917D-D71660452228}" dt="2023-12-13T21:31:49.173" v="6595" actId="478"/>
          <ac:picMkLst>
            <pc:docMk/>
            <pc:sldMk cId="3491285525" sldId="308"/>
            <ac:picMk id="20" creationId="{F391C50A-51AF-4BDD-285C-DA05E4F307EA}"/>
          </ac:picMkLst>
        </pc:picChg>
        <pc:picChg chg="del">
          <ac:chgData name="Nguyễn Tiến Dũng" userId="a99d9e16-5a20-4eea-9305-4aace0472364" providerId="ADAL" clId="{E3E629B9-E179-4F0C-917D-D71660452228}" dt="2023-12-13T21:32:13.220" v="6601" actId="478"/>
          <ac:picMkLst>
            <pc:docMk/>
            <pc:sldMk cId="3491285525" sldId="308"/>
            <ac:picMk id="22" creationId="{B15BF7F5-A5B4-B0BE-8567-B2A86CE1EE14}"/>
          </ac:picMkLst>
        </pc:picChg>
        <pc:picChg chg="add mod">
          <ac:chgData name="Nguyễn Tiến Dũng" userId="a99d9e16-5a20-4eea-9305-4aace0472364" providerId="ADAL" clId="{E3E629B9-E179-4F0C-917D-D71660452228}" dt="2023-12-13T21:32:01.605" v="6600" actId="14100"/>
          <ac:picMkLst>
            <pc:docMk/>
            <pc:sldMk cId="3491285525" sldId="308"/>
            <ac:picMk id="24" creationId="{AD068DDF-99A1-7272-7586-CFD5A83E7F8C}"/>
          </ac:picMkLst>
        </pc:picChg>
        <pc:picChg chg="add mod">
          <ac:chgData name="Nguyễn Tiến Dũng" userId="a99d9e16-5a20-4eea-9305-4aace0472364" providerId="ADAL" clId="{E3E629B9-E179-4F0C-917D-D71660452228}" dt="2023-12-13T21:32:19.335" v="6604" actId="14100"/>
          <ac:picMkLst>
            <pc:docMk/>
            <pc:sldMk cId="3491285525" sldId="308"/>
            <ac:picMk id="26" creationId="{D83959D4-BFD3-C637-8A97-B7B0C60E66EB}"/>
          </ac:picMkLst>
        </pc:picChg>
      </pc:sldChg>
      <pc:sldChg chg="addSp delSp modSp add mod modTransition modAnim">
        <pc:chgData name="Nguyễn Tiến Dũng" userId="a99d9e16-5a20-4eea-9305-4aace0472364" providerId="ADAL" clId="{E3E629B9-E179-4F0C-917D-D71660452228}" dt="2023-12-14T23:00:10.325" v="7540"/>
        <pc:sldMkLst>
          <pc:docMk/>
          <pc:sldMk cId="1173581393" sldId="309"/>
        </pc:sldMkLst>
        <pc:spChg chg="del">
          <ac:chgData name="Nguyễn Tiến Dũng" userId="a99d9e16-5a20-4eea-9305-4aace0472364" providerId="ADAL" clId="{E3E629B9-E179-4F0C-917D-D71660452228}" dt="2023-12-13T21:43:16.085" v="7041" actId="478"/>
          <ac:spMkLst>
            <pc:docMk/>
            <pc:sldMk cId="1173581393" sldId="309"/>
            <ac:spMk id="6" creationId="{75BD3CB2-6EBC-158E-07E6-A027CAE8EF13}"/>
          </ac:spMkLst>
        </pc:spChg>
        <pc:spChg chg="mod">
          <ac:chgData name="Nguyễn Tiến Dũng" userId="a99d9e16-5a20-4eea-9305-4aace0472364" providerId="ADAL" clId="{E3E629B9-E179-4F0C-917D-D71660452228}" dt="2023-12-13T21:43:41.710" v="7049" actId="20577"/>
          <ac:spMkLst>
            <pc:docMk/>
            <pc:sldMk cId="1173581393" sldId="309"/>
            <ac:spMk id="7" creationId="{C408EEE8-0F9A-53E5-34BC-211A8FC7DDDC}"/>
          </ac:spMkLst>
        </pc:spChg>
        <pc:spChg chg="mod">
          <ac:chgData name="Nguyễn Tiến Dũng" userId="a99d9e16-5a20-4eea-9305-4aace0472364" providerId="ADAL" clId="{E3E629B9-E179-4F0C-917D-D71660452228}" dt="2023-12-13T21:43:08.021" v="7040" actId="20577"/>
          <ac:spMkLst>
            <pc:docMk/>
            <pc:sldMk cId="1173581393" sldId="309"/>
            <ac:spMk id="15" creationId="{00000000-0000-0000-0000-000000000000}"/>
          </ac:spMkLst>
        </pc:spChg>
        <pc:picChg chg="add mod">
          <ac:chgData name="Nguyễn Tiến Dũng" userId="a99d9e16-5a20-4eea-9305-4aace0472364" providerId="ADAL" clId="{E3E629B9-E179-4F0C-917D-D71660452228}" dt="2023-12-13T21:44:04.102" v="7054" actId="1076"/>
          <ac:picMkLst>
            <pc:docMk/>
            <pc:sldMk cId="1173581393" sldId="309"/>
            <ac:picMk id="9" creationId="{53CD3459-0A23-7874-16ED-41D67D330BE4}"/>
          </ac:picMkLst>
        </pc:picChg>
        <pc:picChg chg="del">
          <ac:chgData name="Nguyễn Tiến Dũng" userId="a99d9e16-5a20-4eea-9305-4aace0472364" providerId="ADAL" clId="{E3E629B9-E179-4F0C-917D-D71660452228}" dt="2023-12-13T21:43:53.318" v="7050" actId="478"/>
          <ac:picMkLst>
            <pc:docMk/>
            <pc:sldMk cId="1173581393" sldId="309"/>
            <ac:picMk id="19" creationId="{48764523-F8A8-B2F4-A62B-16658296BAAC}"/>
          </ac:picMkLst>
        </pc:picChg>
        <pc:picChg chg="del">
          <ac:chgData name="Nguyễn Tiến Dũng" userId="a99d9e16-5a20-4eea-9305-4aace0472364" providerId="ADAL" clId="{E3E629B9-E179-4F0C-917D-D71660452228}" dt="2023-12-13T21:43:53.318" v="7050" actId="478"/>
          <ac:picMkLst>
            <pc:docMk/>
            <pc:sldMk cId="1173581393" sldId="309"/>
            <ac:picMk id="24" creationId="{5AB60575-F405-81AF-2270-0D73A499E7D0}"/>
          </ac:picMkLst>
        </pc:picChg>
      </pc:sldChg>
      <pc:sldChg chg="add del">
        <pc:chgData name="Nguyễn Tiến Dũng" userId="a99d9e16-5a20-4eea-9305-4aace0472364" providerId="ADAL" clId="{E3E629B9-E179-4F0C-917D-D71660452228}" dt="2023-12-14T22:39:02.906" v="7356" actId="47"/>
        <pc:sldMkLst>
          <pc:docMk/>
          <pc:sldMk cId="3277252455" sldId="310"/>
        </pc:sldMkLst>
      </pc:sldChg>
      <pc:sldChg chg="addSp delSp modSp add mod delAnim modAnim">
        <pc:chgData name="Nguyễn Tiến Dũng" userId="a99d9e16-5a20-4eea-9305-4aace0472364" providerId="ADAL" clId="{E3E629B9-E179-4F0C-917D-D71660452228}" dt="2023-12-14T23:07:16.700" v="7789" actId="1076"/>
        <pc:sldMkLst>
          <pc:docMk/>
          <pc:sldMk cId="3513368542" sldId="310"/>
        </pc:sldMkLst>
        <pc:spChg chg="mod">
          <ac:chgData name="Nguyễn Tiến Dũng" userId="a99d9e16-5a20-4eea-9305-4aace0472364" providerId="ADAL" clId="{E3E629B9-E179-4F0C-917D-D71660452228}" dt="2023-12-14T23:02:45.013" v="7568" actId="20577"/>
          <ac:spMkLst>
            <pc:docMk/>
            <pc:sldMk cId="3513368542" sldId="310"/>
            <ac:spMk id="7" creationId="{C408EEE8-0F9A-53E5-34BC-211A8FC7DDDC}"/>
          </ac:spMkLst>
        </pc:spChg>
        <pc:spChg chg="mod">
          <ac:chgData name="Nguyễn Tiến Dũng" userId="a99d9e16-5a20-4eea-9305-4aace0472364" providerId="ADAL" clId="{E3E629B9-E179-4F0C-917D-D71660452228}" dt="2023-12-14T23:01:54.573" v="7562" actId="20577"/>
          <ac:spMkLst>
            <pc:docMk/>
            <pc:sldMk cId="3513368542" sldId="310"/>
            <ac:spMk id="15" creationId="{00000000-0000-0000-0000-000000000000}"/>
          </ac:spMkLst>
        </pc:spChg>
        <pc:spChg chg="add mod">
          <ac:chgData name="Nguyễn Tiến Dũng" userId="a99d9e16-5a20-4eea-9305-4aace0472364" providerId="ADAL" clId="{E3E629B9-E179-4F0C-917D-D71660452228}" dt="2023-12-14T23:05:08.412" v="7708" actId="20577"/>
          <ac:spMkLst>
            <pc:docMk/>
            <pc:sldMk cId="3513368542" sldId="310"/>
            <ac:spMk id="17" creationId="{0751FB9C-C481-D580-A00B-AC541A81F692}"/>
          </ac:spMkLst>
        </pc:spChg>
        <pc:spChg chg="add mod">
          <ac:chgData name="Nguyễn Tiến Dũng" userId="a99d9e16-5a20-4eea-9305-4aace0472364" providerId="ADAL" clId="{E3E629B9-E179-4F0C-917D-D71660452228}" dt="2023-12-14T23:05:28.212" v="7727" actId="1076"/>
          <ac:spMkLst>
            <pc:docMk/>
            <pc:sldMk cId="3513368542" sldId="310"/>
            <ac:spMk id="18" creationId="{E7963918-CBE6-0763-6A70-3F898DC7B081}"/>
          </ac:spMkLst>
        </pc:spChg>
        <pc:spChg chg="add mod">
          <ac:chgData name="Nguyễn Tiến Dũng" userId="a99d9e16-5a20-4eea-9305-4aace0472364" providerId="ADAL" clId="{E3E629B9-E179-4F0C-917D-D71660452228}" dt="2023-12-14T23:07:16.700" v="7789" actId="1076"/>
          <ac:spMkLst>
            <pc:docMk/>
            <pc:sldMk cId="3513368542" sldId="310"/>
            <ac:spMk id="19" creationId="{2FBA2CF9-6E53-41EF-A17A-C8C55FA4CE0E}"/>
          </ac:spMkLst>
        </pc:spChg>
        <pc:picChg chg="add mod">
          <ac:chgData name="Nguyễn Tiến Dũng" userId="a99d9e16-5a20-4eea-9305-4aace0472364" providerId="ADAL" clId="{E3E629B9-E179-4F0C-917D-D71660452228}" dt="2023-12-14T23:03:11.288" v="7575" actId="1076"/>
          <ac:picMkLst>
            <pc:docMk/>
            <pc:sldMk cId="3513368542" sldId="310"/>
            <ac:picMk id="8" creationId="{FC156640-3D33-583B-78CE-B59F518AAFAB}"/>
          </ac:picMkLst>
        </pc:picChg>
        <pc:picChg chg="del">
          <ac:chgData name="Nguyễn Tiến Dũng" userId="a99d9e16-5a20-4eea-9305-4aace0472364" providerId="ADAL" clId="{E3E629B9-E179-4F0C-917D-D71660452228}" dt="2023-12-14T23:02:57.969" v="7569" actId="478"/>
          <ac:picMkLst>
            <pc:docMk/>
            <pc:sldMk cId="3513368542" sldId="310"/>
            <ac:picMk id="9" creationId="{53CD3459-0A23-7874-16ED-41D67D330BE4}"/>
          </ac:picMkLst>
        </pc:picChg>
      </pc:sldChg>
      <pc:sldChg chg="add del ord">
        <pc:chgData name="Nguyễn Tiến Dũng" userId="a99d9e16-5a20-4eea-9305-4aace0472364" providerId="ADAL" clId="{E3E629B9-E179-4F0C-917D-D71660452228}" dt="2023-12-14T22:39:00.362" v="7355" actId="47"/>
        <pc:sldMkLst>
          <pc:docMk/>
          <pc:sldMk cId="3591062475" sldId="311"/>
        </pc:sldMkLst>
      </pc:sldChg>
      <pc:sldChg chg="addSp delSp modSp add mod modTransition delAnim modAnim">
        <pc:chgData name="Nguyễn Tiến Dũng" userId="a99d9e16-5a20-4eea-9305-4aace0472364" providerId="ADAL" clId="{E3E629B9-E179-4F0C-917D-D71660452228}" dt="2023-12-14T23:22:20.841" v="8059"/>
        <pc:sldMkLst>
          <pc:docMk/>
          <pc:sldMk cId="3776568298" sldId="311"/>
        </pc:sldMkLst>
        <pc:spChg chg="mod">
          <ac:chgData name="Nguyễn Tiến Dũng" userId="a99d9e16-5a20-4eea-9305-4aace0472364" providerId="ADAL" clId="{E3E629B9-E179-4F0C-917D-D71660452228}" dt="2023-12-14T23:11:10.402" v="7892" actId="1076"/>
          <ac:spMkLst>
            <pc:docMk/>
            <pc:sldMk cId="3776568298" sldId="311"/>
            <ac:spMk id="2" creationId="{00000000-0000-0000-0000-000000000000}"/>
          </ac:spMkLst>
        </pc:spChg>
        <pc:spChg chg="mod topLvl">
          <ac:chgData name="Nguyễn Tiến Dũng" userId="a99d9e16-5a20-4eea-9305-4aace0472364" providerId="ADAL" clId="{E3E629B9-E179-4F0C-917D-D71660452228}" dt="2023-12-14T23:20:36.734" v="8046" actId="164"/>
          <ac:spMkLst>
            <pc:docMk/>
            <pc:sldMk cId="3776568298" sldId="311"/>
            <ac:spMk id="4" creationId="{00000000-0000-0000-0000-000000000000}"/>
          </ac:spMkLst>
        </pc:spChg>
        <pc:spChg chg="del mod">
          <ac:chgData name="Nguyễn Tiến Dũng" userId="a99d9e16-5a20-4eea-9305-4aace0472364" providerId="ADAL" clId="{E3E629B9-E179-4F0C-917D-D71660452228}" dt="2023-12-14T23:21:09.516" v="8050" actId="478"/>
          <ac:spMkLst>
            <pc:docMk/>
            <pc:sldMk cId="3776568298" sldId="311"/>
            <ac:spMk id="5" creationId="{6B513A43-5C9F-700E-2B4A-0082E05DD06E}"/>
          </ac:spMkLst>
        </pc:spChg>
        <pc:spChg chg="mod topLvl">
          <ac:chgData name="Nguyễn Tiến Dũng" userId="a99d9e16-5a20-4eea-9305-4aace0472364" providerId="ADAL" clId="{E3E629B9-E179-4F0C-917D-D71660452228}" dt="2023-12-14T23:20:36.734" v="8046" actId="164"/>
          <ac:spMkLst>
            <pc:docMk/>
            <pc:sldMk cId="3776568298" sldId="311"/>
            <ac:spMk id="17" creationId="{51FFC39F-ABBB-BC5B-C5CF-8A6402644BC3}"/>
          </ac:spMkLst>
        </pc:spChg>
        <pc:spChg chg="mod topLvl">
          <ac:chgData name="Nguyễn Tiến Dũng" userId="a99d9e16-5a20-4eea-9305-4aace0472364" providerId="ADAL" clId="{E3E629B9-E179-4F0C-917D-D71660452228}" dt="2023-12-14T23:19:17.051" v="8032" actId="164"/>
          <ac:spMkLst>
            <pc:docMk/>
            <pc:sldMk cId="3776568298" sldId="311"/>
            <ac:spMk id="19" creationId="{2C732C7B-7F56-F5DC-6872-2174EB66ED41}"/>
          </ac:spMkLst>
        </pc:spChg>
        <pc:spChg chg="mod topLvl">
          <ac:chgData name="Nguyễn Tiến Dũng" userId="a99d9e16-5a20-4eea-9305-4aace0472364" providerId="ADAL" clId="{E3E629B9-E179-4F0C-917D-D71660452228}" dt="2023-12-14T23:18:26.950" v="8023" actId="164"/>
          <ac:spMkLst>
            <pc:docMk/>
            <pc:sldMk cId="3776568298" sldId="311"/>
            <ac:spMk id="20" creationId="{0114A53D-760E-D41D-20DE-B7A1026D62BB}"/>
          </ac:spMkLst>
        </pc:spChg>
        <pc:spChg chg="mod topLvl">
          <ac:chgData name="Nguyễn Tiến Dũng" userId="a99d9e16-5a20-4eea-9305-4aace0472364" providerId="ADAL" clId="{E3E629B9-E179-4F0C-917D-D71660452228}" dt="2023-12-14T23:19:48.929" v="8038" actId="164"/>
          <ac:spMkLst>
            <pc:docMk/>
            <pc:sldMk cId="3776568298" sldId="311"/>
            <ac:spMk id="21" creationId="{BBE60727-8E53-3700-8598-B0A5A2120B45}"/>
          </ac:spMkLst>
        </pc:spChg>
        <pc:spChg chg="mod topLvl">
          <ac:chgData name="Nguyễn Tiến Dũng" userId="a99d9e16-5a20-4eea-9305-4aace0472364" providerId="ADAL" clId="{E3E629B9-E179-4F0C-917D-D71660452228}" dt="2023-12-14T23:20:03.792" v="8041" actId="164"/>
          <ac:spMkLst>
            <pc:docMk/>
            <pc:sldMk cId="3776568298" sldId="311"/>
            <ac:spMk id="22" creationId="{4F45A6BB-52EC-9FAA-5824-E6A38CF05CBB}"/>
          </ac:spMkLst>
        </pc:spChg>
        <pc:spChg chg="mod">
          <ac:chgData name="Nguyễn Tiến Dũng" userId="a99d9e16-5a20-4eea-9305-4aace0472364" providerId="ADAL" clId="{E3E629B9-E179-4F0C-917D-D71660452228}" dt="2023-12-14T23:18:08.962" v="8020" actId="165"/>
          <ac:spMkLst>
            <pc:docMk/>
            <pc:sldMk cId="3776568298" sldId="311"/>
            <ac:spMk id="24" creationId="{76F4742D-DD52-7B4B-6216-CD3190939ECD}"/>
          </ac:spMkLst>
        </pc:spChg>
        <pc:spChg chg="mod topLvl">
          <ac:chgData name="Nguyễn Tiến Dũng" userId="a99d9e16-5a20-4eea-9305-4aace0472364" providerId="ADAL" clId="{E3E629B9-E179-4F0C-917D-D71660452228}" dt="2023-12-14T23:19:48.929" v="8038" actId="164"/>
          <ac:spMkLst>
            <pc:docMk/>
            <pc:sldMk cId="3776568298" sldId="311"/>
            <ac:spMk id="26" creationId="{8E83E92F-FFC3-EDA7-AAA1-A3A390E5AA94}"/>
          </ac:spMkLst>
        </pc:spChg>
        <pc:spChg chg="mod topLvl">
          <ac:chgData name="Nguyễn Tiến Dũng" userId="a99d9e16-5a20-4eea-9305-4aace0472364" providerId="ADAL" clId="{E3E629B9-E179-4F0C-917D-D71660452228}" dt="2023-12-14T23:20:03.792" v="8041" actId="164"/>
          <ac:spMkLst>
            <pc:docMk/>
            <pc:sldMk cId="3776568298" sldId="311"/>
            <ac:spMk id="28" creationId="{4E1FDDEC-9F24-04CE-D120-AC5828868960}"/>
          </ac:spMkLst>
        </pc:spChg>
        <pc:spChg chg="mod topLvl">
          <ac:chgData name="Nguyễn Tiến Dũng" userId="a99d9e16-5a20-4eea-9305-4aace0472364" providerId="ADAL" clId="{E3E629B9-E179-4F0C-917D-D71660452228}" dt="2023-12-14T23:19:17.051" v="8032" actId="164"/>
          <ac:spMkLst>
            <pc:docMk/>
            <pc:sldMk cId="3776568298" sldId="311"/>
            <ac:spMk id="29" creationId="{030B4B60-C063-0B3E-40EC-8D9DCF0EAFD4}"/>
          </ac:spMkLst>
        </pc:spChg>
        <pc:spChg chg="mod topLvl">
          <ac:chgData name="Nguyễn Tiến Dũng" userId="a99d9e16-5a20-4eea-9305-4aace0472364" providerId="ADAL" clId="{E3E629B9-E179-4F0C-917D-D71660452228}" dt="2023-12-14T23:19:32.291" v="8035" actId="164"/>
          <ac:spMkLst>
            <pc:docMk/>
            <pc:sldMk cId="3776568298" sldId="311"/>
            <ac:spMk id="35" creationId="{5C6D2969-3FF6-F625-3C80-7E91EBA62B4D}"/>
          </ac:spMkLst>
        </pc:spChg>
        <pc:spChg chg="mod topLvl">
          <ac:chgData name="Nguyễn Tiến Dũng" userId="a99d9e16-5a20-4eea-9305-4aace0472364" providerId="ADAL" clId="{E3E629B9-E179-4F0C-917D-D71660452228}" dt="2023-12-14T23:19:32.291" v="8035" actId="164"/>
          <ac:spMkLst>
            <pc:docMk/>
            <pc:sldMk cId="3776568298" sldId="311"/>
            <ac:spMk id="36" creationId="{4BE7B00D-3BED-AA34-6EAF-AF34D8DECDB8}"/>
          </ac:spMkLst>
        </pc:spChg>
        <pc:grpChg chg="del mod topLvl">
          <ac:chgData name="Nguyễn Tiến Dũng" userId="a99d9e16-5a20-4eea-9305-4aace0472364" providerId="ADAL" clId="{E3E629B9-E179-4F0C-917D-D71660452228}" dt="2023-12-14T23:20:31.531" v="8045" actId="165"/>
          <ac:grpSpMkLst>
            <pc:docMk/>
            <pc:sldMk cId="3776568298" sldId="311"/>
            <ac:grpSpMk id="3" creationId="{00000000-0000-0000-0000-000000000000}"/>
          </ac:grpSpMkLst>
        </pc:grpChg>
        <pc:grpChg chg="del mod">
          <ac:chgData name="Nguyễn Tiến Dũng" userId="a99d9e16-5a20-4eea-9305-4aace0472364" providerId="ADAL" clId="{E3E629B9-E179-4F0C-917D-D71660452228}" dt="2023-12-14T23:20:27.554" v="8044" actId="165"/>
          <ac:grpSpMkLst>
            <pc:docMk/>
            <pc:sldMk cId="3776568298" sldId="311"/>
            <ac:grpSpMk id="6" creationId="{5F921407-4156-DF4C-E3C8-1CDDB09799BB}"/>
          </ac:grpSpMkLst>
        </pc:grpChg>
        <pc:grpChg chg="del mod">
          <ac:chgData name="Nguyễn Tiến Dũng" userId="a99d9e16-5a20-4eea-9305-4aace0472364" providerId="ADAL" clId="{E3E629B9-E179-4F0C-917D-D71660452228}" dt="2023-12-14T23:18:08.962" v="8020" actId="165"/>
          <ac:grpSpMkLst>
            <pc:docMk/>
            <pc:sldMk cId="3776568298" sldId="311"/>
            <ac:grpSpMk id="7" creationId="{767D5093-FD20-F95D-D3B4-CA4B24F61D26}"/>
          </ac:grpSpMkLst>
        </pc:grpChg>
        <pc:grpChg chg="del mod">
          <ac:chgData name="Nguyễn Tiến Dũng" userId="a99d9e16-5a20-4eea-9305-4aace0472364" providerId="ADAL" clId="{E3E629B9-E179-4F0C-917D-D71660452228}" dt="2023-12-14T23:19:37.942" v="8036" actId="165"/>
          <ac:grpSpMkLst>
            <pc:docMk/>
            <pc:sldMk cId="3776568298" sldId="311"/>
            <ac:grpSpMk id="8" creationId="{C1DE7150-FDD1-0247-0DD1-A5464F715ECC}"/>
          </ac:grpSpMkLst>
        </pc:grpChg>
        <pc:grpChg chg="del mod">
          <ac:chgData name="Nguyễn Tiến Dũng" userId="a99d9e16-5a20-4eea-9305-4aace0472364" providerId="ADAL" clId="{E3E629B9-E179-4F0C-917D-D71660452228}" dt="2023-12-14T23:10:18.959" v="7886" actId="165"/>
          <ac:grpSpMkLst>
            <pc:docMk/>
            <pc:sldMk cId="3776568298" sldId="311"/>
            <ac:grpSpMk id="14" creationId="{DF591F96-26DD-5646-DD82-F877FD732244}"/>
          </ac:grpSpMkLst>
        </pc:grpChg>
        <pc:grpChg chg="add del mod">
          <ac:chgData name="Nguyễn Tiến Dũng" userId="a99d9e16-5a20-4eea-9305-4aace0472364" providerId="ADAL" clId="{E3E629B9-E179-4F0C-917D-D71660452228}" dt="2023-12-14T23:18:53.289" v="8028" actId="165"/>
          <ac:grpSpMkLst>
            <pc:docMk/>
            <pc:sldMk cId="3776568298" sldId="311"/>
            <ac:grpSpMk id="15" creationId="{09DBCADF-28D5-5908-92E3-7AC01F81CCBC}"/>
          </ac:grpSpMkLst>
        </pc:grpChg>
        <pc:grpChg chg="add del mod">
          <ac:chgData name="Nguyễn Tiến Dũng" userId="a99d9e16-5a20-4eea-9305-4aace0472364" providerId="ADAL" clId="{E3E629B9-E179-4F0C-917D-D71660452228}" dt="2023-12-14T23:19:05.012" v="8030" actId="165"/>
          <ac:grpSpMkLst>
            <pc:docMk/>
            <pc:sldMk cId="3776568298" sldId="311"/>
            <ac:grpSpMk id="16" creationId="{5DECD32F-8943-67B7-1220-BB72CA2422FB}"/>
          </ac:grpSpMkLst>
        </pc:grpChg>
        <pc:grpChg chg="del mod topLvl">
          <ac:chgData name="Nguyễn Tiến Dũng" userId="a99d9e16-5a20-4eea-9305-4aace0472364" providerId="ADAL" clId="{E3E629B9-E179-4F0C-917D-D71660452228}" dt="2023-12-14T23:19:09.030" v="8031" actId="165"/>
          <ac:grpSpMkLst>
            <pc:docMk/>
            <pc:sldMk cId="3776568298" sldId="311"/>
            <ac:grpSpMk id="18" creationId="{6C7899FE-4CFD-EA0E-550E-B809165687FF}"/>
          </ac:grpSpMkLst>
        </pc:grpChg>
        <pc:grpChg chg="mod topLvl">
          <ac:chgData name="Nguyễn Tiến Dũng" userId="a99d9e16-5a20-4eea-9305-4aace0472364" providerId="ADAL" clId="{E3E629B9-E179-4F0C-917D-D71660452228}" dt="2023-12-14T23:18:26.950" v="8023" actId="164"/>
          <ac:grpSpMkLst>
            <pc:docMk/>
            <pc:sldMk cId="3776568298" sldId="311"/>
            <ac:grpSpMk id="23" creationId="{011A78A7-7A57-24A1-0EB9-B06795A884A6}"/>
          </ac:grpSpMkLst>
        </pc:grpChg>
        <pc:grpChg chg="del mod topLvl">
          <ac:chgData name="Nguyễn Tiến Dũng" userId="a99d9e16-5a20-4eea-9305-4aace0472364" providerId="ADAL" clId="{E3E629B9-E179-4F0C-917D-D71660452228}" dt="2023-12-14T23:19:41.583" v="8037" actId="165"/>
          <ac:grpSpMkLst>
            <pc:docMk/>
            <pc:sldMk cId="3776568298" sldId="311"/>
            <ac:grpSpMk id="25" creationId="{F3825BB4-4262-9893-34D5-92BE6A363ACD}"/>
          </ac:grpSpMkLst>
        </pc:grpChg>
        <pc:grpChg chg="del mod topLvl">
          <ac:chgData name="Nguyễn Tiến Dũng" userId="a99d9e16-5a20-4eea-9305-4aace0472364" providerId="ADAL" clId="{E3E629B9-E179-4F0C-917D-D71660452228}" dt="2023-12-14T23:19:59.633" v="8040" actId="165"/>
          <ac:grpSpMkLst>
            <pc:docMk/>
            <pc:sldMk cId="3776568298" sldId="311"/>
            <ac:grpSpMk id="27" creationId="{4BF389FE-4F7D-6F48-8DAC-1FFAE71D5397}"/>
          </ac:grpSpMkLst>
        </pc:grpChg>
        <pc:grpChg chg="add del mod">
          <ac:chgData name="Nguyễn Tiến Dũng" userId="a99d9e16-5a20-4eea-9305-4aace0472364" providerId="ADAL" clId="{E3E629B9-E179-4F0C-917D-D71660452228}" dt="2023-12-14T23:19:23.579" v="8033" actId="165"/>
          <ac:grpSpMkLst>
            <pc:docMk/>
            <pc:sldMk cId="3776568298" sldId="311"/>
            <ac:grpSpMk id="31" creationId="{EE16F84F-010F-7325-0B2C-26E56D78C373}"/>
          </ac:grpSpMkLst>
        </pc:grpChg>
        <pc:grpChg chg="del mod topLvl">
          <ac:chgData name="Nguyễn Tiến Dũng" userId="a99d9e16-5a20-4eea-9305-4aace0472364" providerId="ADAL" clId="{E3E629B9-E179-4F0C-917D-D71660452228}" dt="2023-12-14T23:19:27.204" v="8034" actId="165"/>
          <ac:grpSpMkLst>
            <pc:docMk/>
            <pc:sldMk cId="3776568298" sldId="311"/>
            <ac:grpSpMk id="33" creationId="{6D020677-3D1D-9C6C-FC09-2969C2DABF6C}"/>
          </ac:grpSpMkLst>
        </pc:grpChg>
        <pc:grpChg chg="add mod">
          <ac:chgData name="Nguyễn Tiến Dũng" userId="a99d9e16-5a20-4eea-9305-4aace0472364" providerId="ADAL" clId="{E3E629B9-E179-4F0C-917D-D71660452228}" dt="2023-12-14T23:21:26.732" v="8051" actId="1076"/>
          <ac:grpSpMkLst>
            <pc:docMk/>
            <pc:sldMk cId="3776568298" sldId="311"/>
            <ac:grpSpMk id="56" creationId="{6A0CF051-A458-0877-6827-5C0FC6FE3138}"/>
          </ac:grpSpMkLst>
        </pc:grpChg>
        <pc:grpChg chg="add del mod">
          <ac:chgData name="Nguyễn Tiến Dũng" userId="a99d9e16-5a20-4eea-9305-4aace0472364" providerId="ADAL" clId="{E3E629B9-E179-4F0C-917D-D71660452228}" dt="2023-12-14T23:19:56.213" v="8039" actId="165"/>
          <ac:grpSpMkLst>
            <pc:docMk/>
            <pc:sldMk cId="3776568298" sldId="311"/>
            <ac:grpSpMk id="57" creationId="{889CB297-015E-479D-9BF7-65F1FC2742A9}"/>
          </ac:grpSpMkLst>
        </pc:grpChg>
        <pc:grpChg chg="add mod">
          <ac:chgData name="Nguyễn Tiến Dũng" userId="a99d9e16-5a20-4eea-9305-4aace0472364" providerId="ADAL" clId="{E3E629B9-E179-4F0C-917D-D71660452228}" dt="2023-12-14T23:21:26.732" v="8051" actId="1076"/>
          <ac:grpSpMkLst>
            <pc:docMk/>
            <pc:sldMk cId="3776568298" sldId="311"/>
            <ac:grpSpMk id="58" creationId="{ED05DDEC-10B8-63DF-5F09-8F23322894E9}"/>
          </ac:grpSpMkLst>
        </pc:grpChg>
        <pc:grpChg chg="add mod">
          <ac:chgData name="Nguyễn Tiến Dũng" userId="a99d9e16-5a20-4eea-9305-4aace0472364" providerId="ADAL" clId="{E3E629B9-E179-4F0C-917D-D71660452228}" dt="2023-12-14T23:21:26.732" v="8051" actId="1076"/>
          <ac:grpSpMkLst>
            <pc:docMk/>
            <pc:sldMk cId="3776568298" sldId="311"/>
            <ac:grpSpMk id="59" creationId="{4960BA48-67D2-F405-E40A-AAD0ACA6E537}"/>
          </ac:grpSpMkLst>
        </pc:grpChg>
        <pc:grpChg chg="add mod">
          <ac:chgData name="Nguyễn Tiến Dũng" userId="a99d9e16-5a20-4eea-9305-4aace0472364" providerId="ADAL" clId="{E3E629B9-E179-4F0C-917D-D71660452228}" dt="2023-12-14T23:21:26.732" v="8051" actId="1076"/>
          <ac:grpSpMkLst>
            <pc:docMk/>
            <pc:sldMk cId="3776568298" sldId="311"/>
            <ac:grpSpMk id="60" creationId="{226041D2-3EA3-9050-9B3D-F3ED44CBE7C8}"/>
          </ac:grpSpMkLst>
        </pc:grpChg>
        <pc:grpChg chg="add mod">
          <ac:chgData name="Nguyễn Tiến Dũng" userId="a99d9e16-5a20-4eea-9305-4aace0472364" providerId="ADAL" clId="{E3E629B9-E179-4F0C-917D-D71660452228}" dt="2023-12-14T23:21:26.732" v="8051" actId="1076"/>
          <ac:grpSpMkLst>
            <pc:docMk/>
            <pc:sldMk cId="3776568298" sldId="311"/>
            <ac:grpSpMk id="61" creationId="{A0C40F2A-92A5-6681-536F-192AF1A55900}"/>
          </ac:grpSpMkLst>
        </pc:grpChg>
        <pc:grpChg chg="add mod">
          <ac:chgData name="Nguyễn Tiến Dũng" userId="a99d9e16-5a20-4eea-9305-4aace0472364" providerId="ADAL" clId="{E3E629B9-E179-4F0C-917D-D71660452228}" dt="2023-12-14T23:21:26.732" v="8051" actId="1076"/>
          <ac:grpSpMkLst>
            <pc:docMk/>
            <pc:sldMk cId="3776568298" sldId="311"/>
            <ac:grpSpMk id="62" creationId="{7185149D-346E-8D92-9340-DD3AF67C9C0B}"/>
          </ac:grpSpMkLst>
        </pc:grpChg>
        <pc:cxnChg chg="del mod">
          <ac:chgData name="Nguyễn Tiến Dũng" userId="a99d9e16-5a20-4eea-9305-4aace0472364" providerId="ADAL" clId="{E3E629B9-E179-4F0C-917D-D71660452228}" dt="2023-12-14T23:12:42.010" v="7969" actId="478"/>
          <ac:cxnSpMkLst>
            <pc:docMk/>
            <pc:sldMk cId="3776568298" sldId="311"/>
            <ac:cxnSpMk id="30" creationId="{C5634CDF-0703-8E13-494E-779772F9AFEC}"/>
          </ac:cxnSpMkLst>
        </pc:cxnChg>
        <pc:cxnChg chg="del mod">
          <ac:chgData name="Nguyễn Tiến Dũng" userId="a99d9e16-5a20-4eea-9305-4aace0472364" providerId="ADAL" clId="{E3E629B9-E179-4F0C-917D-D71660452228}" dt="2023-12-14T23:12:42.010" v="7969" actId="478"/>
          <ac:cxnSpMkLst>
            <pc:docMk/>
            <pc:sldMk cId="3776568298" sldId="311"/>
            <ac:cxnSpMk id="32" creationId="{D706FBDD-A983-9212-2F8F-B0977F7B1045}"/>
          </ac:cxnSpMkLst>
        </pc:cxnChg>
        <pc:cxnChg chg="del mod">
          <ac:chgData name="Nguyễn Tiến Dũng" userId="a99d9e16-5a20-4eea-9305-4aace0472364" providerId="ADAL" clId="{E3E629B9-E179-4F0C-917D-D71660452228}" dt="2023-12-14T23:12:42.010" v="7969" actId="478"/>
          <ac:cxnSpMkLst>
            <pc:docMk/>
            <pc:sldMk cId="3776568298" sldId="311"/>
            <ac:cxnSpMk id="34" creationId="{0922428F-950F-3762-FC4D-0953080C5DF4}"/>
          </ac:cxnSpMkLst>
        </pc:cxnChg>
        <pc:cxnChg chg="add mod">
          <ac:chgData name="Nguyễn Tiến Dũng" userId="a99d9e16-5a20-4eea-9305-4aace0472364" providerId="ADAL" clId="{E3E629B9-E179-4F0C-917D-D71660452228}" dt="2023-12-14T23:21:26.732" v="8051" actId="1076"/>
          <ac:cxnSpMkLst>
            <pc:docMk/>
            <pc:sldMk cId="3776568298" sldId="311"/>
            <ac:cxnSpMk id="38" creationId="{1D29CCF1-65B5-85CD-A2E1-EA9A61986842}"/>
          </ac:cxnSpMkLst>
        </pc:cxnChg>
        <pc:cxnChg chg="add del">
          <ac:chgData name="Nguyễn Tiến Dũng" userId="a99d9e16-5a20-4eea-9305-4aace0472364" providerId="ADAL" clId="{E3E629B9-E179-4F0C-917D-D71660452228}" dt="2023-12-14T23:16:01.141" v="7998" actId="11529"/>
          <ac:cxnSpMkLst>
            <pc:docMk/>
            <pc:sldMk cId="3776568298" sldId="311"/>
            <ac:cxnSpMk id="40" creationId="{B9B22CCB-D09B-231B-AF6A-619AFE61CADF}"/>
          </ac:cxnSpMkLst>
        </pc:cxnChg>
        <pc:cxnChg chg="add mod">
          <ac:chgData name="Nguyễn Tiến Dũng" userId="a99d9e16-5a20-4eea-9305-4aace0472364" providerId="ADAL" clId="{E3E629B9-E179-4F0C-917D-D71660452228}" dt="2023-12-14T23:21:26.732" v="8051" actId="1076"/>
          <ac:cxnSpMkLst>
            <pc:docMk/>
            <pc:sldMk cId="3776568298" sldId="311"/>
            <ac:cxnSpMk id="42" creationId="{42C3B589-0C7A-048E-A6F3-1B13664FAE16}"/>
          </ac:cxnSpMkLst>
        </pc:cxnChg>
        <pc:cxnChg chg="add mod">
          <ac:chgData name="Nguyễn Tiến Dũng" userId="a99d9e16-5a20-4eea-9305-4aace0472364" providerId="ADAL" clId="{E3E629B9-E179-4F0C-917D-D71660452228}" dt="2023-12-14T23:21:26.732" v="8051" actId="1076"/>
          <ac:cxnSpMkLst>
            <pc:docMk/>
            <pc:sldMk cId="3776568298" sldId="311"/>
            <ac:cxnSpMk id="44" creationId="{689B5165-16E6-5828-8622-7054410D0D86}"/>
          </ac:cxnSpMkLst>
        </pc:cxnChg>
        <pc:cxnChg chg="add mod">
          <ac:chgData name="Nguyễn Tiến Dũng" userId="a99d9e16-5a20-4eea-9305-4aace0472364" providerId="ADAL" clId="{E3E629B9-E179-4F0C-917D-D71660452228}" dt="2023-12-14T23:21:26.732" v="8051" actId="1076"/>
          <ac:cxnSpMkLst>
            <pc:docMk/>
            <pc:sldMk cId="3776568298" sldId="311"/>
            <ac:cxnSpMk id="46" creationId="{759B5E43-2952-EF05-A27E-7A03CF51B8ED}"/>
          </ac:cxnSpMkLst>
        </pc:cxnChg>
        <pc:cxnChg chg="add del">
          <ac:chgData name="Nguyễn Tiến Dũng" userId="a99d9e16-5a20-4eea-9305-4aace0472364" providerId="ADAL" clId="{E3E629B9-E179-4F0C-917D-D71660452228}" dt="2023-12-14T23:17:42.423" v="8016" actId="11529"/>
          <ac:cxnSpMkLst>
            <pc:docMk/>
            <pc:sldMk cId="3776568298" sldId="311"/>
            <ac:cxnSpMk id="53" creationId="{28CD5079-5332-5240-160D-2F95C5DEFDEC}"/>
          </ac:cxnSpMkLst>
        </pc:cxnChg>
        <pc:cxnChg chg="add mod">
          <ac:chgData name="Nguyễn Tiến Dũng" userId="a99d9e16-5a20-4eea-9305-4aace0472364" providerId="ADAL" clId="{E3E629B9-E179-4F0C-917D-D71660452228}" dt="2023-12-14T23:21:26.732" v="8051" actId="1076"/>
          <ac:cxnSpMkLst>
            <pc:docMk/>
            <pc:sldMk cId="3776568298" sldId="311"/>
            <ac:cxnSpMk id="55" creationId="{2A5CFEF6-2DBB-00D3-3913-71EF069E4242}"/>
          </ac:cxnSpMkLst>
        </pc:cxnChg>
      </pc:sldChg>
      <pc:sldChg chg="add">
        <pc:chgData name="Nguyễn Tiến Dũng" userId="a99d9e16-5a20-4eea-9305-4aace0472364" providerId="ADAL" clId="{E3E629B9-E179-4F0C-917D-D71660452228}" dt="2023-12-14T23:29:57.527" v="8213"/>
        <pc:sldMkLst>
          <pc:docMk/>
          <pc:sldMk cId="86557803" sldId="312"/>
        </pc:sldMkLst>
      </pc:sldChg>
      <pc:sldChg chg="addSp delSp modSp add del mod modAnim">
        <pc:chgData name="Nguyễn Tiến Dũng" userId="a99d9e16-5a20-4eea-9305-4aace0472364" providerId="ADAL" clId="{E3E629B9-E179-4F0C-917D-D71660452228}" dt="2023-12-14T23:29:52.793" v="8212" actId="2696"/>
        <pc:sldMkLst>
          <pc:docMk/>
          <pc:sldMk cId="3673961052" sldId="312"/>
        </pc:sldMkLst>
        <pc:spChg chg="mod">
          <ac:chgData name="Nguyễn Tiến Dũng" userId="a99d9e16-5a20-4eea-9305-4aace0472364" providerId="ADAL" clId="{E3E629B9-E179-4F0C-917D-D71660452228}" dt="2023-12-14T23:27:29.356" v="8187" actId="14100"/>
          <ac:spMkLst>
            <pc:docMk/>
            <pc:sldMk cId="3673961052" sldId="312"/>
            <ac:spMk id="4" creationId="{00000000-0000-0000-0000-000000000000}"/>
          </ac:spMkLst>
        </pc:spChg>
        <pc:spChg chg="mod">
          <ac:chgData name="Nguyễn Tiến Dũng" userId="a99d9e16-5a20-4eea-9305-4aace0472364" providerId="ADAL" clId="{E3E629B9-E179-4F0C-917D-D71660452228}" dt="2023-12-14T23:26:12.888" v="8157"/>
          <ac:spMkLst>
            <pc:docMk/>
            <pc:sldMk cId="3673961052" sldId="312"/>
            <ac:spMk id="15" creationId="{68B9A602-A3AE-2D62-C286-8B5DC0BB7CF5}"/>
          </ac:spMkLst>
        </pc:spChg>
        <pc:spChg chg="mod">
          <ac:chgData name="Nguyễn Tiến Dũng" userId="a99d9e16-5a20-4eea-9305-4aace0472364" providerId="ADAL" clId="{E3E629B9-E179-4F0C-917D-D71660452228}" dt="2023-12-14T23:26:36.204" v="8180" actId="20577"/>
          <ac:spMkLst>
            <pc:docMk/>
            <pc:sldMk cId="3673961052" sldId="312"/>
            <ac:spMk id="16" creationId="{C5662843-B4BC-3156-8302-94099EF7C58B}"/>
          </ac:spMkLst>
        </pc:spChg>
        <pc:spChg chg="mod">
          <ac:chgData name="Nguyễn Tiến Dũng" userId="a99d9e16-5a20-4eea-9305-4aace0472364" providerId="ADAL" clId="{E3E629B9-E179-4F0C-917D-D71660452228}" dt="2023-12-14T23:23:13.998" v="8083" actId="14100"/>
          <ac:spMkLst>
            <pc:docMk/>
            <pc:sldMk cId="3673961052" sldId="312"/>
            <ac:spMk id="17" creationId="{51FFC39F-ABBB-BC5B-C5CF-8A6402644BC3}"/>
          </ac:spMkLst>
        </pc:spChg>
        <pc:spChg chg="mod">
          <ac:chgData name="Nguyễn Tiến Dũng" userId="a99d9e16-5a20-4eea-9305-4aace0472364" providerId="ADAL" clId="{E3E629B9-E179-4F0C-917D-D71660452228}" dt="2023-12-14T23:24:02.991" v="8101" actId="14100"/>
          <ac:spMkLst>
            <pc:docMk/>
            <pc:sldMk cId="3673961052" sldId="312"/>
            <ac:spMk id="20" creationId="{0114A53D-760E-D41D-20DE-B7A1026D62BB}"/>
          </ac:spMkLst>
        </pc:spChg>
        <pc:spChg chg="mod topLvl">
          <ac:chgData name="Nguyễn Tiến Dũng" userId="a99d9e16-5a20-4eea-9305-4aace0472364" providerId="ADAL" clId="{E3E629B9-E179-4F0C-917D-D71660452228}" dt="2023-12-14T23:25:31.097" v="8137" actId="14100"/>
          <ac:spMkLst>
            <pc:docMk/>
            <pc:sldMk cId="3673961052" sldId="312"/>
            <ac:spMk id="22" creationId="{4F45A6BB-52EC-9FAA-5824-E6A38CF05CBB}"/>
          </ac:spMkLst>
        </pc:spChg>
        <pc:spChg chg="mod">
          <ac:chgData name="Nguyễn Tiến Dũng" userId="a99d9e16-5a20-4eea-9305-4aace0472364" providerId="ADAL" clId="{E3E629B9-E179-4F0C-917D-D71660452228}" dt="2023-12-14T23:24:22.907" v="8105" actId="14100"/>
          <ac:spMkLst>
            <pc:docMk/>
            <pc:sldMk cId="3673961052" sldId="312"/>
            <ac:spMk id="24" creationId="{76F4742D-DD52-7B4B-6216-CD3190939ECD}"/>
          </ac:spMkLst>
        </pc:spChg>
        <pc:spChg chg="mod topLvl">
          <ac:chgData name="Nguyễn Tiến Dũng" userId="a99d9e16-5a20-4eea-9305-4aace0472364" providerId="ADAL" clId="{E3E629B9-E179-4F0C-917D-D71660452228}" dt="2023-12-14T23:25:24.033" v="8136" actId="164"/>
          <ac:spMkLst>
            <pc:docMk/>
            <pc:sldMk cId="3673961052" sldId="312"/>
            <ac:spMk id="28" creationId="{4E1FDDEC-9F24-04CE-D120-AC5828868960}"/>
          </ac:spMkLst>
        </pc:spChg>
        <pc:spChg chg="mod">
          <ac:chgData name="Nguyễn Tiến Dũng" userId="a99d9e16-5a20-4eea-9305-4aace0472364" providerId="ADAL" clId="{E3E629B9-E179-4F0C-917D-D71660452228}" dt="2023-12-14T23:25:54.182" v="8155" actId="20577"/>
          <ac:spMkLst>
            <pc:docMk/>
            <pc:sldMk cId="3673961052" sldId="312"/>
            <ac:spMk id="35" creationId="{5C6D2969-3FF6-F625-3C80-7E91EBA62B4D}"/>
          </ac:spMkLst>
        </pc:spChg>
        <pc:grpChg chg="add mod">
          <ac:chgData name="Nguyễn Tiến Dũng" userId="a99d9e16-5a20-4eea-9305-4aace0472364" providerId="ADAL" clId="{E3E629B9-E179-4F0C-917D-D71660452228}" dt="2023-12-14T23:27:07.175" v="8184" actId="1076"/>
          <ac:grpSpMkLst>
            <pc:docMk/>
            <pc:sldMk cId="3673961052" sldId="312"/>
            <ac:grpSpMk id="9" creationId="{762B8BBA-14C0-8CFC-3FC8-521E1D885939}"/>
          </ac:grpSpMkLst>
        </pc:grpChg>
        <pc:grpChg chg="add mod">
          <ac:chgData name="Nguyễn Tiến Dũng" userId="a99d9e16-5a20-4eea-9305-4aace0472364" providerId="ADAL" clId="{E3E629B9-E179-4F0C-917D-D71660452228}" dt="2023-12-14T23:27:35.951" v="8188" actId="1076"/>
          <ac:grpSpMkLst>
            <pc:docMk/>
            <pc:sldMk cId="3673961052" sldId="312"/>
            <ac:grpSpMk id="14" creationId="{FFC139EE-9317-3ECF-148E-AA92D3F54CDC}"/>
          </ac:grpSpMkLst>
        </pc:grpChg>
        <pc:grpChg chg="mod">
          <ac:chgData name="Nguyễn Tiến Dũng" userId="a99d9e16-5a20-4eea-9305-4aace0472364" providerId="ADAL" clId="{E3E629B9-E179-4F0C-917D-D71660452228}" dt="2023-12-14T23:29:06.564" v="8208" actId="1076"/>
          <ac:grpSpMkLst>
            <pc:docMk/>
            <pc:sldMk cId="3673961052" sldId="312"/>
            <ac:grpSpMk id="56" creationId="{6A0CF051-A458-0877-6827-5C0FC6FE3138}"/>
          </ac:grpSpMkLst>
        </pc:grpChg>
        <pc:grpChg chg="mod">
          <ac:chgData name="Nguyễn Tiến Dũng" userId="a99d9e16-5a20-4eea-9305-4aace0472364" providerId="ADAL" clId="{E3E629B9-E179-4F0C-917D-D71660452228}" dt="2023-12-14T23:27:24.899" v="8186" actId="1076"/>
          <ac:grpSpMkLst>
            <pc:docMk/>
            <pc:sldMk cId="3673961052" sldId="312"/>
            <ac:grpSpMk id="58" creationId="{ED05DDEC-10B8-63DF-5F09-8F23322894E9}"/>
          </ac:grpSpMkLst>
        </pc:grpChg>
        <pc:grpChg chg="mod">
          <ac:chgData name="Nguyễn Tiến Dũng" userId="a99d9e16-5a20-4eea-9305-4aace0472364" providerId="ADAL" clId="{E3E629B9-E179-4F0C-917D-D71660452228}" dt="2023-12-14T23:27:13.831" v="8185" actId="1076"/>
          <ac:grpSpMkLst>
            <pc:docMk/>
            <pc:sldMk cId="3673961052" sldId="312"/>
            <ac:grpSpMk id="59" creationId="{4960BA48-67D2-F405-E40A-AAD0ACA6E537}"/>
          </ac:grpSpMkLst>
        </pc:grpChg>
        <pc:grpChg chg="mod">
          <ac:chgData name="Nguyễn Tiến Dũng" userId="a99d9e16-5a20-4eea-9305-4aace0472364" providerId="ADAL" clId="{E3E629B9-E179-4F0C-917D-D71660452228}" dt="2023-12-14T23:26:57.773" v="8183" actId="1076"/>
          <ac:grpSpMkLst>
            <pc:docMk/>
            <pc:sldMk cId="3673961052" sldId="312"/>
            <ac:grpSpMk id="60" creationId="{226041D2-3EA3-9050-9B3D-F3ED44CBE7C8}"/>
          </ac:grpSpMkLst>
        </pc:grpChg>
        <pc:grpChg chg="del mod">
          <ac:chgData name="Nguyễn Tiến Dũng" userId="a99d9e16-5a20-4eea-9305-4aace0472364" providerId="ADAL" clId="{E3E629B9-E179-4F0C-917D-D71660452228}" dt="2023-12-14T23:25:19.702" v="8135" actId="165"/>
          <ac:grpSpMkLst>
            <pc:docMk/>
            <pc:sldMk cId="3673961052" sldId="312"/>
            <ac:grpSpMk id="61" creationId="{A0C40F2A-92A5-6681-536F-192AF1A55900}"/>
          </ac:grpSpMkLst>
        </pc:grpChg>
        <pc:grpChg chg="mod">
          <ac:chgData name="Nguyễn Tiến Dũng" userId="a99d9e16-5a20-4eea-9305-4aace0472364" providerId="ADAL" clId="{E3E629B9-E179-4F0C-917D-D71660452228}" dt="2023-12-14T23:26:48.175" v="8181" actId="1076"/>
          <ac:grpSpMkLst>
            <pc:docMk/>
            <pc:sldMk cId="3673961052" sldId="312"/>
            <ac:grpSpMk id="62" creationId="{7185149D-346E-8D92-9340-DD3AF67C9C0B}"/>
          </ac:grpSpMkLst>
        </pc:grpChg>
        <pc:cxnChg chg="add mod">
          <ac:chgData name="Nguyễn Tiến Dũng" userId="a99d9e16-5a20-4eea-9305-4aace0472364" providerId="ADAL" clId="{E3E629B9-E179-4F0C-917D-D71660452228}" dt="2023-12-14T23:29:06.564" v="8208" actId="1076"/>
          <ac:cxnSpMkLst>
            <pc:docMk/>
            <pc:sldMk cId="3673961052" sldId="312"/>
            <ac:cxnSpMk id="25" creationId="{D10CD7BD-C22B-67C4-C7F0-9C4084E85F53}"/>
          </ac:cxnSpMkLst>
        </pc:cxnChg>
        <pc:cxnChg chg="add mod">
          <ac:chgData name="Nguyễn Tiến Dũng" userId="a99d9e16-5a20-4eea-9305-4aace0472364" providerId="ADAL" clId="{E3E629B9-E179-4F0C-917D-D71660452228}" dt="2023-12-14T23:28:10.074" v="8195" actId="1582"/>
          <ac:cxnSpMkLst>
            <pc:docMk/>
            <pc:sldMk cId="3673961052" sldId="312"/>
            <ac:cxnSpMk id="30" creationId="{9A00BA4D-1569-DB6B-6287-894205016EB0}"/>
          </ac:cxnSpMkLst>
        </pc:cxnChg>
        <pc:cxnChg chg="add mod">
          <ac:chgData name="Nguyễn Tiến Dũng" userId="a99d9e16-5a20-4eea-9305-4aace0472364" providerId="ADAL" clId="{E3E629B9-E179-4F0C-917D-D71660452228}" dt="2023-12-14T23:28:22.803" v="8198" actId="1582"/>
          <ac:cxnSpMkLst>
            <pc:docMk/>
            <pc:sldMk cId="3673961052" sldId="312"/>
            <ac:cxnSpMk id="33" creationId="{A8494279-BC94-51C8-8124-C68A79D6B35B}"/>
          </ac:cxnSpMkLst>
        </pc:cxnChg>
        <pc:cxnChg chg="add mod">
          <ac:chgData name="Nguyễn Tiến Dũng" userId="a99d9e16-5a20-4eea-9305-4aace0472364" providerId="ADAL" clId="{E3E629B9-E179-4F0C-917D-D71660452228}" dt="2023-12-14T23:28:35.423" v="8201" actId="1582"/>
          <ac:cxnSpMkLst>
            <pc:docMk/>
            <pc:sldMk cId="3673961052" sldId="312"/>
            <ac:cxnSpMk id="37" creationId="{0DCCB357-0C44-DBEA-D811-30A10CA1503C}"/>
          </ac:cxnSpMkLst>
        </pc:cxnChg>
        <pc:cxnChg chg="del">
          <ac:chgData name="Nguyễn Tiến Dũng" userId="a99d9e16-5a20-4eea-9305-4aace0472364" providerId="ADAL" clId="{E3E629B9-E179-4F0C-917D-D71660452228}" dt="2023-12-14T23:25:12.192" v="8134" actId="478"/>
          <ac:cxnSpMkLst>
            <pc:docMk/>
            <pc:sldMk cId="3673961052" sldId="312"/>
            <ac:cxnSpMk id="38" creationId="{1D29CCF1-65B5-85CD-A2E1-EA9A61986842}"/>
          </ac:cxnSpMkLst>
        </pc:cxnChg>
        <pc:cxnChg chg="add mod">
          <ac:chgData name="Nguyễn Tiến Dũng" userId="a99d9e16-5a20-4eea-9305-4aace0472364" providerId="ADAL" clId="{E3E629B9-E179-4F0C-917D-D71660452228}" dt="2023-12-14T23:28:47.189" v="8204" actId="1582"/>
          <ac:cxnSpMkLst>
            <pc:docMk/>
            <pc:sldMk cId="3673961052" sldId="312"/>
            <ac:cxnSpMk id="40" creationId="{6DBB239D-4230-4FC7-30E5-36C74C6791BA}"/>
          </ac:cxnSpMkLst>
        </pc:cxnChg>
        <pc:cxnChg chg="del mod">
          <ac:chgData name="Nguyễn Tiến Dũng" userId="a99d9e16-5a20-4eea-9305-4aace0472364" providerId="ADAL" clId="{E3E629B9-E179-4F0C-917D-D71660452228}" dt="2023-12-14T23:25:12.192" v="8134" actId="478"/>
          <ac:cxnSpMkLst>
            <pc:docMk/>
            <pc:sldMk cId="3673961052" sldId="312"/>
            <ac:cxnSpMk id="42" creationId="{42C3B589-0C7A-048E-A6F3-1B13664FAE16}"/>
          </ac:cxnSpMkLst>
        </pc:cxnChg>
        <pc:cxnChg chg="add mod">
          <ac:chgData name="Nguyễn Tiến Dũng" userId="a99d9e16-5a20-4eea-9305-4aace0472364" providerId="ADAL" clId="{E3E629B9-E179-4F0C-917D-D71660452228}" dt="2023-12-14T23:28:59.470" v="8207" actId="1582"/>
          <ac:cxnSpMkLst>
            <pc:docMk/>
            <pc:sldMk cId="3673961052" sldId="312"/>
            <ac:cxnSpMk id="43" creationId="{617F0DAD-619F-50B8-35E6-951B4AD4263B}"/>
          </ac:cxnSpMkLst>
        </pc:cxnChg>
        <pc:cxnChg chg="del mod">
          <ac:chgData name="Nguyễn Tiến Dũng" userId="a99d9e16-5a20-4eea-9305-4aace0472364" providerId="ADAL" clId="{E3E629B9-E179-4F0C-917D-D71660452228}" dt="2023-12-14T23:25:12.192" v="8134" actId="478"/>
          <ac:cxnSpMkLst>
            <pc:docMk/>
            <pc:sldMk cId="3673961052" sldId="312"/>
            <ac:cxnSpMk id="44" creationId="{689B5165-16E6-5828-8622-7054410D0D86}"/>
          </ac:cxnSpMkLst>
        </pc:cxnChg>
        <pc:cxnChg chg="del mod">
          <ac:chgData name="Nguyễn Tiến Dũng" userId="a99d9e16-5a20-4eea-9305-4aace0472364" providerId="ADAL" clId="{E3E629B9-E179-4F0C-917D-D71660452228}" dt="2023-12-14T23:25:12.192" v="8134" actId="478"/>
          <ac:cxnSpMkLst>
            <pc:docMk/>
            <pc:sldMk cId="3673961052" sldId="312"/>
            <ac:cxnSpMk id="46" creationId="{759B5E43-2952-EF05-A27E-7A03CF51B8ED}"/>
          </ac:cxnSpMkLst>
        </pc:cxnChg>
        <pc:cxnChg chg="del mod">
          <ac:chgData name="Nguyễn Tiến Dũng" userId="a99d9e16-5a20-4eea-9305-4aace0472364" providerId="ADAL" clId="{E3E629B9-E179-4F0C-917D-D71660452228}" dt="2023-12-14T23:25:12.192" v="8134" actId="478"/>
          <ac:cxnSpMkLst>
            <pc:docMk/>
            <pc:sldMk cId="3673961052" sldId="312"/>
            <ac:cxnSpMk id="55" creationId="{2A5CFEF6-2DBB-00D3-3913-71EF069E4242}"/>
          </ac:cxnSpMkLst>
        </pc:cxnChg>
      </pc:sldChg>
      <pc:sldChg chg="new setBg">
        <pc:chgData name="Nguyễn Tiến Dũng" userId="a99d9e16-5a20-4eea-9305-4aace0472364" providerId="ADAL" clId="{E3E629B9-E179-4F0C-917D-D71660452228}" dt="2023-12-14T23:31:58.942" v="8275"/>
        <pc:sldMkLst>
          <pc:docMk/>
          <pc:sldMk cId="1493485624" sldId="31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4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0.jpeg"/><Relationship Id="rId7" Type="http://schemas.openxmlformats.org/officeDocument/2006/relationships/image" Target="../media/image18.png"/><Relationship Id="rId12" Type="http://schemas.openxmlformats.org/officeDocument/2006/relationships/slide" Target="slide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11" Type="http://schemas.openxmlformats.org/officeDocument/2006/relationships/slide" Target="slide32.xml"/><Relationship Id="rId5" Type="http://schemas.openxmlformats.org/officeDocument/2006/relationships/slide" Target="slide18.xml"/><Relationship Id="rId10" Type="http://schemas.openxmlformats.org/officeDocument/2006/relationships/image" Target="../media/image7.svg"/><Relationship Id="rId4" Type="http://schemas.openxmlformats.org/officeDocument/2006/relationships/slide" Target="slide16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15.xm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30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jpe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slide" Target="slide25.xml"/><Relationship Id="rId4" Type="http://schemas.openxmlformats.org/officeDocument/2006/relationships/slide" Target="slide24.xml"/><Relationship Id="rId9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33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36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39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41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43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46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5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48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51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52.pn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0.jpe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image" Target="../media/image7.svg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slide" Target="slide4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05495" y="1315441"/>
            <a:ext cx="9009410" cy="6082798"/>
          </a:xfrm>
          <a:custGeom>
            <a:avLst/>
            <a:gdLst/>
            <a:ahLst/>
            <a:cxnLst/>
            <a:rect l="l" t="t" r="r" b="b"/>
            <a:pathLst>
              <a:path w="3286657" h="2219021">
                <a:moveTo>
                  <a:pt x="0" y="0"/>
                </a:moveTo>
                <a:lnTo>
                  <a:pt x="3286657" y="0"/>
                </a:lnTo>
                <a:lnTo>
                  <a:pt x="3286657" y="2219021"/>
                </a:lnTo>
                <a:lnTo>
                  <a:pt x="0" y="2219021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576530" y="8343900"/>
            <a:ext cx="6662470" cy="1611106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261150" y="1315441"/>
            <a:ext cx="7087021" cy="7701883"/>
            <a:chOff x="0" y="0"/>
            <a:chExt cx="2585364" cy="28096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692016" y="4401714"/>
            <a:ext cx="6225288" cy="3893634"/>
          </a:xfrm>
          <a:custGeom>
            <a:avLst/>
            <a:gdLst/>
            <a:ahLst/>
            <a:cxnLst/>
            <a:rect l="l" t="t" r="r" b="b"/>
            <a:pathLst>
              <a:path w="6225288" h="3893634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00246" y="300172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203414">
            <a:off x="11173930" y="3499519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2690344" y="1991652"/>
            <a:ext cx="2228632" cy="1815322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437079" y="1472679"/>
            <a:ext cx="7946241" cy="517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89"/>
              </a:lnSpc>
            </a:pPr>
            <a:r>
              <a:rPr lang="en-US" sz="11324" spc="-169" dirty="0">
                <a:solidFill>
                  <a:srgbClr val="003EA8"/>
                </a:solidFill>
                <a:latin typeface="Muli Bold" panose="020B0604020202020204" charset="0"/>
              </a:rPr>
              <a:t>Analysis of Financial Statements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37079" y="6911648"/>
            <a:ext cx="8393204" cy="421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Google Sans"/>
              </a:rPr>
              <a:t>An analysis of the composition and growth of cash flow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62A06462-F205-7574-79AC-2C6473752BA0}"/>
              </a:ext>
            </a:extLst>
          </p:cNvPr>
          <p:cNvSpPr txBox="1"/>
          <p:nvPr/>
        </p:nvSpPr>
        <p:spPr>
          <a:xfrm>
            <a:off x="6495906" y="7801015"/>
            <a:ext cx="3592121" cy="421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Google Sans"/>
              </a:rPr>
              <a:t>GVHD: Nguyễn Chí </a:t>
            </a:r>
            <a:r>
              <a:rPr lang="en-US" sz="2799" dirty="0" err="1">
                <a:solidFill>
                  <a:srgbClr val="000000"/>
                </a:solidFill>
                <a:latin typeface="Google Sans"/>
              </a:rPr>
              <a:t>Kiên</a:t>
            </a:r>
            <a:endParaRPr lang="en-US" sz="2799" dirty="0">
              <a:solidFill>
                <a:srgbClr val="000000"/>
              </a:solidFill>
              <a:latin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1905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>
            <a:hlinkClick r:id="rId3" action="ppaction://hlinksldjump"/>
          </p:cNvPr>
          <p:cNvSpPr txBox="1"/>
          <p:nvPr/>
        </p:nvSpPr>
        <p:spPr>
          <a:xfrm>
            <a:off x="4447746" y="108288"/>
            <a:ext cx="9392508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INCOME STATEMENT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C5403-2A34-6DD4-F53D-DA33BF4FA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1203997"/>
            <a:ext cx="10058400" cy="89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3145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Freeform 10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185149D-346E-8D92-9340-DD3AF67C9C0B}"/>
              </a:ext>
            </a:extLst>
          </p:cNvPr>
          <p:cNvGrpSpPr/>
          <p:nvPr/>
        </p:nvGrpSpPr>
        <p:grpSpPr>
          <a:xfrm>
            <a:off x="5261200" y="3485158"/>
            <a:ext cx="7270986" cy="1871892"/>
            <a:chOff x="5630802" y="3151074"/>
            <a:chExt cx="7270986" cy="1871892"/>
          </a:xfrm>
        </p:grpSpPr>
        <p:sp>
          <p:nvSpPr>
            <p:cNvPr id="4" name="Freeform 4"/>
            <p:cNvSpPr/>
            <p:nvPr/>
          </p:nvSpPr>
          <p:spPr>
            <a:xfrm>
              <a:off x="5630802" y="3151074"/>
              <a:ext cx="7015361" cy="1871892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51FFC39F-ABBB-BC5B-C5CF-8A6402644BC3}"/>
                </a:ext>
              </a:extLst>
            </p:cNvPr>
            <p:cNvSpPr txBox="1"/>
            <p:nvPr/>
          </p:nvSpPr>
          <p:spPr>
            <a:xfrm>
              <a:off x="6144894" y="3382420"/>
              <a:ext cx="6756894" cy="11613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1080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003EA8"/>
                  </a:solidFill>
                  <a:latin typeface="Muli Bold"/>
                </a:rPr>
                <a:t>Quality Income Statement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0CF051-A458-0877-6827-5C0FC6FE3138}"/>
              </a:ext>
            </a:extLst>
          </p:cNvPr>
          <p:cNvGrpSpPr/>
          <p:nvPr/>
        </p:nvGrpSpPr>
        <p:grpSpPr>
          <a:xfrm>
            <a:off x="6992877" y="1559298"/>
            <a:ext cx="4302245" cy="1053635"/>
            <a:chOff x="6431538" y="918418"/>
            <a:chExt cx="4351858" cy="1053635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011A78A7-7A57-24A1-0EB9-B06795A884A6}"/>
                </a:ext>
              </a:extLst>
            </p:cNvPr>
            <p:cNvGrpSpPr/>
            <p:nvPr/>
          </p:nvGrpSpPr>
          <p:grpSpPr>
            <a:xfrm>
              <a:off x="6431538" y="918418"/>
              <a:ext cx="4351858" cy="1053635"/>
              <a:chOff x="5951426" y="-5027047"/>
              <a:chExt cx="9165599" cy="1278204"/>
            </a:xfrm>
          </p:grpSpPr>
          <p:sp>
            <p:nvSpPr>
              <p:cNvPr id="24" name="Freeform 4">
                <a:extLst>
                  <a:ext uri="{FF2B5EF4-FFF2-40B4-BE49-F238E27FC236}">
                    <a16:creationId xmlns:a16="http://schemas.microsoft.com/office/drawing/2014/main" id="{76F4742D-DD52-7B4B-6216-CD3190939ECD}"/>
                  </a:ext>
                </a:extLst>
              </p:cNvPr>
              <p:cNvSpPr/>
              <p:nvPr/>
            </p:nvSpPr>
            <p:spPr>
              <a:xfrm>
                <a:off x="5951426" y="-5027047"/>
                <a:ext cx="9165599" cy="1278204"/>
              </a:xfrm>
              <a:custGeom>
                <a:avLst/>
                <a:gdLst/>
                <a:ahLst/>
                <a:cxnLst/>
                <a:rect l="l" t="t" r="r" b="b"/>
                <a:pathLst>
                  <a:path w="5997129" h="1278204">
                    <a:moveTo>
                      <a:pt x="0" y="0"/>
                    </a:moveTo>
                    <a:lnTo>
                      <a:pt x="5997129" y="0"/>
                    </a:lnTo>
                    <a:lnTo>
                      <a:pt x="5997129" y="1278204"/>
                    </a:lnTo>
                    <a:lnTo>
                      <a:pt x="0" y="12782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sz="2400" dirty="0">
                  <a:latin typeface="Google Sans"/>
                </a:endParaRPr>
              </a:p>
            </p:txBody>
          </p:sp>
        </p:grp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0114A53D-760E-D41D-20DE-B7A1026D62BB}"/>
                </a:ext>
              </a:extLst>
            </p:cNvPr>
            <p:cNvSpPr txBox="1"/>
            <p:nvPr/>
          </p:nvSpPr>
          <p:spPr>
            <a:xfrm>
              <a:off x="6477000" y="1300801"/>
              <a:ext cx="4104384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Accuracy and Reliability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6041D2-3EA3-9050-9B3D-F3ED44CBE7C8}"/>
              </a:ext>
            </a:extLst>
          </p:cNvPr>
          <p:cNvGrpSpPr/>
          <p:nvPr/>
        </p:nvGrpSpPr>
        <p:grpSpPr>
          <a:xfrm>
            <a:off x="1247061" y="3894286"/>
            <a:ext cx="2847457" cy="1053635"/>
            <a:chOff x="1359933" y="3793289"/>
            <a:chExt cx="2847457" cy="1053635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8E83E92F-FFC3-EDA7-AAA1-A3A390E5AA94}"/>
                </a:ext>
              </a:extLst>
            </p:cNvPr>
            <p:cNvSpPr/>
            <p:nvPr/>
          </p:nvSpPr>
          <p:spPr>
            <a:xfrm>
              <a:off x="1359933" y="3793289"/>
              <a:ext cx="2847457" cy="1053635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400" dirty="0">
                <a:latin typeface="Google Sans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BE60727-8E53-3700-8598-B0A5A2120B45}"/>
                </a:ext>
              </a:extLst>
            </p:cNvPr>
            <p:cNvSpPr txBox="1"/>
            <p:nvPr/>
          </p:nvSpPr>
          <p:spPr>
            <a:xfrm>
              <a:off x="1589370" y="4084924"/>
              <a:ext cx="2188039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Consistency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2B8BBA-14C0-8CFC-3FC8-521E1D885939}"/>
              </a:ext>
            </a:extLst>
          </p:cNvPr>
          <p:cNvGrpSpPr/>
          <p:nvPr/>
        </p:nvGrpSpPr>
        <p:grpSpPr>
          <a:xfrm>
            <a:off x="13727030" y="4045639"/>
            <a:ext cx="3673053" cy="661052"/>
            <a:chOff x="14228801" y="4640355"/>
            <a:chExt cx="2847457" cy="1006289"/>
          </a:xfrm>
        </p:grpSpPr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4E1FDDEC-9F24-04CE-D120-AC5828868960}"/>
                </a:ext>
              </a:extLst>
            </p:cNvPr>
            <p:cNvSpPr/>
            <p:nvPr/>
          </p:nvSpPr>
          <p:spPr>
            <a:xfrm>
              <a:off x="14228801" y="4640355"/>
              <a:ext cx="2847457" cy="1006289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400" dirty="0">
                <a:latin typeface="Google Sans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4F45A6BB-52EC-9FAA-5824-E6A38CF05CBB}"/>
                </a:ext>
              </a:extLst>
            </p:cNvPr>
            <p:cNvSpPr txBox="1"/>
            <p:nvPr/>
          </p:nvSpPr>
          <p:spPr>
            <a:xfrm>
              <a:off x="14354464" y="4884644"/>
              <a:ext cx="2721794" cy="7523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Non-recurring items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D05DDEC-10B8-63DF-5F09-8F23322894E9}"/>
              </a:ext>
            </a:extLst>
          </p:cNvPr>
          <p:cNvGrpSpPr/>
          <p:nvPr/>
        </p:nvGrpSpPr>
        <p:grpSpPr>
          <a:xfrm>
            <a:off x="11702764" y="6488081"/>
            <a:ext cx="2847457" cy="1053635"/>
            <a:chOff x="10365388" y="6079533"/>
            <a:chExt cx="2847457" cy="1053635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030B4B60-C063-0B3E-40EC-8D9DCF0EAFD4}"/>
                </a:ext>
              </a:extLst>
            </p:cNvPr>
            <p:cNvSpPr/>
            <p:nvPr/>
          </p:nvSpPr>
          <p:spPr>
            <a:xfrm>
              <a:off x="10365388" y="6079533"/>
              <a:ext cx="2847457" cy="1053635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400" dirty="0">
                <a:latin typeface="Google Sans"/>
              </a:endParaRP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2C732C7B-7F56-F5DC-6872-2174EB66ED41}"/>
                </a:ext>
              </a:extLst>
            </p:cNvPr>
            <p:cNvSpPr txBox="1"/>
            <p:nvPr/>
          </p:nvSpPr>
          <p:spPr>
            <a:xfrm>
              <a:off x="10594825" y="6371168"/>
              <a:ext cx="2427286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Transparency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60BA48-67D2-F405-E40A-AAD0ACA6E537}"/>
              </a:ext>
            </a:extLst>
          </p:cNvPr>
          <p:cNvGrpSpPr/>
          <p:nvPr/>
        </p:nvGrpSpPr>
        <p:grpSpPr>
          <a:xfrm>
            <a:off x="2937355" y="6486986"/>
            <a:ext cx="3422520" cy="1053635"/>
            <a:chOff x="3777409" y="6086754"/>
            <a:chExt cx="4145205" cy="1053635"/>
          </a:xfrm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4BE7B00D-3BED-AA34-6EAF-AF34D8DECDB8}"/>
                </a:ext>
              </a:extLst>
            </p:cNvPr>
            <p:cNvSpPr/>
            <p:nvPr/>
          </p:nvSpPr>
          <p:spPr>
            <a:xfrm>
              <a:off x="3777409" y="6086754"/>
              <a:ext cx="4145205" cy="1053635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400" dirty="0">
                <a:latin typeface="Google Sans"/>
              </a:endParaRP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5C6D2969-3FF6-F625-3C80-7E91EBA62B4D}"/>
                </a:ext>
              </a:extLst>
            </p:cNvPr>
            <p:cNvSpPr txBox="1"/>
            <p:nvPr/>
          </p:nvSpPr>
          <p:spPr>
            <a:xfrm>
              <a:off x="4006846" y="6378389"/>
              <a:ext cx="3687168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Earnings Quality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C139EE-9317-3ECF-148E-AA92D3F54CDC}"/>
              </a:ext>
            </a:extLst>
          </p:cNvPr>
          <p:cNvGrpSpPr/>
          <p:nvPr/>
        </p:nvGrpSpPr>
        <p:grpSpPr>
          <a:xfrm>
            <a:off x="7412754" y="6486986"/>
            <a:ext cx="3237131" cy="1053635"/>
            <a:chOff x="10365388" y="6079533"/>
            <a:chExt cx="2847457" cy="1053635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68B9A602-A3AE-2D62-C286-8B5DC0BB7CF5}"/>
                </a:ext>
              </a:extLst>
            </p:cNvPr>
            <p:cNvSpPr/>
            <p:nvPr/>
          </p:nvSpPr>
          <p:spPr>
            <a:xfrm>
              <a:off x="10365388" y="6079533"/>
              <a:ext cx="2847457" cy="1053635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400" dirty="0">
                <a:latin typeface="Google Sans"/>
              </a:endParaRPr>
            </a:p>
          </p:txBody>
        </p: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C5662843-B4BC-3156-8302-94099EF7C58B}"/>
                </a:ext>
              </a:extLst>
            </p:cNvPr>
            <p:cNvSpPr txBox="1"/>
            <p:nvPr/>
          </p:nvSpPr>
          <p:spPr>
            <a:xfrm>
              <a:off x="10594825" y="6371168"/>
              <a:ext cx="2427286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Comprehensive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0CD7BD-C22B-67C4-C7F0-9C4084E85F53}"/>
              </a:ext>
            </a:extLst>
          </p:cNvPr>
          <p:cNvCxnSpPr/>
          <p:nvPr/>
        </p:nvCxnSpPr>
        <p:spPr>
          <a:xfrm flipV="1">
            <a:off x="9066617" y="2322170"/>
            <a:ext cx="0" cy="1414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00BA4D-1569-DB6B-6287-894205016EB0}"/>
              </a:ext>
            </a:extLst>
          </p:cNvPr>
          <p:cNvCxnSpPr>
            <a:cxnSpLocks/>
          </p:cNvCxnSpPr>
          <p:nvPr/>
        </p:nvCxnSpPr>
        <p:spPr>
          <a:xfrm>
            <a:off x="12276561" y="4453245"/>
            <a:ext cx="16125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494279-BC94-51C8-8124-C68A79D6B35B}"/>
              </a:ext>
            </a:extLst>
          </p:cNvPr>
          <p:cNvCxnSpPr/>
          <p:nvPr/>
        </p:nvCxnSpPr>
        <p:spPr>
          <a:xfrm flipH="1">
            <a:off x="3664537" y="4376165"/>
            <a:ext cx="1745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CCB357-0C44-DBEA-D811-30A10CA1503C}"/>
              </a:ext>
            </a:extLst>
          </p:cNvPr>
          <p:cNvCxnSpPr/>
          <p:nvPr/>
        </p:nvCxnSpPr>
        <p:spPr>
          <a:xfrm flipH="1">
            <a:off x="4876800" y="4947921"/>
            <a:ext cx="3892080" cy="1539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BB239D-4230-4FC7-30E5-36C74C6791BA}"/>
              </a:ext>
            </a:extLst>
          </p:cNvPr>
          <p:cNvCxnSpPr/>
          <p:nvPr/>
        </p:nvCxnSpPr>
        <p:spPr>
          <a:xfrm>
            <a:off x="9031319" y="4947921"/>
            <a:ext cx="22000" cy="1730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7F0DAD-619F-50B8-35E6-951B4AD4263B}"/>
              </a:ext>
            </a:extLst>
          </p:cNvPr>
          <p:cNvCxnSpPr/>
          <p:nvPr/>
        </p:nvCxnSpPr>
        <p:spPr>
          <a:xfrm>
            <a:off x="9698382" y="4877848"/>
            <a:ext cx="3384462" cy="1900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7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667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13118" y="648439"/>
            <a:ext cx="15229994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CASH FLOW STATEMENT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2866639" y="8044811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65E99A1A-4DE7-4E41-3963-65C97CEA5497}"/>
              </a:ext>
            </a:extLst>
          </p:cNvPr>
          <p:cNvSpPr txBox="1"/>
          <p:nvPr/>
        </p:nvSpPr>
        <p:spPr>
          <a:xfrm>
            <a:off x="900343" y="2857500"/>
            <a:ext cx="1567218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Google Sans"/>
              </a:rPr>
              <a:t>Operating activities: </a:t>
            </a:r>
            <a:r>
              <a:rPr lang="en-US" sz="3200" b="0" i="0" dirty="0">
                <a:effectLst/>
                <a:latin typeface="Google Sans"/>
              </a:rPr>
              <a:t>arising from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the main revenue-generating activities </a:t>
            </a:r>
            <a:r>
              <a:rPr lang="en-US" sz="3200" b="0" i="0" dirty="0">
                <a:effectLst/>
                <a:latin typeface="Google Sans"/>
              </a:rPr>
              <a:t>of the enterprise and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other activities </a:t>
            </a:r>
            <a:r>
              <a:rPr lang="en-US" sz="3200" b="0" i="0" dirty="0">
                <a:effectLst/>
                <a:latin typeface="Google Sans"/>
              </a:rPr>
              <a:t>except investing activities and financing activities.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51F7E5BD-2019-8D1D-F04F-4A8932E29627}"/>
              </a:ext>
            </a:extLst>
          </p:cNvPr>
          <p:cNvSpPr txBox="1"/>
          <p:nvPr/>
        </p:nvSpPr>
        <p:spPr>
          <a:xfrm>
            <a:off x="900343" y="4457700"/>
            <a:ext cx="1540645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Google Sans"/>
              </a:rPr>
              <a:t>Investing activities </a:t>
            </a:r>
            <a:r>
              <a:rPr lang="en-US" sz="3200" b="1" i="0" dirty="0">
                <a:effectLst/>
                <a:latin typeface="Google Sans"/>
              </a:rPr>
              <a:t>: </a:t>
            </a:r>
            <a:r>
              <a:rPr lang="en-US" sz="3200" b="0" i="0" dirty="0">
                <a:effectLst/>
                <a:latin typeface="Google Sans"/>
              </a:rPr>
              <a:t>arising from procurement, construction, liquidation, and sale of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long-term assets </a:t>
            </a:r>
            <a:r>
              <a:rPr lang="en-US" sz="3200" b="0" i="0" dirty="0">
                <a:effectLst/>
                <a:latin typeface="Google Sans"/>
              </a:rPr>
              <a:t>and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cash equivalents.</a:t>
            </a:r>
          </a:p>
        </p:txBody>
      </p:sp>
      <p:sp>
        <p:nvSpPr>
          <p:cNvPr id="39" name="Freeform 20">
            <a:extLst>
              <a:ext uri="{FF2B5EF4-FFF2-40B4-BE49-F238E27FC236}">
                <a16:creationId xmlns:a16="http://schemas.microsoft.com/office/drawing/2014/main" id="{68CEF805-7050-2A56-AA47-E42F752D04D2}"/>
              </a:ext>
            </a:extLst>
          </p:cNvPr>
          <p:cNvSpPr/>
          <p:nvPr/>
        </p:nvSpPr>
        <p:spPr>
          <a:xfrm rot="10800000">
            <a:off x="3124201" y="9053338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7EEC02D-CABD-7E7F-DCAD-939510B8D568}"/>
              </a:ext>
            </a:extLst>
          </p:cNvPr>
          <p:cNvSpPr txBox="1"/>
          <p:nvPr/>
        </p:nvSpPr>
        <p:spPr>
          <a:xfrm>
            <a:off x="880465" y="6233037"/>
            <a:ext cx="1540645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Google Sans"/>
              </a:rPr>
              <a:t>Financing activities </a:t>
            </a:r>
            <a:r>
              <a:rPr lang="en-US" sz="3200" b="1" i="0" dirty="0">
                <a:effectLst/>
                <a:latin typeface="Google Sans"/>
              </a:rPr>
              <a:t>: </a:t>
            </a:r>
            <a:r>
              <a:rPr lang="en-US" sz="3200" b="0" i="0" dirty="0">
                <a:effectLst/>
                <a:latin typeface="Google Sans"/>
              </a:rPr>
              <a:t>arising from activities that create changes in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the scale and structure of the enterprise's equity </a:t>
            </a:r>
            <a:r>
              <a:rPr lang="en-US" sz="3200" b="0" i="0" dirty="0">
                <a:effectLst/>
                <a:latin typeface="Google Sans"/>
              </a:rPr>
              <a:t>and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debt capital.</a:t>
            </a:r>
          </a:p>
        </p:txBody>
      </p:sp>
    </p:spTree>
    <p:extLst>
      <p:ext uri="{BB962C8B-B14F-4D97-AF65-F5344CB8AC3E}">
        <p14:creationId xmlns:p14="http://schemas.microsoft.com/office/powerpoint/2010/main" val="2653201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270754" y="38100"/>
            <a:ext cx="13746492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CASH FLOW STATEMENT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FA/F3: Tóm tắt kiến thức] Lesson 18 - Báo cáo lưu chuyển tiền tệ (Statement  of Cash Flows)">
            <a:extLst>
              <a:ext uri="{FF2B5EF4-FFF2-40B4-BE49-F238E27FC236}">
                <a16:creationId xmlns:a16="http://schemas.microsoft.com/office/drawing/2014/main" id="{A9CB890E-27DA-0C00-02B7-FF22230F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00" y="1079970"/>
            <a:ext cx="9220200" cy="91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87820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2866639" y="8044811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65E99A1A-4DE7-4E41-3963-65C97CEA5497}"/>
              </a:ext>
            </a:extLst>
          </p:cNvPr>
          <p:cNvSpPr txBox="1"/>
          <p:nvPr/>
        </p:nvSpPr>
        <p:spPr>
          <a:xfrm>
            <a:off x="900342" y="1333500"/>
            <a:ext cx="16021267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400" b="1" i="0" dirty="0">
                <a:effectLst/>
                <a:latin typeface="Google Sans"/>
              </a:rPr>
              <a:t>Example 1: </a:t>
            </a:r>
            <a:r>
              <a:rPr lang="en-US" sz="3400" b="0" i="0" dirty="0">
                <a:effectLst/>
                <a:latin typeface="Google Sans"/>
              </a:rPr>
              <a:t>An investor is considering investing in a company. They need to assess the company's financial condition and determine if the company is a good investment.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51F7E5BD-2019-8D1D-F04F-4A8932E29627}"/>
              </a:ext>
            </a:extLst>
          </p:cNvPr>
          <p:cNvSpPr txBox="1"/>
          <p:nvPr/>
        </p:nvSpPr>
        <p:spPr>
          <a:xfrm>
            <a:off x="900343" y="2850646"/>
            <a:ext cx="15406457" cy="156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400" b="1" dirty="0">
                <a:latin typeface="Google Sans"/>
              </a:rPr>
              <a:t>Example 2: </a:t>
            </a:r>
            <a:r>
              <a:rPr lang="en-US" sz="3400" b="0" i="0" dirty="0">
                <a:effectLst/>
                <a:latin typeface="Google Sans"/>
              </a:rPr>
              <a:t>A bank is considering lending money to a business. They need to assess the business's ability to repay the loan and determine if the business is eligible to receive the loan.</a:t>
            </a:r>
          </a:p>
        </p:txBody>
      </p:sp>
      <p:sp>
        <p:nvSpPr>
          <p:cNvPr id="39" name="Freeform 20">
            <a:extLst>
              <a:ext uri="{FF2B5EF4-FFF2-40B4-BE49-F238E27FC236}">
                <a16:creationId xmlns:a16="http://schemas.microsoft.com/office/drawing/2014/main" id="{68CEF805-7050-2A56-AA47-E42F752D04D2}"/>
              </a:ext>
            </a:extLst>
          </p:cNvPr>
          <p:cNvSpPr/>
          <p:nvPr/>
        </p:nvSpPr>
        <p:spPr>
          <a:xfrm rot="10800000">
            <a:off x="3124201" y="9053338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B6BDE4C0-8EEC-D585-9ADD-04D1200E2BD8}"/>
              </a:ext>
            </a:extLst>
          </p:cNvPr>
          <p:cNvSpPr txBox="1"/>
          <p:nvPr/>
        </p:nvSpPr>
        <p:spPr>
          <a:xfrm>
            <a:off x="900342" y="5319824"/>
            <a:ext cx="15635058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400" b="1" i="0" dirty="0">
                <a:effectLst/>
                <a:latin typeface="Google Sans"/>
              </a:rPr>
              <a:t>Relationships: </a:t>
            </a:r>
            <a:r>
              <a:rPr lang="en-US" sz="3400" b="0" i="0" dirty="0">
                <a:effectLst/>
                <a:latin typeface="Google Sans"/>
              </a:rPr>
              <a:t>ratios are intended to provide meaningful relationships between individual values in the financial statements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90BADD1D-8FE6-4027-8F2D-477742A3B7DF}"/>
              </a:ext>
            </a:extLst>
          </p:cNvPr>
          <p:cNvSpPr txBox="1"/>
          <p:nvPr/>
        </p:nvSpPr>
        <p:spPr>
          <a:xfrm>
            <a:off x="900342" y="6909903"/>
            <a:ext cx="16258992" cy="156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400" b="1" i="0" dirty="0">
                <a:effectLst/>
                <a:latin typeface="Google Sans"/>
              </a:rPr>
              <a:t>Selective and categorizing: </a:t>
            </a:r>
            <a:r>
              <a:rPr lang="en-US" sz="3400" b="0" i="0" dirty="0">
                <a:effectLst/>
                <a:latin typeface="Google Sans"/>
              </a:rPr>
              <a:t>limit your examination to the most relevant ratios and categorize them into groups that will provide information on important economic characteristics of the firm</a:t>
            </a: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187E8677-1FF5-17B8-F24B-EA303EA64720}"/>
              </a:ext>
            </a:extLst>
          </p:cNvPr>
          <p:cNvSpPr txBox="1"/>
          <p:nvPr/>
        </p:nvSpPr>
        <p:spPr>
          <a:xfrm>
            <a:off x="6415971" y="4162070"/>
            <a:ext cx="589799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dirty="0">
                <a:solidFill>
                  <a:srgbClr val="FF0000"/>
                </a:solidFill>
                <a:latin typeface="Muli Bold" panose="020B0604020202020204" charset="0"/>
              </a:rPr>
              <a:t>F</a:t>
            </a:r>
            <a:r>
              <a:rPr lang="en-US" sz="6000" b="1" i="0" dirty="0">
                <a:solidFill>
                  <a:srgbClr val="FF0000"/>
                </a:solidFill>
                <a:effectLst/>
                <a:latin typeface="Muli Bold" panose="020B0604020202020204" charset="0"/>
              </a:rPr>
              <a:t>inancial ratios</a:t>
            </a:r>
          </a:p>
        </p:txBody>
      </p:sp>
    </p:spTree>
    <p:extLst>
      <p:ext uri="{BB962C8B-B14F-4D97-AF65-F5344CB8AC3E}">
        <p14:creationId xmlns:p14="http://schemas.microsoft.com/office/powerpoint/2010/main" val="13957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21905"/>
            <a:ext cx="9009410" cy="1466167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495" y="1866901"/>
            <a:ext cx="9009410" cy="8027324"/>
            <a:chOff x="0" y="0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61150" y="657204"/>
            <a:ext cx="7087021" cy="8045795"/>
            <a:chOff x="0" y="0"/>
            <a:chExt cx="2585364" cy="29351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935128"/>
            </a:xfrm>
            <a:custGeom>
              <a:avLst/>
              <a:gdLst/>
              <a:ahLst/>
              <a:cxnLst/>
              <a:rect l="l" t="t" r="r" b="b"/>
              <a:pathLst>
                <a:path w="2585364" h="2935128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626673" y="1011978"/>
            <a:ext cx="6355975" cy="7351955"/>
            <a:chOff x="0" y="0"/>
            <a:chExt cx="8474633" cy="9802607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 t="11443" b="11443"/>
            <a:stretch>
              <a:fillRect/>
            </a:stretch>
          </p:blipFill>
          <p:spPr>
            <a:xfrm>
              <a:off x="0" y="0"/>
              <a:ext cx="8474633" cy="9802607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2250490" y="162890"/>
            <a:ext cx="5596102" cy="1222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6000" dirty="0">
                <a:solidFill>
                  <a:srgbClr val="003EA8"/>
                </a:solidFill>
                <a:latin typeface="Muli Bold"/>
              </a:rPr>
              <a:t>Financial ratios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F16E64-8DBE-6DD2-3915-1C5E63036CE0}"/>
              </a:ext>
            </a:extLst>
          </p:cNvPr>
          <p:cNvGrpSpPr/>
          <p:nvPr/>
        </p:nvGrpSpPr>
        <p:grpSpPr>
          <a:xfrm>
            <a:off x="1600201" y="1866900"/>
            <a:ext cx="7681893" cy="1440467"/>
            <a:chOff x="1600201" y="1866900"/>
            <a:chExt cx="7681893" cy="1440467"/>
          </a:xfrm>
        </p:grpSpPr>
        <p:sp>
          <p:nvSpPr>
            <p:cNvPr id="14" name="TextBox 14"/>
            <p:cNvSpPr txBox="1"/>
            <p:nvPr/>
          </p:nvSpPr>
          <p:spPr>
            <a:xfrm>
              <a:off x="1738295" y="2507148"/>
              <a:ext cx="7543799" cy="8002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600" b="0" i="0" dirty="0">
                  <a:solidFill>
                    <a:srgbClr val="081C36"/>
                  </a:solidFill>
                  <a:effectLst/>
                  <a:latin typeface="Google Sans"/>
                </a:rPr>
                <a:t>financial statements that express each line item as a percentage of a base figure</a:t>
              </a:r>
            </a:p>
          </p:txBody>
        </p:sp>
        <p:sp>
          <p:nvSpPr>
            <p:cNvPr id="15" name="TextBox 15">
              <a:hlinkClick r:id="rId4" action="ppaction://hlinksldjump"/>
            </p:cNvPr>
            <p:cNvSpPr txBox="1"/>
            <p:nvPr/>
          </p:nvSpPr>
          <p:spPr>
            <a:xfrm>
              <a:off x="1600201" y="1866900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Common size statement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020DBA-DA72-A73D-F26D-77FE863C069B}"/>
              </a:ext>
            </a:extLst>
          </p:cNvPr>
          <p:cNvGrpSpPr/>
          <p:nvPr/>
        </p:nvGrpSpPr>
        <p:grpSpPr>
          <a:xfrm>
            <a:off x="1524000" y="3326677"/>
            <a:ext cx="8295426" cy="1337556"/>
            <a:chOff x="1524000" y="3238500"/>
            <a:chExt cx="8295426" cy="1337556"/>
          </a:xfrm>
        </p:grpSpPr>
        <p:sp>
          <p:nvSpPr>
            <p:cNvPr id="16" name="TextBox 16"/>
            <p:cNvSpPr txBox="1"/>
            <p:nvPr/>
          </p:nvSpPr>
          <p:spPr>
            <a:xfrm>
              <a:off x="1524000" y="3857911"/>
              <a:ext cx="8295426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2294" lvl="1" indent="-342900">
                <a:lnSpc>
                  <a:spcPts val="2762"/>
                </a:lnSpc>
                <a:buFont typeface="Arial" panose="020B0604020202020204" pitchFamily="34" charset="0"/>
                <a:buChar char="•"/>
              </a:pPr>
              <a:r>
                <a:rPr lang="en-US" sz="2600" b="0" i="0" dirty="0">
                  <a:solidFill>
                    <a:srgbClr val="081C36"/>
                  </a:solidFill>
                  <a:effectLst/>
                  <a:latin typeface="Google Sans"/>
                </a:rPr>
                <a:t>Indicate the ability of the firm to meet future short-term financial obligations</a:t>
              </a:r>
              <a:endParaRPr lang="en-US" sz="2600" dirty="0">
                <a:solidFill>
                  <a:srgbClr val="000000"/>
                </a:solidFill>
                <a:latin typeface="Google Sans"/>
              </a:endParaRPr>
            </a:p>
          </p:txBody>
        </p:sp>
        <p:sp>
          <p:nvSpPr>
            <p:cNvPr id="17" name="TextBox 17">
              <a:hlinkClick r:id="rId5" action="ppaction://hlinksldjump"/>
            </p:cNvPr>
            <p:cNvSpPr txBox="1"/>
            <p:nvPr/>
          </p:nvSpPr>
          <p:spPr>
            <a:xfrm>
              <a:off x="1600201" y="3238500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Internal liquidity (solvency)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CAB667-DC72-6747-69AC-2842F981289A}"/>
              </a:ext>
            </a:extLst>
          </p:cNvPr>
          <p:cNvGrpSpPr/>
          <p:nvPr/>
        </p:nvGrpSpPr>
        <p:grpSpPr>
          <a:xfrm>
            <a:off x="1602460" y="4671219"/>
            <a:ext cx="8312445" cy="1436452"/>
            <a:chOff x="1602460" y="4671219"/>
            <a:chExt cx="8312445" cy="1436452"/>
          </a:xfrm>
        </p:grpSpPr>
        <p:sp>
          <p:nvSpPr>
            <p:cNvPr id="13" name="TextBox 13"/>
            <p:cNvSpPr txBox="1"/>
            <p:nvPr/>
          </p:nvSpPr>
          <p:spPr>
            <a:xfrm>
              <a:off x="1738295" y="5307452"/>
              <a:ext cx="8176610" cy="8002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600" b="0" i="0" dirty="0">
                  <a:solidFill>
                    <a:srgbClr val="081C36"/>
                  </a:solidFill>
                  <a:effectLst/>
                  <a:latin typeface="Google Sans"/>
                </a:rPr>
                <a:t>indicate how well the management is operating the business</a:t>
              </a:r>
            </a:p>
          </p:txBody>
        </p:sp>
        <p:sp>
          <p:nvSpPr>
            <p:cNvPr id="18" name="TextBox 18">
              <a:hlinkClick r:id="rId6" action="ppaction://hlinksldjump"/>
            </p:cNvPr>
            <p:cNvSpPr txBox="1"/>
            <p:nvPr/>
          </p:nvSpPr>
          <p:spPr>
            <a:xfrm>
              <a:off x="1602460" y="4671219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Operating performance 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1150644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59B43A-708E-7683-77F6-302ED736380D}"/>
              </a:ext>
            </a:extLst>
          </p:cNvPr>
          <p:cNvGrpSpPr/>
          <p:nvPr/>
        </p:nvGrpSpPr>
        <p:grpSpPr>
          <a:xfrm>
            <a:off x="1633331" y="6122218"/>
            <a:ext cx="8119643" cy="2566652"/>
            <a:chOff x="1633331" y="6122218"/>
            <a:chExt cx="8119643" cy="2566652"/>
          </a:xfrm>
        </p:grpSpPr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9C6B4C32-9B8D-22DA-B85D-423053B55376}"/>
                </a:ext>
              </a:extLst>
            </p:cNvPr>
            <p:cNvSpPr txBox="1"/>
            <p:nvPr/>
          </p:nvSpPr>
          <p:spPr>
            <a:xfrm>
              <a:off x="1738295" y="6729359"/>
              <a:ext cx="8014679" cy="19595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600" b="0" i="0" dirty="0">
                  <a:solidFill>
                    <a:srgbClr val="081C36"/>
                  </a:solidFill>
                  <a:effectLst/>
                  <a:latin typeface="Google Sans"/>
                </a:rPr>
                <a:t>is the process of assessing and identifying potential risks or uncertainties that may impact the achievement of objectives or the success of a project, investment, or business operation</a:t>
              </a:r>
            </a:p>
            <a:p>
              <a:pPr marL="458787" lvl="1" indent="-229393">
                <a:lnSpc>
                  <a:spcPts val="2762"/>
                </a:lnSpc>
                <a:buFont typeface="Arial"/>
                <a:buChar char="•"/>
              </a:pPr>
              <a:endParaRPr lang="en-US" sz="2600" dirty="0">
                <a:solidFill>
                  <a:srgbClr val="000000"/>
                </a:solidFill>
                <a:latin typeface="Google Sans"/>
              </a:endParaRPr>
            </a:p>
          </p:txBody>
        </p:sp>
        <p:sp>
          <p:nvSpPr>
            <p:cNvPr id="22" name="TextBox 18">
              <a:hlinkClick r:id="rId11" action="ppaction://hlinksldjump"/>
              <a:extLst>
                <a:ext uri="{FF2B5EF4-FFF2-40B4-BE49-F238E27FC236}">
                  <a16:creationId xmlns:a16="http://schemas.microsoft.com/office/drawing/2014/main" id="{D6BE4575-821E-A5EE-7E87-445B6585C463}"/>
                </a:ext>
              </a:extLst>
            </p:cNvPr>
            <p:cNvSpPr txBox="1"/>
            <p:nvPr/>
          </p:nvSpPr>
          <p:spPr>
            <a:xfrm>
              <a:off x="1633331" y="6122218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Risk analysis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12BDAA-6B95-9E9E-1C56-3B2BF75B1FEF}"/>
              </a:ext>
            </a:extLst>
          </p:cNvPr>
          <p:cNvGrpSpPr/>
          <p:nvPr/>
        </p:nvGrpSpPr>
        <p:grpSpPr>
          <a:xfrm>
            <a:off x="1524000" y="8343900"/>
            <a:ext cx="8605200" cy="1440754"/>
            <a:chOff x="1524000" y="8343900"/>
            <a:chExt cx="8605200" cy="1440754"/>
          </a:xfrm>
        </p:grpSpPr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7D628DB9-05E3-773A-B01B-0E3386EECC66}"/>
                </a:ext>
              </a:extLst>
            </p:cNvPr>
            <p:cNvSpPr txBox="1"/>
            <p:nvPr/>
          </p:nvSpPr>
          <p:spPr>
            <a:xfrm>
              <a:off x="1738295" y="8984435"/>
              <a:ext cx="8390905" cy="8002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600" b="0" i="0" dirty="0">
                  <a:solidFill>
                    <a:srgbClr val="081C36"/>
                  </a:solidFill>
                  <a:effectLst/>
                  <a:latin typeface="Google Sans"/>
                </a:rPr>
                <a:t>the process of evaluating and assessing the growth prospects and performance of a company or investment</a:t>
              </a:r>
            </a:p>
          </p:txBody>
        </p:sp>
        <p:sp>
          <p:nvSpPr>
            <p:cNvPr id="24" name="TextBox 18">
              <a:hlinkClick r:id="rId12" action="ppaction://hlinksldjump"/>
              <a:extLst>
                <a:ext uri="{FF2B5EF4-FFF2-40B4-BE49-F238E27FC236}">
                  <a16:creationId xmlns:a16="http://schemas.microsoft.com/office/drawing/2014/main" id="{649F643B-C54F-7F68-D376-D8316D63D432}"/>
                </a:ext>
              </a:extLst>
            </p:cNvPr>
            <p:cNvSpPr txBox="1"/>
            <p:nvPr/>
          </p:nvSpPr>
          <p:spPr>
            <a:xfrm>
              <a:off x="1524000" y="8343900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Growth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45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667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355084" y="542696"/>
            <a:ext cx="13577828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Common size statement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4" y="8888520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What is a Common-Size Balance Sheet? – 365 Financial Analyst">
            <a:extLst>
              <a:ext uri="{FF2B5EF4-FFF2-40B4-BE49-F238E27FC236}">
                <a16:creationId xmlns:a16="http://schemas.microsoft.com/office/drawing/2014/main" id="{BC4E1B3C-AEF6-73ED-BEE8-5C4B3C84A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21" y="2379357"/>
            <a:ext cx="10101655" cy="739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3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667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>
            <a:hlinkClick r:id="rId5" action="ppaction://hlinksldjump"/>
          </p:cNvPr>
          <p:cNvSpPr txBox="1"/>
          <p:nvPr/>
        </p:nvSpPr>
        <p:spPr>
          <a:xfrm>
            <a:off x="2355084" y="542696"/>
            <a:ext cx="13577828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Common size statement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4" y="8888520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122" name="Picture 2" descr="What is a Common-Size Income Statement? – 365 Financial Analyst">
            <a:extLst>
              <a:ext uri="{FF2B5EF4-FFF2-40B4-BE49-F238E27FC236}">
                <a16:creationId xmlns:a16="http://schemas.microsoft.com/office/drawing/2014/main" id="{9F19AD96-8203-742B-3CA9-69B36AE2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24126"/>
            <a:ext cx="14256512" cy="65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667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545216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Internal liquidity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2866639" y="8044811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646C427-6EE3-4E9B-3E16-F5F5B3D7D023}"/>
              </a:ext>
            </a:extLst>
          </p:cNvPr>
          <p:cNvSpPr txBox="1"/>
          <p:nvPr/>
        </p:nvSpPr>
        <p:spPr>
          <a:xfrm>
            <a:off x="905495" y="2742557"/>
            <a:ext cx="16468105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a) Current ratios: </a:t>
            </a:r>
            <a:r>
              <a:rPr lang="en-US" sz="3200" b="0" i="0" dirty="0">
                <a:effectLst/>
                <a:latin typeface="Google Sans"/>
              </a:rPr>
              <a:t>is a financial metric that measures a firm’s ability to cover its short - term obligations with its short-term assets.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820CC7-0D61-8C22-EED5-B2F991B14D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8443" y="4154031"/>
            <a:ext cx="6315369" cy="1193864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4989346E-81D1-18EC-4BBA-736DBDA6C8A0}"/>
              </a:ext>
            </a:extLst>
          </p:cNvPr>
          <p:cNvSpPr txBox="1"/>
          <p:nvPr/>
        </p:nvSpPr>
        <p:spPr>
          <a:xfrm>
            <a:off x="914401" y="5774484"/>
            <a:ext cx="1600721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b) Quick ratios: </a:t>
            </a:r>
            <a:r>
              <a:rPr lang="en-US" sz="3200" b="0" i="0" dirty="0">
                <a:solidFill>
                  <a:srgbClr val="081C36"/>
                </a:solidFill>
                <a:effectLst/>
                <a:latin typeface="Google Sans"/>
              </a:rPr>
              <a:t>is a financial metric that measures a company's ability to meet its short - term obligations with its most liquid assets</a:t>
            </a:r>
            <a:r>
              <a:rPr lang="en-US" sz="3200" dirty="0">
                <a:solidFill>
                  <a:srgbClr val="081C36"/>
                </a:solidFill>
                <a:latin typeface="Google Sans"/>
              </a:rPr>
              <a:t>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B5EAEF-0731-8BE7-6FDE-DCF68517D6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3782" y="7260991"/>
            <a:ext cx="9828542" cy="14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1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667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545216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Internal liquidity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4145949" y="8663253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646C427-6EE3-4E9B-3E16-F5F5B3D7D023}"/>
              </a:ext>
            </a:extLst>
          </p:cNvPr>
          <p:cNvSpPr txBox="1"/>
          <p:nvPr/>
        </p:nvSpPr>
        <p:spPr>
          <a:xfrm>
            <a:off x="905495" y="2742557"/>
            <a:ext cx="16468105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c) Cash ratios: </a:t>
            </a:r>
            <a:r>
              <a:rPr lang="en-US" sz="3200" b="0" i="0" dirty="0">
                <a:solidFill>
                  <a:srgbClr val="081C36"/>
                </a:solidFill>
                <a:effectLst/>
                <a:latin typeface="Google Sans"/>
              </a:rPr>
              <a:t>is a financial metric that measures a company's ability to cover its short-</a:t>
            </a:r>
          </a:p>
          <a:p>
            <a:pPr algn="l"/>
            <a:r>
              <a:rPr lang="en-US" sz="3200" b="0" i="0" dirty="0">
                <a:solidFill>
                  <a:srgbClr val="081C36"/>
                </a:solidFill>
                <a:effectLst/>
                <a:latin typeface="Google Sans"/>
              </a:rPr>
              <a:t>term liabilities with its most liquid assets</a:t>
            </a:r>
            <a:r>
              <a:rPr lang="en-US" sz="3200" dirty="0">
                <a:solidFill>
                  <a:srgbClr val="081C36"/>
                </a:solidFill>
                <a:latin typeface="Google Sans"/>
              </a:rPr>
              <a:t>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4989346E-81D1-18EC-4BBA-736DBDA6C8A0}"/>
              </a:ext>
            </a:extLst>
          </p:cNvPr>
          <p:cNvSpPr txBox="1"/>
          <p:nvPr/>
        </p:nvSpPr>
        <p:spPr>
          <a:xfrm>
            <a:off x="914401" y="5774484"/>
            <a:ext cx="1600721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d) Receivables Turnover: </a:t>
            </a:r>
            <a:r>
              <a:rPr lang="en-US" sz="3200" b="0" i="0" dirty="0">
                <a:effectLst/>
                <a:latin typeface="Google Sans"/>
              </a:rPr>
              <a:t>is an indicator of how many times, on average, a company collects its accounts receivable during a specific period, usually a year</a:t>
            </a:r>
            <a:r>
              <a:rPr lang="en-US" sz="3200" dirty="0">
                <a:latin typeface="Google Sans"/>
              </a:rPr>
              <a:t>.</a:t>
            </a:r>
            <a:endParaRPr lang="en-US" sz="3200" b="0" i="0" dirty="0">
              <a:effectLst/>
              <a:latin typeface="Google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9C7F4-27D7-D6C4-1890-E77C13AA24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2740" y="3884868"/>
            <a:ext cx="8763000" cy="16888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2D962E-EC30-3B9C-021C-FFC7883892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5200" y="6876943"/>
            <a:ext cx="11777920" cy="27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59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3821430" y="6055702"/>
            <a:ext cx="4791997" cy="4775719"/>
            <a:chOff x="0" y="0"/>
            <a:chExt cx="6389330" cy="6367625"/>
          </a:xfrm>
        </p:grpSpPr>
        <p:sp>
          <p:nvSpPr>
            <p:cNvPr id="12" name="Freeform 12"/>
            <p:cNvSpPr/>
            <p:nvPr/>
          </p:nvSpPr>
          <p:spPr>
            <a:xfrm>
              <a:off x="0" y="338421"/>
              <a:ext cx="6389330" cy="6029204"/>
            </a:xfrm>
            <a:custGeom>
              <a:avLst/>
              <a:gdLst/>
              <a:ahLst/>
              <a:cxnLst/>
              <a:rect l="l" t="t" r="r" b="b"/>
              <a:pathLst>
                <a:path w="6389330" h="6029204">
                  <a:moveTo>
                    <a:pt x="0" y="0"/>
                  </a:moveTo>
                  <a:lnTo>
                    <a:pt x="6389330" y="0"/>
                  </a:lnTo>
                  <a:lnTo>
                    <a:pt x="6389330" y="6029204"/>
                  </a:lnTo>
                  <a:lnTo>
                    <a:pt x="0" y="6029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 rot="-203414">
              <a:off x="1228888" y="24588"/>
              <a:ext cx="868401" cy="1245020"/>
            </a:xfrm>
            <a:custGeom>
              <a:avLst/>
              <a:gdLst/>
              <a:ahLst/>
              <a:cxnLst/>
              <a:rect l="l" t="t" r="r" b="b"/>
              <a:pathLst>
                <a:path w="868401" h="1245020">
                  <a:moveTo>
                    <a:pt x="0" y="0"/>
                  </a:moveTo>
                  <a:lnTo>
                    <a:pt x="868401" y="0"/>
                  </a:lnTo>
                  <a:lnTo>
                    <a:pt x="868401" y="1245019"/>
                  </a:lnTo>
                  <a:lnTo>
                    <a:pt x="0" y="1245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Members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A417402-5508-4D3D-E8ED-0406B9E85D00}"/>
              </a:ext>
            </a:extLst>
          </p:cNvPr>
          <p:cNvGrpSpPr/>
          <p:nvPr/>
        </p:nvGrpSpPr>
        <p:grpSpPr>
          <a:xfrm>
            <a:off x="4115736" y="3221446"/>
            <a:ext cx="10766884" cy="3642068"/>
            <a:chOff x="748450" y="1269539"/>
            <a:chExt cx="4228484" cy="143936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6CF8C44-FD38-20E9-B894-E059A35A8C4B}"/>
                </a:ext>
              </a:extLst>
            </p:cNvPr>
            <p:cNvGrpSpPr/>
            <p:nvPr/>
          </p:nvGrpSpPr>
          <p:grpSpPr>
            <a:xfrm>
              <a:off x="748450" y="1269539"/>
              <a:ext cx="1246674" cy="1439368"/>
              <a:chOff x="748450" y="1269539"/>
              <a:chExt cx="1246674" cy="143936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6765DF-2713-ED68-97F2-C1C9480B4204}"/>
                  </a:ext>
                </a:extLst>
              </p:cNvPr>
              <p:cNvSpPr txBox="1"/>
              <p:nvPr/>
            </p:nvSpPr>
            <p:spPr>
              <a:xfrm>
                <a:off x="748450" y="2489964"/>
                <a:ext cx="1246674" cy="21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accent3"/>
                    </a:solidFill>
                    <a:latin typeface="Montserrat" panose="00000500000000000000" pitchFamily="2" charset="0"/>
                  </a:rPr>
                  <a:t>Lê Thanh Phúc</a:t>
                </a:r>
              </a:p>
            </p:txBody>
          </p:sp>
          <p:pic>
            <p:nvPicPr>
              <p:cNvPr id="51" name="!!1">
                <a:extLst>
                  <a:ext uri="{FF2B5EF4-FFF2-40B4-BE49-F238E27FC236}">
                    <a16:creationId xmlns:a16="http://schemas.microsoft.com/office/drawing/2014/main" id="{5FBFE62A-4B66-65DC-5E68-C63858FDC1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867787" y="1269539"/>
                <a:ext cx="1008000" cy="1008000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B0703CF-7EA2-3013-6615-F17F2C700D7B}"/>
                </a:ext>
              </a:extLst>
            </p:cNvPr>
            <p:cNvGrpSpPr/>
            <p:nvPr/>
          </p:nvGrpSpPr>
          <p:grpSpPr>
            <a:xfrm>
              <a:off x="3172306" y="1274406"/>
              <a:ext cx="1804628" cy="1434501"/>
              <a:chOff x="3172306" y="1274406"/>
              <a:chExt cx="1804628" cy="1434501"/>
            </a:xfrm>
          </p:grpSpPr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DD927EDA-71AD-C632-78AB-7CB3A552B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70620" y="1274406"/>
                <a:ext cx="1008000" cy="1008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F04DDB-948C-7F3C-7E24-732927FC312D}"/>
                  </a:ext>
                </a:extLst>
              </p:cNvPr>
              <p:cNvSpPr txBox="1"/>
              <p:nvPr/>
            </p:nvSpPr>
            <p:spPr>
              <a:xfrm>
                <a:off x="3172306" y="2489964"/>
                <a:ext cx="1804628" cy="21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accent3"/>
                    </a:solidFill>
                    <a:latin typeface="Montserrat" panose="00000500000000000000" pitchFamily="2" charset="0"/>
                  </a:rPr>
                  <a:t>NGUYỄN TIẾN DŨNG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667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545216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Internal liquidity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4145949" y="8663253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646C427-6EE3-4E9B-3E16-F5F5B3D7D023}"/>
              </a:ext>
            </a:extLst>
          </p:cNvPr>
          <p:cNvSpPr txBox="1"/>
          <p:nvPr/>
        </p:nvSpPr>
        <p:spPr>
          <a:xfrm>
            <a:off x="905495" y="2742557"/>
            <a:ext cx="16468105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e) Inventory turnover: </a:t>
            </a:r>
            <a:r>
              <a:rPr lang="en-US" sz="3200" b="0" i="0" dirty="0">
                <a:effectLst/>
                <a:latin typeface="Google Sans"/>
              </a:rPr>
              <a:t>indicates the number of times a company sells and replaces its inventory during a specific period, typically a year.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4989346E-81D1-18EC-4BBA-736DBDA6C8A0}"/>
              </a:ext>
            </a:extLst>
          </p:cNvPr>
          <p:cNvSpPr txBox="1"/>
          <p:nvPr/>
        </p:nvSpPr>
        <p:spPr>
          <a:xfrm>
            <a:off x="914400" y="5774484"/>
            <a:ext cx="16436339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f) Cash </a:t>
            </a:r>
            <a:r>
              <a:rPr lang="en-US" sz="3200" b="1" i="0" dirty="0" err="1">
                <a:effectLst/>
                <a:latin typeface="Google Sans"/>
              </a:rPr>
              <a:t>convertion</a:t>
            </a:r>
            <a:r>
              <a:rPr lang="en-US" sz="3200" b="1" i="0" dirty="0">
                <a:effectLst/>
                <a:latin typeface="Google Sans"/>
              </a:rPr>
              <a:t> cycle: </a:t>
            </a:r>
            <a:r>
              <a:rPr lang="en-US" sz="3200" i="0" dirty="0">
                <a:effectLst/>
                <a:latin typeface="Google Sans"/>
              </a:rPr>
              <a:t>It represents the number of days it takes for a company to sell inventory, collect receivables, and pay its accounts payable.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33EE9-877B-52AC-B2D9-784DBDD23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4641" y="3843753"/>
            <a:ext cx="12506729" cy="1791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E38C38-D003-E3B1-810D-8A80661146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4457" y="7456025"/>
            <a:ext cx="12249761" cy="18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67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7B9E4-8349-5FCD-5EE2-BC89EC2C6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-31816"/>
            <a:ext cx="8077200" cy="101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85137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1905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C5403-2A34-6DD4-F53D-DA33BF4FA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186257"/>
            <a:ext cx="11201400" cy="99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6706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781733"/>
            <a:ext cx="9009410" cy="1466167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495" y="2552699"/>
            <a:ext cx="9009410" cy="6597974"/>
            <a:chOff x="0" y="0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61150" y="657204"/>
            <a:ext cx="7087021" cy="8045795"/>
            <a:chOff x="0" y="0"/>
            <a:chExt cx="2585364" cy="29351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935128"/>
            </a:xfrm>
            <a:custGeom>
              <a:avLst/>
              <a:gdLst/>
              <a:ahLst/>
              <a:cxnLst/>
              <a:rect l="l" t="t" r="r" b="b"/>
              <a:pathLst>
                <a:path w="2585364" h="2935128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626673" y="1011978"/>
            <a:ext cx="6355975" cy="7351955"/>
            <a:chOff x="0" y="0"/>
            <a:chExt cx="8474633" cy="9802607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 t="11443" b="11443"/>
            <a:stretch>
              <a:fillRect/>
            </a:stretch>
          </p:blipFill>
          <p:spPr>
            <a:xfrm>
              <a:off x="0" y="0"/>
              <a:ext cx="8474633" cy="9802607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1033191" y="722718"/>
            <a:ext cx="8614426" cy="1222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6000" dirty="0">
                <a:solidFill>
                  <a:srgbClr val="003EA8"/>
                </a:solidFill>
                <a:latin typeface="Muli Bold"/>
              </a:rPr>
              <a:t>Operating performance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979D7A-B2AE-78E7-88FF-CAB0FA8C17BF}"/>
              </a:ext>
            </a:extLst>
          </p:cNvPr>
          <p:cNvGrpSpPr/>
          <p:nvPr/>
        </p:nvGrpSpPr>
        <p:grpSpPr>
          <a:xfrm>
            <a:off x="1713916" y="2959270"/>
            <a:ext cx="8314704" cy="1009580"/>
            <a:chOff x="1713916" y="2959270"/>
            <a:chExt cx="8314704" cy="1009580"/>
          </a:xfrm>
        </p:grpSpPr>
        <p:sp>
          <p:nvSpPr>
            <p:cNvPr id="14" name="TextBox 14"/>
            <p:cNvSpPr txBox="1"/>
            <p:nvPr/>
          </p:nvSpPr>
          <p:spPr>
            <a:xfrm>
              <a:off x="1852010" y="3599518"/>
              <a:ext cx="8176610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Arial" panose="020B0604020202020204" pitchFamily="34" charset="0"/>
                </a:rPr>
                <a:t>examine how the management uses its assets and capital</a:t>
              </a:r>
              <a:endParaRPr lang="en-US" sz="2400" b="0" i="0" dirty="0">
                <a:solidFill>
                  <a:srgbClr val="081C36"/>
                </a:solidFill>
                <a:effectLst/>
                <a:latin typeface="SegoeuiPc"/>
              </a:endParaRPr>
            </a:p>
          </p:txBody>
        </p:sp>
        <p:sp>
          <p:nvSpPr>
            <p:cNvPr id="15" name="TextBox 15">
              <a:hlinkClick r:id="rId4" action="ppaction://hlinksldjump"/>
            </p:cNvPr>
            <p:cNvSpPr txBox="1"/>
            <p:nvPr/>
          </p:nvSpPr>
          <p:spPr>
            <a:xfrm>
              <a:off x="1713916" y="2959270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Operating efficiency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8840B8-3052-3930-E1D3-25AC1068C252}"/>
              </a:ext>
            </a:extLst>
          </p:cNvPr>
          <p:cNvGrpSpPr/>
          <p:nvPr/>
        </p:nvGrpSpPr>
        <p:grpSpPr>
          <a:xfrm>
            <a:off x="1610574" y="5025144"/>
            <a:ext cx="8295426" cy="1337556"/>
            <a:chOff x="1610574" y="5025144"/>
            <a:chExt cx="8295426" cy="1337556"/>
          </a:xfrm>
        </p:grpSpPr>
        <p:sp>
          <p:nvSpPr>
            <p:cNvPr id="16" name="TextBox 16"/>
            <p:cNvSpPr txBox="1"/>
            <p:nvPr/>
          </p:nvSpPr>
          <p:spPr>
            <a:xfrm>
              <a:off x="1610574" y="5644555"/>
              <a:ext cx="8295426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2294" lvl="1" indent="-342900">
                <a:lnSpc>
                  <a:spcPts val="2762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Arial" panose="020B0604020202020204" pitchFamily="34" charset="0"/>
                </a:rPr>
                <a:t>analyze the profits as a percentage of sales and as a percentage of assets and capital employed.</a:t>
              </a:r>
              <a:endParaRPr lang="en-US" sz="2124" dirty="0">
                <a:solidFill>
                  <a:srgbClr val="000000"/>
                </a:solidFill>
                <a:latin typeface="Cabin"/>
              </a:endParaRPr>
            </a:p>
          </p:txBody>
        </p:sp>
        <p:sp>
          <p:nvSpPr>
            <p:cNvPr id="17" name="TextBox 17">
              <a:hlinkClick r:id="rId5" action="ppaction://hlinksldjump"/>
            </p:cNvPr>
            <p:cNvSpPr txBox="1"/>
            <p:nvPr/>
          </p:nvSpPr>
          <p:spPr>
            <a:xfrm>
              <a:off x="1686775" y="5025144"/>
              <a:ext cx="7049082" cy="560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 panose="020B0604020202020204" charset="0"/>
                </a:rPr>
                <a:t>Operating</a:t>
              </a:r>
              <a:r>
                <a:rPr lang="en-US" sz="3500" dirty="0">
                  <a:solidFill>
                    <a:srgbClr val="003EA8"/>
                  </a:solidFill>
                  <a:latin typeface="Google Sans"/>
                </a:rPr>
                <a:t> </a:t>
              </a:r>
              <a:r>
                <a:rPr lang="en-US" sz="3500" dirty="0">
                  <a:solidFill>
                    <a:srgbClr val="003EA8"/>
                  </a:solidFill>
                  <a:latin typeface="Muli Bold" panose="020B0604020202020204" charset="0"/>
                </a:rPr>
                <a:t>profitability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1150644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82F0B668-EB13-2603-7268-6768F1A6A1BC}"/>
              </a:ext>
            </a:extLst>
          </p:cNvPr>
          <p:cNvSpPr txBox="1"/>
          <p:nvPr/>
        </p:nvSpPr>
        <p:spPr>
          <a:xfrm>
            <a:off x="2163383" y="6591300"/>
            <a:ext cx="6896682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solidFill>
                  <a:srgbClr val="081C36"/>
                </a:solidFill>
                <a:latin typeface="Google Sans"/>
              </a:rPr>
              <a:t>1) T</a:t>
            </a:r>
            <a:r>
              <a:rPr lang="en-US" sz="3000" b="1" i="0" dirty="0">
                <a:effectLst/>
                <a:latin typeface="Google Sans"/>
              </a:rPr>
              <a:t>he rate of profit on sales (profit margin)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73D50C67-734F-7736-0BFA-7766CB479709}"/>
              </a:ext>
            </a:extLst>
          </p:cNvPr>
          <p:cNvSpPr txBox="1"/>
          <p:nvPr/>
        </p:nvSpPr>
        <p:spPr>
          <a:xfrm>
            <a:off x="2163383" y="7434727"/>
            <a:ext cx="7895017" cy="547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2) T</a:t>
            </a:r>
            <a:r>
              <a:rPr lang="en-US" sz="3000" b="1" i="0" dirty="0">
                <a:effectLst/>
                <a:latin typeface="Google Sans"/>
              </a:rPr>
              <a:t>he percentage return on capital employed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18680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13091" y="221651"/>
            <a:ext cx="13191618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Operating efficiency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649748" y="8854444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646C427-6EE3-4E9B-3E16-F5F5B3D7D023}"/>
              </a:ext>
            </a:extLst>
          </p:cNvPr>
          <p:cNvSpPr txBox="1"/>
          <p:nvPr/>
        </p:nvSpPr>
        <p:spPr>
          <a:xfrm>
            <a:off x="905495" y="1663353"/>
            <a:ext cx="16468105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a) Total access turnover: </a:t>
            </a:r>
            <a:r>
              <a:rPr lang="en-US" sz="3200" b="0" i="0" dirty="0">
                <a:effectLst/>
                <a:latin typeface="Google Sans"/>
              </a:rPr>
              <a:t>is a financial ratio that measures a company's efficiency in using its total assets to generate revenue.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4989346E-81D1-18EC-4BBA-736DBDA6C8A0}"/>
              </a:ext>
            </a:extLst>
          </p:cNvPr>
          <p:cNvSpPr txBox="1"/>
          <p:nvPr/>
        </p:nvSpPr>
        <p:spPr>
          <a:xfrm>
            <a:off x="914400" y="4141975"/>
            <a:ext cx="1646810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b)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Net fixed access turnover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: </a:t>
            </a:r>
            <a:r>
              <a:rPr lang="en-US" sz="3200" b="0" i="0" dirty="0">
                <a:effectLst/>
                <a:latin typeface="Google Sans"/>
              </a:rPr>
              <a:t>is a financial ratio that measures a company's efficiency in generating sales from its net fixed assets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CC160-CBD2-6BF7-E0E2-E528AA3B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142" y="2773631"/>
            <a:ext cx="10081949" cy="12761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62AD92-F105-B460-47EA-6D2A480A7D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9011" y="5195883"/>
            <a:ext cx="9518209" cy="1315691"/>
          </a:xfrm>
          <a:prstGeom prst="rect">
            <a:avLst/>
          </a:prstGeom>
        </p:spPr>
      </p:pic>
      <p:sp>
        <p:nvSpPr>
          <p:cNvPr id="21" name="TextBox 14">
            <a:extLst>
              <a:ext uri="{FF2B5EF4-FFF2-40B4-BE49-F238E27FC236}">
                <a16:creationId xmlns:a16="http://schemas.microsoft.com/office/drawing/2014/main" id="{10316D1B-BD04-38C1-987C-DACA2E6779F1}"/>
              </a:ext>
            </a:extLst>
          </p:cNvPr>
          <p:cNvSpPr txBox="1"/>
          <p:nvPr/>
        </p:nvSpPr>
        <p:spPr>
          <a:xfrm>
            <a:off x="914400" y="6620597"/>
            <a:ext cx="15649893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c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Equity turnover: </a:t>
            </a:r>
            <a:r>
              <a:rPr lang="en-US" sz="3200" b="0" i="0" dirty="0">
                <a:effectLst/>
                <a:latin typeface="Google Sans"/>
              </a:rPr>
              <a:t>is a financial ratio that measures a company's ability to generate sales from its equity (shareholders' equity).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5D20AD-2808-952C-EF35-1AF4C7DE8D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9795" y="7760678"/>
            <a:ext cx="9518210" cy="15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28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Operating profitability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2866639" y="8044811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646C427-6EE3-4E9B-3E16-F5F5B3D7D023}"/>
              </a:ext>
            </a:extLst>
          </p:cNvPr>
          <p:cNvSpPr txBox="1"/>
          <p:nvPr/>
        </p:nvSpPr>
        <p:spPr>
          <a:xfrm>
            <a:off x="958525" y="1235070"/>
            <a:ext cx="849759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1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T</a:t>
            </a:r>
            <a:r>
              <a:rPr lang="en-US" sz="3200" b="1" i="0" dirty="0">
                <a:effectLst/>
                <a:latin typeface="Google Sans"/>
              </a:rPr>
              <a:t>he rate of profit on sales (profit margin)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4989346E-81D1-18EC-4BBA-736DBDA6C8A0}"/>
              </a:ext>
            </a:extLst>
          </p:cNvPr>
          <p:cNvSpPr txBox="1"/>
          <p:nvPr/>
        </p:nvSpPr>
        <p:spPr>
          <a:xfrm>
            <a:off x="1447800" y="1866900"/>
            <a:ext cx="1600721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a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Gross profit margin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:</a:t>
            </a:r>
            <a:r>
              <a:rPr lang="en-US" sz="3200" dirty="0">
                <a:solidFill>
                  <a:srgbClr val="081C36"/>
                </a:solidFill>
                <a:latin typeface="Google Sans"/>
              </a:rPr>
              <a:t> </a:t>
            </a:r>
            <a:r>
              <a:rPr lang="en-US" sz="3200" b="0" i="0" dirty="0">
                <a:effectLst/>
                <a:latin typeface="Google Sans"/>
              </a:rPr>
              <a:t>is a financial metric that expresses the percentage of revenue that exceeds the cost of goods sold (COGS).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486F83-F8CA-193F-7633-223DDB9FD3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1186" y="2853956"/>
            <a:ext cx="8313862" cy="1351639"/>
          </a:xfrm>
          <a:prstGeom prst="rect">
            <a:avLst/>
          </a:prstGeom>
        </p:spPr>
      </p:pic>
      <p:sp>
        <p:nvSpPr>
          <p:cNvPr id="25" name="TextBox 14">
            <a:extLst>
              <a:ext uri="{FF2B5EF4-FFF2-40B4-BE49-F238E27FC236}">
                <a16:creationId xmlns:a16="http://schemas.microsoft.com/office/drawing/2014/main" id="{F9FE0285-EDD8-1FF5-040B-ADB0D39CCB13}"/>
              </a:ext>
            </a:extLst>
          </p:cNvPr>
          <p:cNvSpPr txBox="1"/>
          <p:nvPr/>
        </p:nvSpPr>
        <p:spPr>
          <a:xfrm>
            <a:off x="1447800" y="4305300"/>
            <a:ext cx="1600721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b)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Operating profit margin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:</a:t>
            </a:r>
            <a:r>
              <a:rPr lang="en-US" sz="3200" dirty="0">
                <a:solidFill>
                  <a:srgbClr val="081C36"/>
                </a:solidFill>
                <a:latin typeface="Google Sans"/>
              </a:rPr>
              <a:t> </a:t>
            </a:r>
            <a:r>
              <a:rPr lang="en-US" sz="3200" b="0" i="0" dirty="0">
                <a:effectLst/>
                <a:latin typeface="Google Sans"/>
              </a:rPr>
              <a:t>is a financial metric that measures the profitability of a company's core operating activities.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248EC9-4F1A-5E18-9ACA-7D4CA64B5E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0382" y="5339480"/>
            <a:ext cx="9087233" cy="1371218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2F252D2F-2EFD-A976-34DD-26ADFC172038}"/>
              </a:ext>
            </a:extLst>
          </p:cNvPr>
          <p:cNvSpPr txBox="1"/>
          <p:nvPr/>
        </p:nvSpPr>
        <p:spPr>
          <a:xfrm>
            <a:off x="1447800" y="6706942"/>
            <a:ext cx="1600721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c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Net profit margin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: </a:t>
            </a:r>
            <a:r>
              <a:rPr lang="en-US" sz="3200" b="0" i="0" dirty="0">
                <a:effectLst/>
                <a:latin typeface="Google Sans"/>
              </a:rPr>
              <a:t>is a financial metric that measures the percentage of profit a company earns from its total revenue after deducting all expenses, including taxes and interest.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6C5BAF3-6B46-D429-225E-D670A3F0B7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3805" y="7879330"/>
            <a:ext cx="7315199" cy="13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5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Operating profitability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2866639" y="8044811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646C427-6EE3-4E9B-3E16-F5F5B3D7D023}"/>
              </a:ext>
            </a:extLst>
          </p:cNvPr>
          <p:cNvSpPr txBox="1"/>
          <p:nvPr/>
        </p:nvSpPr>
        <p:spPr>
          <a:xfrm>
            <a:off x="958525" y="1235070"/>
            <a:ext cx="849759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2) </a:t>
            </a:r>
            <a:r>
              <a:rPr lang="en-US" sz="3200" b="1" dirty="0">
                <a:latin typeface="Google Sans"/>
              </a:rPr>
              <a:t>T</a:t>
            </a:r>
            <a:r>
              <a:rPr lang="en-US" sz="3200" b="1" i="0" dirty="0">
                <a:effectLst/>
                <a:latin typeface="Google Sans"/>
              </a:rPr>
              <a:t>he percentage return on capital employed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4989346E-81D1-18EC-4BBA-736DBDA6C8A0}"/>
              </a:ext>
            </a:extLst>
          </p:cNvPr>
          <p:cNvSpPr txBox="1"/>
          <p:nvPr/>
        </p:nvSpPr>
        <p:spPr>
          <a:xfrm>
            <a:off x="1447800" y="1866900"/>
            <a:ext cx="1600721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a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Return on total capital:</a:t>
            </a:r>
            <a:r>
              <a:rPr lang="en-US" sz="3200" dirty="0">
                <a:solidFill>
                  <a:srgbClr val="081C36"/>
                </a:solidFill>
                <a:latin typeface="Google Sans"/>
              </a:rPr>
              <a:t>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is a financial metric that measures a company's profitability in relation to its total capital, which includes both debt and equity.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F9FE0285-EDD8-1FF5-040B-ADB0D39CCB13}"/>
              </a:ext>
            </a:extLst>
          </p:cNvPr>
          <p:cNvSpPr txBox="1"/>
          <p:nvPr/>
        </p:nvSpPr>
        <p:spPr>
          <a:xfrm>
            <a:off x="1447800" y="4305300"/>
            <a:ext cx="1600721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b) Return on total capital including leases:</a:t>
            </a:r>
            <a:r>
              <a:rPr lang="en-US" sz="3200" dirty="0">
                <a:solidFill>
                  <a:srgbClr val="081C36"/>
                </a:solidFill>
                <a:latin typeface="Google Sans"/>
              </a:rPr>
              <a:t> </a:t>
            </a:r>
            <a:r>
              <a:rPr lang="en-US" sz="3200" b="0" i="0" dirty="0">
                <a:effectLst/>
                <a:latin typeface="Google Sans"/>
              </a:rPr>
              <a:t>provides a more comprehensive view of a company's return on all forms of capital, including the impact of lease financing.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01555A-691D-0568-1248-518D050C0A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5975" y="2950776"/>
            <a:ext cx="11720294" cy="1192591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3425A8B1-E194-69AC-41B5-9E7BC99FE5AB}"/>
              </a:ext>
            </a:extLst>
          </p:cNvPr>
          <p:cNvSpPr txBox="1"/>
          <p:nvPr/>
        </p:nvSpPr>
        <p:spPr>
          <a:xfrm>
            <a:off x="1789814" y="5681694"/>
            <a:ext cx="92202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-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 Multiple of Forthcoming Minimum Leases Payments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6D4858E9-83AF-C0C8-C171-E4E12BC84066}"/>
              </a:ext>
            </a:extLst>
          </p:cNvPr>
          <p:cNvSpPr txBox="1"/>
          <p:nvPr/>
        </p:nvSpPr>
        <p:spPr>
          <a:xfrm>
            <a:off x="1790699" y="6577043"/>
            <a:ext cx="14706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- Discounted Value of Future Minimum Leases Payments at the Cost of Long Term Debt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E299CCBE-D1C4-F598-07D9-BCD0009A3C5D}"/>
              </a:ext>
            </a:extLst>
          </p:cNvPr>
          <p:cNvSpPr txBox="1"/>
          <p:nvPr/>
        </p:nvSpPr>
        <p:spPr>
          <a:xfrm>
            <a:off x="1789814" y="7536672"/>
            <a:ext cx="67818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- Handling Lump Sum “Later” Payments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177319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5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7B9E4-8349-5FCD-5EE2-BC89EC2C6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-31816"/>
            <a:ext cx="8077200" cy="101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26194"/>
      </p:ext>
    </p:extLst>
  </p:cSld>
  <p:clrMapOvr>
    <a:masterClrMapping/>
  </p:clrMapOvr>
  <p:transition spd="med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1905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C5403-2A34-6DD4-F53D-DA33BF4FA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186257"/>
            <a:ext cx="11201400" cy="99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6783"/>
      </p:ext>
    </p:extLst>
  </p:cSld>
  <p:clrMapOvr>
    <a:masterClrMapping/>
  </p:clrMapOvr>
  <p:transition spd="med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Operating profitability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646C427-6EE3-4E9B-3E16-F5F5B3D7D023}"/>
              </a:ext>
            </a:extLst>
          </p:cNvPr>
          <p:cNvSpPr txBox="1"/>
          <p:nvPr/>
        </p:nvSpPr>
        <p:spPr>
          <a:xfrm>
            <a:off x="958525" y="1235070"/>
            <a:ext cx="849759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2) </a:t>
            </a:r>
            <a:r>
              <a:rPr lang="en-US" sz="3200" b="1" dirty="0">
                <a:latin typeface="Google Sans"/>
              </a:rPr>
              <a:t>T</a:t>
            </a:r>
            <a:r>
              <a:rPr lang="en-US" sz="3200" b="1" i="0" dirty="0">
                <a:effectLst/>
                <a:latin typeface="Google Sans"/>
              </a:rPr>
              <a:t>he percentage return on capital employed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F9FE0285-EDD8-1FF5-040B-ADB0D39CCB13}"/>
              </a:ext>
            </a:extLst>
          </p:cNvPr>
          <p:cNvSpPr txBox="1"/>
          <p:nvPr/>
        </p:nvSpPr>
        <p:spPr>
          <a:xfrm>
            <a:off x="1447800" y="1876885"/>
            <a:ext cx="161544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c) Implied interest for leased assets:</a:t>
            </a:r>
            <a:r>
              <a:rPr lang="en-US" sz="3200" dirty="0">
                <a:solidFill>
                  <a:srgbClr val="081C36"/>
                </a:solidFill>
                <a:latin typeface="Google Sans"/>
              </a:rPr>
              <a:t> </a:t>
            </a:r>
            <a:r>
              <a:rPr lang="en-US" sz="3200" b="0" i="0" dirty="0">
                <a:effectLst/>
                <a:latin typeface="Google Sans"/>
              </a:rPr>
              <a:t>is the interest rate that, when applied to the future lease payments, results in a present value equal to the initial carrying amount (cost) of the leased asset.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425A8B1-E194-69AC-41B5-9E7BC99FE5AB}"/>
              </a:ext>
            </a:extLst>
          </p:cNvPr>
          <p:cNvSpPr txBox="1"/>
          <p:nvPr/>
        </p:nvSpPr>
        <p:spPr>
          <a:xfrm>
            <a:off x="1524000" y="3103880"/>
            <a:ext cx="959447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- Implied Interest in ROTC Calculation for Leased Assets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CB5F732E-E64D-B1E1-2EB0-46931DB75113}"/>
              </a:ext>
            </a:extLst>
          </p:cNvPr>
          <p:cNvSpPr txBox="1"/>
          <p:nvPr/>
        </p:nvSpPr>
        <p:spPr>
          <a:xfrm>
            <a:off x="1524000" y="3777615"/>
            <a:ext cx="161544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0" i="0" dirty="0">
                <a:effectLst/>
                <a:latin typeface="Google Sans"/>
              </a:rPr>
              <a:t>Two estimation techniques are mentioned: a rule-of-thumb approach and an interest rate applied to the discounted value of minimum lease payments.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B4253583-6989-66CE-2630-97343F8E9519}"/>
              </a:ext>
            </a:extLst>
          </p:cNvPr>
          <p:cNvSpPr txBox="1"/>
          <p:nvPr/>
        </p:nvSpPr>
        <p:spPr>
          <a:xfrm>
            <a:off x="1828897" y="4838700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+ Rule–of–thumb approach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234AEBD-7595-D048-8819-B049FA50176A}"/>
              </a:ext>
            </a:extLst>
          </p:cNvPr>
          <p:cNvSpPr txBox="1"/>
          <p:nvPr/>
        </p:nvSpPr>
        <p:spPr>
          <a:xfrm>
            <a:off x="1840291" y="5522999"/>
            <a:ext cx="161544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0" i="0" dirty="0">
                <a:effectLst/>
                <a:latin typeface="Google Sans"/>
              </a:rPr>
              <a:t>You are considering buying a used truck. You know that the lease cost of a similar truck is about $500 per month.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3A21565-5416-F87A-3507-9674E8091007}"/>
              </a:ext>
            </a:extLst>
          </p:cNvPr>
          <p:cNvSpPr txBox="1"/>
          <p:nvPr/>
        </p:nvSpPr>
        <p:spPr>
          <a:xfrm>
            <a:off x="1828897" y="6764107"/>
            <a:ext cx="127254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+ Interest rate applied to the discounted value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of 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minimum lease payments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0A7B6C03-4B70-AFB4-9708-F742844327D8}"/>
              </a:ext>
            </a:extLst>
          </p:cNvPr>
          <p:cNvSpPr txBox="1"/>
          <p:nvPr/>
        </p:nvSpPr>
        <p:spPr>
          <a:xfrm>
            <a:off x="1828800" y="7464742"/>
            <a:ext cx="161544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0" i="0" dirty="0">
                <a:effectLst/>
                <a:latin typeface="Google Sans"/>
              </a:rPr>
              <a:t>You are considering buying a piece of manufacturing equipment with a 3-year lease, with monthly payments of $2,000. You plan to use the equipment for 5 years and sell it for $5,000. You want to calculate the purchase price based on a 10% discount rate.</a:t>
            </a:r>
          </a:p>
        </p:txBody>
      </p:sp>
    </p:spTree>
    <p:extLst>
      <p:ext uri="{BB962C8B-B14F-4D97-AF65-F5344CB8AC3E}">
        <p14:creationId xmlns:p14="http://schemas.microsoft.com/office/powerpoint/2010/main" val="3919505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  <p:bldP spid="6" grpId="0"/>
      <p:bldP spid="18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Freeform 10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921407-4156-DF4C-E3C8-1CDDB09799BB}"/>
              </a:ext>
            </a:extLst>
          </p:cNvPr>
          <p:cNvGrpSpPr/>
          <p:nvPr/>
        </p:nvGrpSpPr>
        <p:grpSpPr>
          <a:xfrm>
            <a:off x="5939147" y="1663274"/>
            <a:ext cx="6409705" cy="1871892"/>
            <a:chOff x="5939147" y="1663274"/>
            <a:chExt cx="6409705" cy="1871892"/>
          </a:xfrm>
        </p:grpSpPr>
        <p:grpSp>
          <p:nvGrpSpPr>
            <p:cNvPr id="3" name="Group 3"/>
            <p:cNvGrpSpPr/>
            <p:nvPr/>
          </p:nvGrpSpPr>
          <p:grpSpPr>
            <a:xfrm>
              <a:off x="5939147" y="1663274"/>
              <a:ext cx="6409705" cy="1871892"/>
              <a:chOff x="0" y="0"/>
              <a:chExt cx="5997128" cy="127820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997129" cy="1278204"/>
              </a:xfrm>
              <a:custGeom>
                <a:avLst/>
                <a:gdLst/>
                <a:ahLst/>
                <a:cxnLst/>
                <a:rect l="l" t="t" r="r" b="b"/>
                <a:pathLst>
                  <a:path w="5997129" h="1278204">
                    <a:moveTo>
                      <a:pt x="0" y="0"/>
                    </a:moveTo>
                    <a:lnTo>
                      <a:pt x="5997129" y="0"/>
                    </a:lnTo>
                    <a:lnTo>
                      <a:pt x="5997129" y="1278204"/>
                    </a:lnTo>
                    <a:lnTo>
                      <a:pt x="0" y="12782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51FFC39F-ABBB-BC5B-C5CF-8A6402644BC3}"/>
                </a:ext>
              </a:extLst>
            </p:cNvPr>
            <p:cNvSpPr txBox="1"/>
            <p:nvPr/>
          </p:nvSpPr>
          <p:spPr>
            <a:xfrm>
              <a:off x="6453238" y="1894620"/>
              <a:ext cx="5381523" cy="11613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1080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003EA8"/>
                  </a:solidFill>
                  <a:latin typeface="Muli Bold"/>
                </a:rPr>
                <a:t>Financial Statements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67D5093-FD20-F95D-D3B4-CA4B24F61D26}"/>
              </a:ext>
            </a:extLst>
          </p:cNvPr>
          <p:cNvGrpSpPr/>
          <p:nvPr/>
        </p:nvGrpSpPr>
        <p:grpSpPr>
          <a:xfrm>
            <a:off x="3491688" y="5062258"/>
            <a:ext cx="3057751" cy="1053635"/>
            <a:chOff x="3491688" y="5062258"/>
            <a:chExt cx="3057751" cy="1053635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011A78A7-7A57-24A1-0EB9-B06795A884A6}"/>
                </a:ext>
              </a:extLst>
            </p:cNvPr>
            <p:cNvGrpSpPr/>
            <p:nvPr/>
          </p:nvGrpSpPr>
          <p:grpSpPr>
            <a:xfrm>
              <a:off x="3605781" y="5062258"/>
              <a:ext cx="2847457" cy="1053635"/>
              <a:chOff x="0" y="0"/>
              <a:chExt cx="5997128" cy="1278204"/>
            </a:xfrm>
          </p:grpSpPr>
          <p:sp>
            <p:nvSpPr>
              <p:cNvPr id="24" name="Freeform 4">
                <a:extLst>
                  <a:ext uri="{FF2B5EF4-FFF2-40B4-BE49-F238E27FC236}">
                    <a16:creationId xmlns:a16="http://schemas.microsoft.com/office/drawing/2014/main" id="{76F4742D-DD52-7B4B-6216-CD3190939ECD}"/>
                  </a:ext>
                </a:extLst>
              </p:cNvPr>
              <p:cNvSpPr/>
              <p:nvPr/>
            </p:nvSpPr>
            <p:spPr>
              <a:xfrm>
                <a:off x="0" y="0"/>
                <a:ext cx="5997129" cy="1278204"/>
              </a:xfrm>
              <a:custGeom>
                <a:avLst/>
                <a:gdLst/>
                <a:ahLst/>
                <a:cxnLst/>
                <a:rect l="l" t="t" r="r" b="b"/>
                <a:pathLst>
                  <a:path w="5997129" h="1278204">
                    <a:moveTo>
                      <a:pt x="0" y="0"/>
                    </a:moveTo>
                    <a:lnTo>
                      <a:pt x="5997129" y="0"/>
                    </a:lnTo>
                    <a:lnTo>
                      <a:pt x="5997129" y="1278204"/>
                    </a:lnTo>
                    <a:lnTo>
                      <a:pt x="0" y="12782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sz="2400" dirty="0">
                  <a:latin typeface="Google Sans"/>
                </a:endParaRPr>
              </a:p>
            </p:txBody>
          </p:sp>
        </p:grp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0114A53D-760E-D41D-20DE-B7A1026D62BB}"/>
                </a:ext>
              </a:extLst>
            </p:cNvPr>
            <p:cNvSpPr txBox="1"/>
            <p:nvPr/>
          </p:nvSpPr>
          <p:spPr>
            <a:xfrm>
              <a:off x="3491688" y="5375687"/>
              <a:ext cx="3057751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Property situation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DE7150-FDD1-0247-0DD1-A5464F715ECC}"/>
              </a:ext>
            </a:extLst>
          </p:cNvPr>
          <p:cNvGrpSpPr/>
          <p:nvPr/>
        </p:nvGrpSpPr>
        <p:grpSpPr>
          <a:xfrm>
            <a:off x="7820543" y="5080465"/>
            <a:ext cx="2847457" cy="1053635"/>
            <a:chOff x="7820543" y="5080465"/>
            <a:chExt cx="2847457" cy="1053635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F3825BB4-4262-9893-34D5-92BE6A363ACD}"/>
                </a:ext>
              </a:extLst>
            </p:cNvPr>
            <p:cNvGrpSpPr/>
            <p:nvPr/>
          </p:nvGrpSpPr>
          <p:grpSpPr>
            <a:xfrm>
              <a:off x="7820543" y="5080465"/>
              <a:ext cx="2847457" cy="1053635"/>
              <a:chOff x="0" y="0"/>
              <a:chExt cx="5997128" cy="1278204"/>
            </a:xfrm>
          </p:grpSpPr>
          <p:sp>
            <p:nvSpPr>
              <p:cNvPr id="26" name="Freeform 4">
                <a:extLst>
                  <a:ext uri="{FF2B5EF4-FFF2-40B4-BE49-F238E27FC236}">
                    <a16:creationId xmlns:a16="http://schemas.microsoft.com/office/drawing/2014/main" id="{8E83E92F-FFC3-EDA7-AAA1-A3A390E5AA94}"/>
                  </a:ext>
                </a:extLst>
              </p:cNvPr>
              <p:cNvSpPr/>
              <p:nvPr/>
            </p:nvSpPr>
            <p:spPr>
              <a:xfrm>
                <a:off x="0" y="0"/>
                <a:ext cx="5997129" cy="1278204"/>
              </a:xfrm>
              <a:custGeom>
                <a:avLst/>
                <a:gdLst/>
                <a:ahLst/>
                <a:cxnLst/>
                <a:rect l="l" t="t" r="r" b="b"/>
                <a:pathLst>
                  <a:path w="5997129" h="1278204">
                    <a:moveTo>
                      <a:pt x="0" y="0"/>
                    </a:moveTo>
                    <a:lnTo>
                      <a:pt x="5997129" y="0"/>
                    </a:lnTo>
                    <a:lnTo>
                      <a:pt x="5997129" y="1278204"/>
                    </a:lnTo>
                    <a:lnTo>
                      <a:pt x="0" y="12782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sz="2400" dirty="0">
                  <a:latin typeface="Google Sans"/>
                </a:endParaRPr>
              </a:p>
            </p:txBody>
          </p:sp>
        </p:grp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BE60727-8E53-3700-8598-B0A5A2120B45}"/>
                </a:ext>
              </a:extLst>
            </p:cNvPr>
            <p:cNvSpPr txBox="1"/>
            <p:nvPr/>
          </p:nvSpPr>
          <p:spPr>
            <a:xfrm>
              <a:off x="8049980" y="5372100"/>
              <a:ext cx="2188039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Capital size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91F96-26DD-5646-DD82-F877FD732244}"/>
              </a:ext>
            </a:extLst>
          </p:cNvPr>
          <p:cNvGrpSpPr/>
          <p:nvPr/>
        </p:nvGrpSpPr>
        <p:grpSpPr>
          <a:xfrm>
            <a:off x="11706743" y="5080465"/>
            <a:ext cx="4804328" cy="1053635"/>
            <a:chOff x="11706743" y="5080465"/>
            <a:chExt cx="4804328" cy="1053635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BF389FE-4F7D-6F48-8DAC-1FFAE71D5397}"/>
                </a:ext>
              </a:extLst>
            </p:cNvPr>
            <p:cNvGrpSpPr/>
            <p:nvPr/>
          </p:nvGrpSpPr>
          <p:grpSpPr>
            <a:xfrm>
              <a:off x="11706743" y="5080465"/>
              <a:ext cx="4142857" cy="1053635"/>
              <a:chOff x="0" y="0"/>
              <a:chExt cx="8725415" cy="1278204"/>
            </a:xfrm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4E1FDDEC-9F24-04CE-D120-AC5828868960}"/>
                  </a:ext>
                </a:extLst>
              </p:cNvPr>
              <p:cNvSpPr/>
              <p:nvPr/>
            </p:nvSpPr>
            <p:spPr>
              <a:xfrm>
                <a:off x="0" y="0"/>
                <a:ext cx="8725415" cy="1278204"/>
              </a:xfrm>
              <a:custGeom>
                <a:avLst/>
                <a:gdLst/>
                <a:ahLst/>
                <a:cxnLst/>
                <a:rect l="l" t="t" r="r" b="b"/>
                <a:pathLst>
                  <a:path w="5997129" h="1278204">
                    <a:moveTo>
                      <a:pt x="0" y="0"/>
                    </a:moveTo>
                    <a:lnTo>
                      <a:pt x="5997129" y="0"/>
                    </a:lnTo>
                    <a:lnTo>
                      <a:pt x="5997129" y="1278204"/>
                    </a:lnTo>
                    <a:lnTo>
                      <a:pt x="0" y="12782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sz="2400" dirty="0">
                  <a:latin typeface="Google Sans"/>
                </a:endParaRPr>
              </a:p>
            </p:txBody>
          </p:sp>
        </p:grp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4F45A6BB-52EC-9FAA-5824-E6A38CF05CBB}"/>
                </a:ext>
              </a:extLst>
            </p:cNvPr>
            <p:cNvSpPr txBox="1"/>
            <p:nvPr/>
          </p:nvSpPr>
          <p:spPr>
            <a:xfrm>
              <a:off x="11834761" y="5326160"/>
              <a:ext cx="4676310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Source of asset information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634CDF-0703-8E13-494E-779772F9AFE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020564" y="3059551"/>
            <a:ext cx="3951003" cy="2316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06FBDD-A983-9212-2F8F-B0977F7B104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9144000" y="3055964"/>
            <a:ext cx="0" cy="231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22428F-950F-3762-FC4D-0953080C5DF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823763" y="3162424"/>
            <a:ext cx="5349153" cy="216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22">
            <a:extLst>
              <a:ext uri="{FF2B5EF4-FFF2-40B4-BE49-F238E27FC236}">
                <a16:creationId xmlns:a16="http://schemas.microsoft.com/office/drawing/2014/main" id="{6B513A43-5C9F-700E-2B4A-0082E05DD06E}"/>
              </a:ext>
            </a:extLst>
          </p:cNvPr>
          <p:cNvSpPr txBox="1"/>
          <p:nvPr/>
        </p:nvSpPr>
        <p:spPr>
          <a:xfrm>
            <a:off x="533400" y="6896100"/>
            <a:ext cx="17068800" cy="373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489" lvl="1">
              <a:lnSpc>
                <a:spcPts val="2859"/>
              </a:lnSpc>
            </a:pPr>
            <a:r>
              <a:rPr lang="en-US" sz="2800" b="0" i="0" dirty="0">
                <a:effectLst/>
                <a:latin typeface="Google Sans"/>
              </a:rPr>
              <a:t>It is the firm’s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Google Sans"/>
              </a:rPr>
              <a:t>expected future </a:t>
            </a:r>
            <a:r>
              <a:rPr lang="en-US" sz="2800" b="0" i="0" dirty="0">
                <a:effectLst/>
                <a:latin typeface="Google Sans"/>
              </a:rPr>
              <a:t>performance that determines whether you should lend money to a firm or invest in it.</a:t>
            </a:r>
            <a:endParaRPr lang="en-US" sz="2500" dirty="0">
              <a:solidFill>
                <a:srgbClr val="000000"/>
              </a:solidFill>
              <a:latin typeface="Googl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Operating profitability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646C427-6EE3-4E9B-3E16-F5F5B3D7D023}"/>
              </a:ext>
            </a:extLst>
          </p:cNvPr>
          <p:cNvSpPr txBox="1"/>
          <p:nvPr/>
        </p:nvSpPr>
        <p:spPr>
          <a:xfrm>
            <a:off x="958525" y="1235070"/>
            <a:ext cx="849759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2) </a:t>
            </a:r>
            <a:r>
              <a:rPr lang="en-US" sz="3200" b="1" dirty="0">
                <a:latin typeface="Google Sans"/>
              </a:rPr>
              <a:t>T</a:t>
            </a:r>
            <a:r>
              <a:rPr lang="en-US" sz="3200" b="1" i="0" dirty="0">
                <a:effectLst/>
                <a:latin typeface="Google Sans"/>
              </a:rPr>
              <a:t>he percentage return on capital employed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F9FE0285-EDD8-1FF5-040B-ADB0D39CCB13}"/>
              </a:ext>
            </a:extLst>
          </p:cNvPr>
          <p:cNvSpPr txBox="1"/>
          <p:nvPr/>
        </p:nvSpPr>
        <p:spPr>
          <a:xfrm>
            <a:off x="1308663" y="1853651"/>
            <a:ext cx="60284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c) Implied interest for leased assets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425A8B1-E194-69AC-41B5-9E7BC99FE5AB}"/>
              </a:ext>
            </a:extLst>
          </p:cNvPr>
          <p:cNvSpPr txBox="1"/>
          <p:nvPr/>
        </p:nvSpPr>
        <p:spPr>
          <a:xfrm>
            <a:off x="1308663" y="2549816"/>
            <a:ext cx="685510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- </a:t>
            </a:r>
            <a:r>
              <a:rPr lang="en-US" sz="3200" b="1" i="0" kern="1200" dirty="0">
                <a:solidFill>
                  <a:srgbClr val="081C36"/>
                </a:solidFill>
                <a:effectLst/>
                <a:latin typeface="Google Sans"/>
                <a:ea typeface="+mn-ea"/>
                <a:cs typeface="+mn-cs"/>
              </a:rPr>
              <a:t>Implied Depreciation on Leased Assets</a:t>
            </a:r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CB5F732E-E64D-B1E1-2EB0-46931DB75113}"/>
              </a:ext>
            </a:extLst>
          </p:cNvPr>
          <p:cNvSpPr txBox="1"/>
          <p:nvPr/>
        </p:nvSpPr>
        <p:spPr>
          <a:xfrm>
            <a:off x="1247553" y="3141572"/>
            <a:ext cx="161544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0" i="0" dirty="0">
                <a:effectLst/>
                <a:latin typeface="Arial" panose="020B0604020202020204" pitchFamily="34" charset="0"/>
              </a:rPr>
              <a:t>Two common approaches are: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B4253583-6989-66CE-2630-97343F8E9519}"/>
              </a:ext>
            </a:extLst>
          </p:cNvPr>
          <p:cNvSpPr txBox="1"/>
          <p:nvPr/>
        </p:nvSpPr>
        <p:spPr>
          <a:xfrm>
            <a:off x="1247553" y="3690521"/>
            <a:ext cx="1454093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+ Using the Lease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Term: </a:t>
            </a:r>
            <a:r>
              <a:rPr lang="en-US" sz="3200" b="0" i="0" dirty="0">
                <a:effectLst/>
                <a:latin typeface="Google Sans"/>
              </a:rPr>
              <a:t>Estimate implied depreciation by considering the typical term of the lease or the weighted average term.</a:t>
            </a:r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3A21565-5416-F87A-3507-9674E8091007}"/>
              </a:ext>
            </a:extLst>
          </p:cNvPr>
          <p:cNvSpPr txBox="1"/>
          <p:nvPr/>
        </p:nvSpPr>
        <p:spPr>
          <a:xfrm>
            <a:off x="1524000" y="4774572"/>
            <a:ext cx="411470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++ Typical term of lease </a:t>
            </a:r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0A7B6C03-4B70-AFB4-9708-F742844327D8}"/>
              </a:ext>
            </a:extLst>
          </p:cNvPr>
          <p:cNvSpPr txBox="1"/>
          <p:nvPr/>
        </p:nvSpPr>
        <p:spPr>
          <a:xfrm>
            <a:off x="1585315" y="5380522"/>
            <a:ext cx="161544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0" i="0" dirty="0">
                <a:effectLst/>
                <a:latin typeface="Google Sans"/>
              </a:rPr>
              <a:t>Assume you lease a computer with a typical lease term of 3 years. The computer cost $1,000 new.</a:t>
            </a: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EB037D06-8031-2536-BC66-33E5EB7CB899}"/>
              </a:ext>
            </a:extLst>
          </p:cNvPr>
          <p:cNvSpPr txBox="1"/>
          <p:nvPr/>
        </p:nvSpPr>
        <p:spPr>
          <a:xfrm>
            <a:off x="1524000" y="6057900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++ Weighted average term</a:t>
            </a:r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4BC81EDE-E011-49F6-B2F8-56651FB2B34E}"/>
              </a:ext>
            </a:extLst>
          </p:cNvPr>
          <p:cNvSpPr txBox="1"/>
          <p:nvPr/>
        </p:nvSpPr>
        <p:spPr>
          <a:xfrm>
            <a:off x="1524000" y="6784657"/>
            <a:ext cx="161544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0" i="0" dirty="0">
                <a:effectLst/>
                <a:latin typeface="Google Sans"/>
              </a:rPr>
              <a:t>You have three leases for the same type of machine: Lease 1: 2 years remaining, $500 monthly payment; Lease 2: 1 year remaining, $600 monthly payment; Lease 3: 3 years remaining, $400 monthly payment</a:t>
            </a:r>
            <a:r>
              <a:rPr lang="en-US" sz="3200" dirty="0">
                <a:latin typeface="Google Sans"/>
              </a:rPr>
              <a:t>. Cost $1000.</a:t>
            </a:r>
            <a:endParaRPr lang="en-US" sz="3200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25447398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18" grpId="0"/>
      <p:bldP spid="24" grpId="0"/>
      <p:bldP spid="2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Operating profitability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646C427-6EE3-4E9B-3E16-F5F5B3D7D023}"/>
              </a:ext>
            </a:extLst>
          </p:cNvPr>
          <p:cNvSpPr txBox="1"/>
          <p:nvPr/>
        </p:nvSpPr>
        <p:spPr>
          <a:xfrm>
            <a:off x="958525" y="1235070"/>
            <a:ext cx="849759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2) </a:t>
            </a:r>
            <a:r>
              <a:rPr lang="en-US" sz="3200" b="1" dirty="0">
                <a:latin typeface="Google Sans"/>
              </a:rPr>
              <a:t>T</a:t>
            </a:r>
            <a:r>
              <a:rPr lang="en-US" sz="3200" b="1" i="0" dirty="0">
                <a:effectLst/>
                <a:latin typeface="Google Sans"/>
              </a:rPr>
              <a:t>he percentage return on capital employed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425A8B1-E194-69AC-41B5-9E7BC99FE5AB}"/>
              </a:ext>
            </a:extLst>
          </p:cNvPr>
          <p:cNvSpPr txBox="1"/>
          <p:nvPr/>
        </p:nvSpPr>
        <p:spPr>
          <a:xfrm>
            <a:off x="1308663" y="1943100"/>
            <a:ext cx="563422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-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Percentage of Net Fixed Assets</a:t>
            </a:r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0A7B6C03-4B70-AFB4-9708-F742844327D8}"/>
              </a:ext>
            </a:extLst>
          </p:cNvPr>
          <p:cNvSpPr txBox="1"/>
          <p:nvPr/>
        </p:nvSpPr>
        <p:spPr>
          <a:xfrm>
            <a:off x="1585315" y="2958661"/>
            <a:ext cx="161544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Example 1: </a:t>
            </a:r>
            <a:r>
              <a:rPr lang="en-US" sz="3200" b="0" i="0" dirty="0">
                <a:effectLst/>
                <a:latin typeface="Google Sans"/>
              </a:rPr>
              <a:t>The total assets of a shoe manufacturing company are $10 million. The company's net fixed assets are $6 million (including factory, machinery, and equipment).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4BC81EDE-E011-49F6-B2F8-56651FB2B34E}"/>
              </a:ext>
            </a:extLst>
          </p:cNvPr>
          <p:cNvSpPr txBox="1"/>
          <p:nvPr/>
        </p:nvSpPr>
        <p:spPr>
          <a:xfrm>
            <a:off x="1585315" y="4333660"/>
            <a:ext cx="161544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Example 2: </a:t>
            </a:r>
            <a:r>
              <a:rPr lang="en-US" sz="3200" b="0" i="0" dirty="0">
                <a:effectLst/>
                <a:latin typeface="Google Sans"/>
              </a:rPr>
              <a:t>The total assets of a software company are $5 million. The company's net fixed assets are $0.5 million (primarily computers and office equipment).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9F3442-DE14-191D-B4A8-8912E9E201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9599" y="6371615"/>
            <a:ext cx="10093046" cy="1690108"/>
          </a:xfrm>
          <a:prstGeom prst="rect">
            <a:avLst/>
          </a:prstGeom>
        </p:spPr>
      </p:pic>
      <p:sp>
        <p:nvSpPr>
          <p:cNvPr id="21" name="TextBox 14">
            <a:extLst>
              <a:ext uri="{FF2B5EF4-FFF2-40B4-BE49-F238E27FC236}">
                <a16:creationId xmlns:a16="http://schemas.microsoft.com/office/drawing/2014/main" id="{B0426EDB-8CB7-E807-1D49-566606E568C1}"/>
              </a:ext>
            </a:extLst>
          </p:cNvPr>
          <p:cNvSpPr txBox="1"/>
          <p:nvPr/>
        </p:nvSpPr>
        <p:spPr>
          <a:xfrm>
            <a:off x="1308663" y="5841670"/>
            <a:ext cx="490252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d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Return on owner’s equity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3800320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9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073590" y="248333"/>
            <a:ext cx="8841315" cy="1466167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3590" y="1962832"/>
            <a:ext cx="8841315" cy="7905068"/>
            <a:chOff x="0" y="0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61150" y="657204"/>
            <a:ext cx="7087021" cy="8045795"/>
            <a:chOff x="0" y="0"/>
            <a:chExt cx="2585364" cy="29351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935128"/>
            </a:xfrm>
            <a:custGeom>
              <a:avLst/>
              <a:gdLst/>
              <a:ahLst/>
              <a:cxnLst/>
              <a:rect l="l" t="t" r="r" b="b"/>
              <a:pathLst>
                <a:path w="2585364" h="2935128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626673" y="1011978"/>
            <a:ext cx="6355975" cy="7351955"/>
            <a:chOff x="0" y="0"/>
            <a:chExt cx="8474633" cy="9802607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 t="11443" b="11443"/>
            <a:stretch>
              <a:fillRect/>
            </a:stretch>
          </p:blipFill>
          <p:spPr>
            <a:xfrm>
              <a:off x="0" y="0"/>
              <a:ext cx="8474633" cy="9802607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2479036" y="150601"/>
            <a:ext cx="5139009" cy="1237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6000" dirty="0">
                <a:solidFill>
                  <a:srgbClr val="003EA8"/>
                </a:solidFill>
                <a:latin typeface="Muli Bold"/>
              </a:rPr>
              <a:t>Risk Analysis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EB7B2E-76A8-28FB-F502-FB8AA072FBC8}"/>
              </a:ext>
            </a:extLst>
          </p:cNvPr>
          <p:cNvGrpSpPr/>
          <p:nvPr/>
        </p:nvGrpSpPr>
        <p:grpSpPr>
          <a:xfrm>
            <a:off x="1524000" y="2315537"/>
            <a:ext cx="8304330" cy="1748244"/>
            <a:chOff x="1524000" y="2315537"/>
            <a:chExt cx="8304330" cy="1748244"/>
          </a:xfrm>
        </p:grpSpPr>
        <p:sp>
          <p:nvSpPr>
            <p:cNvPr id="14" name="TextBox 14"/>
            <p:cNvSpPr txBox="1"/>
            <p:nvPr/>
          </p:nvSpPr>
          <p:spPr>
            <a:xfrm>
              <a:off x="1662094" y="2955785"/>
              <a:ext cx="8166236" cy="1107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Google Sans"/>
                </a:rPr>
                <a:t>is the uncertainty of income arising from the variability of a firm's industry, which, in turn, is influenced by fluctuations in sales and production costs.</a:t>
              </a:r>
              <a:endParaRPr lang="en-US" sz="2400" b="0" i="0" dirty="0">
                <a:solidFill>
                  <a:srgbClr val="081C36"/>
                </a:solidFill>
                <a:effectLst/>
                <a:latin typeface="Google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524000" y="2315537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Business risk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C27E62-1365-60C7-009D-5AA63F0E68CA}"/>
              </a:ext>
            </a:extLst>
          </p:cNvPr>
          <p:cNvGrpSpPr/>
          <p:nvPr/>
        </p:nvGrpSpPr>
        <p:grpSpPr>
          <a:xfrm>
            <a:off x="1532904" y="4163317"/>
            <a:ext cx="8295426" cy="1716701"/>
            <a:chOff x="1532904" y="4163317"/>
            <a:chExt cx="8295426" cy="1716701"/>
          </a:xfrm>
        </p:grpSpPr>
        <p:sp>
          <p:nvSpPr>
            <p:cNvPr id="16" name="TextBox 16"/>
            <p:cNvSpPr txBox="1"/>
            <p:nvPr/>
          </p:nvSpPr>
          <p:spPr>
            <a:xfrm>
              <a:off x="1532904" y="4802800"/>
              <a:ext cx="8295426" cy="10772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2294" lvl="1" indent="-342900">
                <a:lnSpc>
                  <a:spcPts val="2762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Arial" panose="020B0604020202020204" pitchFamily="34" charset="0"/>
                </a:rPr>
                <a:t>refers to the potential for adverse financial outcomes or losses that a business may face due to its financial structure, decisions, or market conditions.</a:t>
              </a:r>
              <a:endParaRPr lang="en-US" sz="2124" dirty="0">
                <a:solidFill>
                  <a:srgbClr val="000000"/>
                </a:solidFill>
                <a:latin typeface="Cabin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32904" y="4163317"/>
              <a:ext cx="2961425" cy="5484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 panose="020B0604020202020204" charset="0"/>
                </a:rPr>
                <a:t>Financial risk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1150644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82F0B668-EB13-2603-7268-6768F1A6A1BC}"/>
              </a:ext>
            </a:extLst>
          </p:cNvPr>
          <p:cNvSpPr txBox="1"/>
          <p:nvPr/>
        </p:nvSpPr>
        <p:spPr>
          <a:xfrm>
            <a:off x="1692094" y="5915917"/>
            <a:ext cx="6896682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solidFill>
                  <a:srgbClr val="081C36"/>
                </a:solidFill>
                <a:latin typeface="Google Sans"/>
              </a:rPr>
              <a:t>1) Proportion of Debt (balance sheet) ratios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73D50C67-734F-7736-0BFA-7766CB479709}"/>
              </a:ext>
            </a:extLst>
          </p:cNvPr>
          <p:cNvSpPr txBox="1"/>
          <p:nvPr/>
        </p:nvSpPr>
        <p:spPr>
          <a:xfrm>
            <a:off x="1692094" y="6518862"/>
            <a:ext cx="3627817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2) Earning flow ratios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B3A9C6B6-9C53-9502-86A5-AF9D23C2153C}"/>
              </a:ext>
            </a:extLst>
          </p:cNvPr>
          <p:cNvSpPr txBox="1"/>
          <p:nvPr/>
        </p:nvSpPr>
        <p:spPr>
          <a:xfrm>
            <a:off x="1685304" y="7158586"/>
            <a:ext cx="3627817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3) Cash flow ratios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665B8A-48DA-C41B-950B-85CF6A943401}"/>
              </a:ext>
            </a:extLst>
          </p:cNvPr>
          <p:cNvGrpSpPr/>
          <p:nvPr/>
        </p:nvGrpSpPr>
        <p:grpSpPr>
          <a:xfrm>
            <a:off x="1524000" y="7795419"/>
            <a:ext cx="8433520" cy="1706829"/>
            <a:chOff x="1524000" y="7795419"/>
            <a:chExt cx="8433520" cy="1706829"/>
          </a:xfrm>
        </p:grpSpPr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290701D8-A338-33CC-5F95-D122CBBF27F0}"/>
                </a:ext>
              </a:extLst>
            </p:cNvPr>
            <p:cNvSpPr txBox="1"/>
            <p:nvPr/>
          </p:nvSpPr>
          <p:spPr>
            <a:xfrm>
              <a:off x="1524000" y="7795419"/>
              <a:ext cx="2961425" cy="5484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 panose="020B0604020202020204" charset="0"/>
                </a:rPr>
                <a:t>Liquidity risk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83F4FCBF-9B4B-F490-4E05-B7D026B07C9C}"/>
                </a:ext>
              </a:extLst>
            </p:cNvPr>
            <p:cNvSpPr txBox="1"/>
            <p:nvPr/>
          </p:nvSpPr>
          <p:spPr>
            <a:xfrm>
              <a:off x="1662094" y="8425030"/>
              <a:ext cx="8295426" cy="10772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2294" lvl="1" indent="-342900">
                <a:lnSpc>
                  <a:spcPts val="2762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effectLst/>
                  <a:latin typeface="Google Sans"/>
                </a:rPr>
                <a:t>refers to the potential for an individual or entity to encounter difficulties in buying or selling financial instruments in the market without causing a significant impact on their prices</a:t>
              </a:r>
              <a:endParaRPr lang="en-US" sz="2124" dirty="0">
                <a:solidFill>
                  <a:srgbClr val="000000"/>
                </a:solidFill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12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Business Risk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71A75C85-3AD2-967A-59AA-6F7C3D064214}"/>
              </a:ext>
            </a:extLst>
          </p:cNvPr>
          <p:cNvSpPr txBox="1"/>
          <p:nvPr/>
        </p:nvSpPr>
        <p:spPr>
          <a:xfrm>
            <a:off x="938492" y="2265829"/>
            <a:ext cx="1712090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a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Sale variability: </a:t>
            </a:r>
            <a:r>
              <a:rPr lang="en-US" sz="3200" b="0" i="0" dirty="0">
                <a:effectLst/>
                <a:latin typeface="Google Sans"/>
              </a:rPr>
              <a:t>Sales variability, a key factor influencing earnings variability, is primarily determined by a firm's industry and is often beyond the control of management. 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ACB8594B-F1B8-3E52-481A-41D7764BE077}"/>
              </a:ext>
            </a:extLst>
          </p:cNvPr>
          <p:cNvSpPr txBox="1"/>
          <p:nvPr/>
        </p:nvSpPr>
        <p:spPr>
          <a:xfrm>
            <a:off x="914400" y="5911964"/>
            <a:ext cx="1712090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b) Operating leverage: </a:t>
            </a:r>
            <a:r>
              <a:rPr lang="en-US" sz="3200" b="0" i="0" dirty="0">
                <a:effectLst/>
                <a:latin typeface="Google Sans"/>
              </a:rPr>
              <a:t>refers to the impact of fixed production costs on the variability of a firm's operating earnings relative to changes in sales. In a scenario without fixed production costs, operating profits would directly vary with sales, and the operating profit margin would remain constant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63CE30-1A54-5D8A-B820-AEBC55FC2A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3058" y="3398598"/>
            <a:ext cx="6990117" cy="24648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6E2010-7B9E-850F-EA6A-556677415C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1199" y="7563453"/>
            <a:ext cx="6831975" cy="18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6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267617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Financial Risk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-381000" y="9639300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5BD3CB2-6EBC-158E-07E6-A027CAE8EF13}"/>
              </a:ext>
            </a:extLst>
          </p:cNvPr>
          <p:cNvSpPr txBox="1"/>
          <p:nvPr/>
        </p:nvSpPr>
        <p:spPr>
          <a:xfrm>
            <a:off x="609601" y="1333500"/>
            <a:ext cx="76200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latin typeface="Google Sans"/>
              </a:rPr>
              <a:t>1</a:t>
            </a:r>
            <a:r>
              <a:rPr lang="en-US" sz="3200" b="1" i="0" dirty="0">
                <a:effectLst/>
                <a:latin typeface="Google Sans"/>
              </a:rPr>
              <a:t>) </a:t>
            </a:r>
            <a:r>
              <a:rPr lang="en-US" sz="3200" b="1" dirty="0">
                <a:latin typeface="Google Sans"/>
              </a:rPr>
              <a:t>Proportion of debt (balance sheet) ratios:</a:t>
            </a:r>
            <a:endParaRPr lang="en-US" sz="3200" b="1" i="0" dirty="0">
              <a:effectLst/>
              <a:latin typeface="Google Sans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C408EEE8-0F9A-53E5-34BC-211A8FC7DDDC}"/>
              </a:ext>
            </a:extLst>
          </p:cNvPr>
          <p:cNvSpPr txBox="1"/>
          <p:nvPr/>
        </p:nvSpPr>
        <p:spPr>
          <a:xfrm>
            <a:off x="609600" y="1863687"/>
            <a:ext cx="1712090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a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Debt to Equity Ratios: </a:t>
            </a:r>
            <a:r>
              <a:rPr lang="en-US" sz="3200" b="0" i="0" dirty="0">
                <a:effectLst/>
                <a:latin typeface="Google Sans"/>
              </a:rPr>
              <a:t>This ratio measures the proportion of a company's financing that comes from debt compared to equity.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494025-5491-6A3C-FDC6-27613E9E91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0963" y="3030275"/>
            <a:ext cx="10734308" cy="1659044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A004028D-E9E4-E3CF-1BF4-9F5FA1EFE6AA}"/>
              </a:ext>
            </a:extLst>
          </p:cNvPr>
          <p:cNvSpPr txBox="1"/>
          <p:nvPr/>
        </p:nvSpPr>
        <p:spPr>
          <a:xfrm>
            <a:off x="652802" y="4762500"/>
            <a:ext cx="1763519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b) Long-Term Debt/Total Capital Ratios: </a:t>
            </a:r>
            <a:r>
              <a:rPr lang="en-US" sz="3200" b="0" i="0" dirty="0">
                <a:effectLst/>
                <a:latin typeface="Google Sans"/>
              </a:rPr>
              <a:t>This ratio focuses on long-term debt and assesses the proportion of long-term debt relative to the total capitalization of the company (long-term debt plus equity)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9329D96F-33E0-05E3-AEEA-7F31D4F94F42}"/>
              </a:ext>
            </a:extLst>
          </p:cNvPr>
          <p:cNvSpPr txBox="1"/>
          <p:nvPr/>
        </p:nvSpPr>
        <p:spPr>
          <a:xfrm>
            <a:off x="609600" y="7206615"/>
            <a:ext cx="1763519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c) Total 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Debt Ratios: </a:t>
            </a:r>
            <a:r>
              <a:rPr lang="en-US" sz="3200" b="0" i="0" dirty="0">
                <a:effectLst/>
                <a:latin typeface="Google Sans"/>
              </a:rPr>
              <a:t>The debt ratio expresses the percentage of a company's assets that are financed by debt. 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91C50A-51AF-4BDD-285C-DA05E4F307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0963" y="5864247"/>
            <a:ext cx="10161301" cy="11564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5BF7F5-A5B4-B0BE-8567-B2A86CE1EE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0962" y="8191500"/>
            <a:ext cx="10161301" cy="12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9550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267617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Financial Risk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-381000" y="9639300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5BD3CB2-6EBC-158E-07E6-A027CAE8EF13}"/>
              </a:ext>
            </a:extLst>
          </p:cNvPr>
          <p:cNvSpPr txBox="1"/>
          <p:nvPr/>
        </p:nvSpPr>
        <p:spPr>
          <a:xfrm>
            <a:off x="609601" y="1333500"/>
            <a:ext cx="4038599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effectLst/>
                <a:latin typeface="Google Sans"/>
              </a:rPr>
              <a:t>2) Earning Flow Ratios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C408EEE8-0F9A-53E5-34BC-211A8FC7DDDC}"/>
              </a:ext>
            </a:extLst>
          </p:cNvPr>
          <p:cNvSpPr txBox="1"/>
          <p:nvPr/>
        </p:nvSpPr>
        <p:spPr>
          <a:xfrm>
            <a:off x="609600" y="1863687"/>
            <a:ext cx="1712090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d) Interest Coverage: </a:t>
            </a:r>
            <a:r>
              <a:rPr lang="en-US" sz="3200" b="0" i="0" dirty="0">
                <a:effectLst/>
                <a:latin typeface="Google Sans"/>
              </a:rPr>
              <a:t>indicates a company's ability to cover its interest obligations.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764523-F8A8-B2F4-A62B-16658296BA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40876" y="2641619"/>
            <a:ext cx="10374481" cy="22167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B60575-F405-81AF-2270-0D73A499E7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4563" y="5821401"/>
            <a:ext cx="12268674" cy="9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13364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267617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Financial Risk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-381000" y="9639300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5BD3CB2-6EBC-158E-07E6-A027CAE8EF13}"/>
              </a:ext>
            </a:extLst>
          </p:cNvPr>
          <p:cNvSpPr txBox="1"/>
          <p:nvPr/>
        </p:nvSpPr>
        <p:spPr>
          <a:xfrm>
            <a:off x="609601" y="1333501"/>
            <a:ext cx="344724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latin typeface="Google Sans"/>
              </a:rPr>
              <a:t>3) Cash Flow Ratios</a:t>
            </a:r>
            <a:endParaRPr lang="en-US" sz="3200" b="1" i="0" dirty="0">
              <a:effectLst/>
              <a:latin typeface="Google Sans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C408EEE8-0F9A-53E5-34BC-211A8FC7DDDC}"/>
              </a:ext>
            </a:extLst>
          </p:cNvPr>
          <p:cNvSpPr txBox="1"/>
          <p:nvPr/>
        </p:nvSpPr>
        <p:spPr>
          <a:xfrm>
            <a:off x="609600" y="1863687"/>
            <a:ext cx="1712090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a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Cash Flow Coverage Ratios: </a:t>
            </a:r>
            <a:r>
              <a:rPr lang="en-US" sz="3200" b="0" i="0" dirty="0">
                <a:effectLst/>
                <a:latin typeface="Google Sans"/>
              </a:rPr>
              <a:t>This ratio measures the company's ability to cover its interest payments with its operating income.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A004028D-E9E4-E3CF-1BF4-9F5FA1EFE6AA}"/>
              </a:ext>
            </a:extLst>
          </p:cNvPr>
          <p:cNvSpPr txBox="1"/>
          <p:nvPr/>
        </p:nvSpPr>
        <p:spPr>
          <a:xfrm>
            <a:off x="652802" y="4762500"/>
            <a:ext cx="1763519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b) Cash Flow/Long-Term Debt Ratios: </a:t>
            </a:r>
            <a:r>
              <a:rPr lang="en-US" sz="3200" b="0" i="0" dirty="0">
                <a:effectLst/>
                <a:latin typeface="Google Sans"/>
              </a:rPr>
              <a:t>is a financial metric that assesses a company's ability to cover its long-term debt obligations using its cash flow.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9329D96F-33E0-05E3-AEEA-7F31D4F94F42}"/>
              </a:ext>
            </a:extLst>
          </p:cNvPr>
          <p:cNvSpPr txBox="1"/>
          <p:nvPr/>
        </p:nvSpPr>
        <p:spPr>
          <a:xfrm>
            <a:off x="609600" y="7206615"/>
            <a:ext cx="1763519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c) Cash Flow/Total 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Debt Ratios: </a:t>
            </a:r>
            <a:r>
              <a:rPr lang="en-US" sz="3200" b="0" i="0" dirty="0">
                <a:effectLst/>
                <a:latin typeface="Google Sans"/>
              </a:rPr>
              <a:t>is a financial metric that assesses a company's ability to cover its total debt obligations using its cash flow.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86D4FF-A87C-32CB-E17F-0F7267F7CE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9024" y="2930414"/>
            <a:ext cx="11798186" cy="13868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D068DDF-99A1-7272-7586-CFD5A83E7F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1810" y="5895067"/>
            <a:ext cx="12048190" cy="10126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3959D4-BFD3-C637-8A97-B7B0C60E66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9024" y="8477188"/>
            <a:ext cx="11798186" cy="9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85525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Liquidity Risk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DB3B6AC-5525-FDF0-3F9A-F5E35F1CB06D}"/>
              </a:ext>
            </a:extLst>
          </p:cNvPr>
          <p:cNvSpPr txBox="1"/>
          <p:nvPr/>
        </p:nvSpPr>
        <p:spPr>
          <a:xfrm>
            <a:off x="609600" y="1863687"/>
            <a:ext cx="1712090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081C36"/>
                </a:solidFill>
                <a:latin typeface="Google Sans"/>
              </a:rPr>
              <a:t>a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External Liquidity Defined:</a:t>
            </a:r>
            <a:r>
              <a:rPr lang="en-US" sz="3200" dirty="0">
                <a:solidFill>
                  <a:srgbClr val="081C36"/>
                </a:solidFill>
                <a:latin typeface="Google Sans"/>
              </a:rPr>
              <a:t> </a:t>
            </a:r>
            <a:r>
              <a:rPr lang="en-US" sz="3200" b="0" i="0" dirty="0">
                <a:effectLst/>
                <a:latin typeface="Google Sans"/>
              </a:rPr>
              <a:t>refers to a company's ability to meet its short-term financial obligations by accessing external sources of funds.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0E60E1CC-BDAA-3BDB-CC60-8A152BB9952F}"/>
              </a:ext>
            </a:extLst>
          </p:cNvPr>
          <p:cNvSpPr txBox="1"/>
          <p:nvPr/>
        </p:nvSpPr>
        <p:spPr>
          <a:xfrm>
            <a:off x="557492" y="3091815"/>
            <a:ext cx="1712090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b) Determinants of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M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arket Liquidity: </a:t>
            </a:r>
            <a:r>
              <a:rPr lang="en-US" sz="3200" i="0" dirty="0">
                <a:solidFill>
                  <a:srgbClr val="081C36"/>
                </a:solidFill>
                <a:effectLst/>
                <a:latin typeface="Google Sans"/>
              </a:rPr>
              <a:t>r</a:t>
            </a:r>
            <a:r>
              <a:rPr lang="en-US" sz="3200" i="0" dirty="0">
                <a:effectLst/>
                <a:latin typeface="Google Sans"/>
              </a:rPr>
              <a:t>efers</a:t>
            </a:r>
            <a:r>
              <a:rPr lang="en-US" sz="3200" b="0" i="0" dirty="0">
                <a:effectLst/>
                <a:latin typeface="Google Sans"/>
              </a:rPr>
              <a:t> to the ease with which an asset can be bought or sold in the market without causing a significant impact on its price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84D6D92C-5C5F-3470-9160-136AC506BDDC}"/>
              </a:ext>
            </a:extLst>
          </p:cNvPr>
          <p:cNvSpPr txBox="1"/>
          <p:nvPr/>
        </p:nvSpPr>
        <p:spPr>
          <a:xfrm>
            <a:off x="560263" y="4452461"/>
            <a:ext cx="2895600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1) Bid-Ask Spread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9428F3FB-840F-785D-A011-9D5816EE63EA}"/>
              </a:ext>
            </a:extLst>
          </p:cNvPr>
          <p:cNvSpPr txBox="1"/>
          <p:nvPr/>
        </p:nvSpPr>
        <p:spPr>
          <a:xfrm>
            <a:off x="4808327" y="4452461"/>
            <a:ext cx="3093340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2) Trading Volume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ECF0A7F1-34A0-95B0-4186-83C750FABCB4}"/>
              </a:ext>
            </a:extLst>
          </p:cNvPr>
          <p:cNvSpPr txBox="1"/>
          <p:nvPr/>
        </p:nvSpPr>
        <p:spPr>
          <a:xfrm>
            <a:off x="9254130" y="4452460"/>
            <a:ext cx="2773693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3) Market Depth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E24E129A-CBE3-30A1-5302-601B4E582D77}"/>
              </a:ext>
            </a:extLst>
          </p:cNvPr>
          <p:cNvSpPr txBox="1"/>
          <p:nvPr/>
        </p:nvSpPr>
        <p:spPr>
          <a:xfrm>
            <a:off x="13380286" y="4452459"/>
            <a:ext cx="2651306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4) Price Impact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E27EC2DA-8586-6C03-9973-B8C6482EC33C}"/>
              </a:ext>
            </a:extLst>
          </p:cNvPr>
          <p:cNvSpPr txBox="1"/>
          <p:nvPr/>
        </p:nvSpPr>
        <p:spPr>
          <a:xfrm>
            <a:off x="1089546" y="5617432"/>
            <a:ext cx="1999948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5) Volatility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3079E03C-3639-0F70-B1DB-4812040E4650}"/>
              </a:ext>
            </a:extLst>
          </p:cNvPr>
          <p:cNvSpPr txBox="1"/>
          <p:nvPr/>
        </p:nvSpPr>
        <p:spPr>
          <a:xfrm>
            <a:off x="4114944" y="5622323"/>
            <a:ext cx="4480106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6) Information Availability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DB7CA06D-47E4-D5BE-CF08-2897166E16D9}"/>
              </a:ext>
            </a:extLst>
          </p:cNvPr>
          <p:cNvSpPr txBox="1"/>
          <p:nvPr/>
        </p:nvSpPr>
        <p:spPr>
          <a:xfrm>
            <a:off x="9193175" y="5614328"/>
            <a:ext cx="2895601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7) Market Maker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5689D0DC-8938-65C6-6BC0-50DC43F269B9}"/>
              </a:ext>
            </a:extLst>
          </p:cNvPr>
          <p:cNvSpPr txBox="1"/>
          <p:nvPr/>
        </p:nvSpPr>
        <p:spPr>
          <a:xfrm>
            <a:off x="12820890" y="5614327"/>
            <a:ext cx="4967335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8) Regulatory Environment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5E7D00DD-193A-240D-84DE-D3F0F5EB78CF}"/>
              </a:ext>
            </a:extLst>
          </p:cNvPr>
          <p:cNvSpPr txBox="1"/>
          <p:nvPr/>
        </p:nvSpPr>
        <p:spPr>
          <a:xfrm>
            <a:off x="1641954" y="6597239"/>
            <a:ext cx="3627817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9) Transaction Costs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502E2BFE-EF1E-569F-A140-7C342E6FE256}"/>
              </a:ext>
            </a:extLst>
          </p:cNvPr>
          <p:cNvSpPr txBox="1"/>
          <p:nvPr/>
        </p:nvSpPr>
        <p:spPr>
          <a:xfrm>
            <a:off x="6069188" y="6608327"/>
            <a:ext cx="5051724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10) Macroeconomic Conditions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6DAB18B9-5462-B7B0-52C8-60C2127F4E0D}"/>
              </a:ext>
            </a:extLst>
          </p:cNvPr>
          <p:cNvSpPr txBox="1"/>
          <p:nvPr/>
        </p:nvSpPr>
        <p:spPr>
          <a:xfrm>
            <a:off x="11924903" y="6597238"/>
            <a:ext cx="4378454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000" b="1" dirty="0">
                <a:latin typeface="Google Sans"/>
              </a:rPr>
              <a:t>11) Assets-Specific Factors</a:t>
            </a:r>
            <a:endParaRPr lang="en-US" sz="3000" b="1" dirty="0">
              <a:solidFill>
                <a:srgbClr val="003EA8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817159793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20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267617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Growth Analysis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-381000" y="9639300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C408EEE8-0F9A-53E5-34BC-211A8FC7DDDC}"/>
              </a:ext>
            </a:extLst>
          </p:cNvPr>
          <p:cNvSpPr txBox="1"/>
          <p:nvPr/>
        </p:nvSpPr>
        <p:spPr>
          <a:xfrm>
            <a:off x="905495" y="1729482"/>
            <a:ext cx="1712090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dirty="0">
                <a:latin typeface="Google Sans"/>
              </a:rPr>
              <a:t>I</a:t>
            </a:r>
            <a:r>
              <a:rPr lang="en-US" sz="3200" b="0" i="0" dirty="0">
                <a:effectLst/>
                <a:latin typeface="Google Sans"/>
              </a:rPr>
              <a:t>s the process of evaluating and assessing the growth prospects and performance of a company or investment.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D3459-0A23-7874-16ED-41D67D330B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0833" y="3244479"/>
            <a:ext cx="12606332" cy="39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81393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36581"/>
            <a:ext cx="16445245" cy="1267617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56845" y="-12248"/>
            <a:ext cx="10174309" cy="125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000" dirty="0">
                <a:solidFill>
                  <a:srgbClr val="003EA8"/>
                </a:solidFill>
                <a:latin typeface="Muli Bold"/>
              </a:rPr>
              <a:t>Dupont System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3987303" y="898438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-381000" y="9639300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CE4A363-F060-8259-AF7D-800AE65CA6E0}"/>
              </a:ext>
            </a:extLst>
          </p:cNvPr>
          <p:cNvSpPr txBox="1"/>
          <p:nvPr/>
        </p:nvSpPr>
        <p:spPr>
          <a:xfrm>
            <a:off x="1972243" y="7426514"/>
            <a:ext cx="468718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endParaRPr lang="en-US" sz="3200" b="1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C408EEE8-0F9A-53E5-34BC-211A8FC7DDDC}"/>
              </a:ext>
            </a:extLst>
          </p:cNvPr>
          <p:cNvSpPr txBox="1"/>
          <p:nvPr/>
        </p:nvSpPr>
        <p:spPr>
          <a:xfrm>
            <a:off x="905495" y="1729482"/>
            <a:ext cx="1712090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Google Sans"/>
              </a:rPr>
              <a:t>is a financial analysis framework that breaks down the Return on Equity (ROE) into its components to provide a more detailed understanding of a company's profitability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56640-3D33-583B-78CE-B59F518AAF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5545" y="2960219"/>
            <a:ext cx="13696908" cy="1137198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0751FB9C-C481-D580-A00B-AC541A81F692}"/>
              </a:ext>
            </a:extLst>
          </p:cNvPr>
          <p:cNvSpPr txBox="1"/>
          <p:nvPr/>
        </p:nvSpPr>
        <p:spPr>
          <a:xfrm>
            <a:off x="609600" y="4692015"/>
            <a:ext cx="1712090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rgbClr val="081C36"/>
                </a:solidFill>
                <a:latin typeface="Google Sans"/>
              </a:rPr>
              <a:t>a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Net Profit Margin: </a:t>
            </a:r>
            <a:r>
              <a:rPr lang="en-US" sz="3200" dirty="0">
                <a:latin typeface="Google Sans"/>
              </a:rPr>
              <a:t>measures the percentage of profit a company earns from its total revenue after accounting for all expenses.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7963918-CBE6-0763-6A70-3F898DC7B081}"/>
              </a:ext>
            </a:extLst>
          </p:cNvPr>
          <p:cNvSpPr txBox="1"/>
          <p:nvPr/>
        </p:nvSpPr>
        <p:spPr>
          <a:xfrm>
            <a:off x="609600" y="6214599"/>
            <a:ext cx="1712090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rgbClr val="081C36"/>
                </a:solidFill>
                <a:latin typeface="Google Sans"/>
              </a:rPr>
              <a:t>b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Asset Turnover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: </a:t>
            </a:r>
            <a:r>
              <a:rPr lang="en-US" sz="3200" dirty="0">
                <a:latin typeface="Google Sans"/>
              </a:rPr>
              <a:t>measures how efficiently a company uses its assets to generate sales.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FBA2CF9-6E53-41EF-A17A-C8C55FA4CE0E}"/>
              </a:ext>
            </a:extLst>
          </p:cNvPr>
          <p:cNvSpPr txBox="1"/>
          <p:nvPr/>
        </p:nvSpPr>
        <p:spPr>
          <a:xfrm>
            <a:off x="609600" y="7300645"/>
            <a:ext cx="1712090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rgbClr val="081C36"/>
                </a:solidFill>
                <a:latin typeface="Google Sans"/>
              </a:rPr>
              <a:t>c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) </a:t>
            </a:r>
            <a:r>
              <a:rPr lang="en-US" sz="3200" b="1" dirty="0">
                <a:solidFill>
                  <a:srgbClr val="081C36"/>
                </a:solidFill>
                <a:latin typeface="Google Sans"/>
              </a:rPr>
              <a:t>Financial Leverage</a:t>
            </a:r>
            <a:r>
              <a:rPr lang="en-US" sz="3200" b="1" i="0" dirty="0">
                <a:solidFill>
                  <a:srgbClr val="081C36"/>
                </a:solidFill>
                <a:effectLst/>
                <a:latin typeface="Google Sans"/>
              </a:rPr>
              <a:t>: </a:t>
            </a:r>
            <a:r>
              <a:rPr lang="en-US" sz="3200" dirty="0">
                <a:latin typeface="Google Sans"/>
              </a:rPr>
              <a:t>measures the extent to which a company uses debt to finance its operations.</a:t>
            </a:r>
            <a:endParaRPr lang="en-US" sz="3200" b="0" i="0" dirty="0">
              <a:solidFill>
                <a:srgbClr val="081C36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513368542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905495" y="2915205"/>
            <a:ext cx="9009410" cy="5787794"/>
            <a:chOff x="0" y="0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61150" y="657204"/>
            <a:ext cx="7087021" cy="8045795"/>
            <a:chOff x="0" y="0"/>
            <a:chExt cx="2585364" cy="29351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935128"/>
            </a:xfrm>
            <a:custGeom>
              <a:avLst/>
              <a:gdLst/>
              <a:ahLst/>
              <a:cxnLst/>
              <a:rect l="l" t="t" r="r" b="b"/>
              <a:pathLst>
                <a:path w="2585364" h="2935128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626673" y="1011978"/>
            <a:ext cx="6355975" cy="7351955"/>
            <a:chOff x="0" y="0"/>
            <a:chExt cx="8474633" cy="9802607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 t="11443" b="11443"/>
            <a:stretch>
              <a:fillRect/>
            </a:stretch>
          </p:blipFill>
          <p:spPr>
            <a:xfrm>
              <a:off x="0" y="0"/>
              <a:ext cx="8474633" cy="980260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4B2393-FE3F-127C-004C-257F69A3B09E}"/>
              </a:ext>
            </a:extLst>
          </p:cNvPr>
          <p:cNvGrpSpPr/>
          <p:nvPr/>
        </p:nvGrpSpPr>
        <p:grpSpPr>
          <a:xfrm>
            <a:off x="905495" y="657204"/>
            <a:ext cx="9009410" cy="1907038"/>
            <a:chOff x="905495" y="657204"/>
            <a:chExt cx="9009410" cy="1907038"/>
          </a:xfrm>
        </p:grpSpPr>
        <p:grpSp>
          <p:nvGrpSpPr>
            <p:cNvPr id="3" name="Group 3"/>
            <p:cNvGrpSpPr/>
            <p:nvPr/>
          </p:nvGrpSpPr>
          <p:grpSpPr>
            <a:xfrm>
              <a:off x="905495" y="657204"/>
              <a:ext cx="9009410" cy="1907038"/>
              <a:chOff x="0" y="0"/>
              <a:chExt cx="3286657" cy="69569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286657" cy="695693"/>
              </a:xfrm>
              <a:custGeom>
                <a:avLst/>
                <a:gdLst/>
                <a:ahLst/>
                <a:cxnLst/>
                <a:rect l="l" t="t" r="r" b="b"/>
                <a:pathLst>
                  <a:path w="3286657" h="695693">
                    <a:moveTo>
                      <a:pt x="0" y="0"/>
                    </a:moveTo>
                    <a:lnTo>
                      <a:pt x="3286657" y="0"/>
                    </a:lnTo>
                    <a:lnTo>
                      <a:pt x="3286657" y="695693"/>
                    </a:lnTo>
                    <a:lnTo>
                      <a:pt x="0" y="69569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642898" y="828074"/>
              <a:ext cx="7796775" cy="12227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10800"/>
                </a:lnSpc>
                <a:spcBef>
                  <a:spcPct val="0"/>
                </a:spcBef>
              </a:pPr>
              <a:r>
                <a:rPr lang="en-US" sz="6000" dirty="0">
                  <a:solidFill>
                    <a:srgbClr val="003EA8"/>
                  </a:solidFill>
                  <a:latin typeface="Muli Bold"/>
                </a:rPr>
                <a:t>Financial Statements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FABB01-C02C-B73A-AFB9-1D69D93099F6}"/>
              </a:ext>
            </a:extLst>
          </p:cNvPr>
          <p:cNvGrpSpPr/>
          <p:nvPr/>
        </p:nvGrpSpPr>
        <p:grpSpPr>
          <a:xfrm>
            <a:off x="1885659" y="3698721"/>
            <a:ext cx="7554014" cy="1198199"/>
            <a:chOff x="1885659" y="3009900"/>
            <a:chExt cx="7554014" cy="1198199"/>
          </a:xfrm>
        </p:grpSpPr>
        <p:sp>
          <p:nvSpPr>
            <p:cNvPr id="14" name="TextBox 14"/>
            <p:cNvSpPr txBox="1"/>
            <p:nvPr/>
          </p:nvSpPr>
          <p:spPr>
            <a:xfrm>
              <a:off x="1885659" y="3844025"/>
              <a:ext cx="7554014" cy="364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8787" lvl="1" indent="-229393">
                <a:lnSpc>
                  <a:spcPts val="2762"/>
                </a:lnSpc>
                <a:buFont typeface="Arial"/>
                <a:buChar char="•"/>
              </a:pPr>
              <a:r>
                <a:rPr lang="en-US" sz="2800" b="0" i="0" dirty="0">
                  <a:effectLst/>
                  <a:latin typeface="Google Sans"/>
                </a:rPr>
                <a:t>Provides a snapshot of a firm’s financial position</a:t>
              </a:r>
              <a:endParaRPr lang="en-US" sz="2800" dirty="0">
                <a:solidFill>
                  <a:srgbClr val="000000"/>
                </a:solidFill>
                <a:latin typeface="Google Sans"/>
              </a:endParaRPr>
            </a:p>
          </p:txBody>
        </p:sp>
        <p:sp>
          <p:nvSpPr>
            <p:cNvPr id="15" name="TextBox 15">
              <a:hlinkClick r:id="rId4" action="ppaction://hlinksldjump"/>
            </p:cNvPr>
            <p:cNvSpPr txBox="1"/>
            <p:nvPr/>
          </p:nvSpPr>
          <p:spPr>
            <a:xfrm>
              <a:off x="1885659" y="3009900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Balance Sheet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1C87DA-56CF-2912-3CF1-368A5085D692}"/>
              </a:ext>
            </a:extLst>
          </p:cNvPr>
          <p:cNvGrpSpPr/>
          <p:nvPr/>
        </p:nvGrpSpPr>
        <p:grpSpPr>
          <a:xfrm>
            <a:off x="1885658" y="5173293"/>
            <a:ext cx="8009969" cy="1198200"/>
            <a:chOff x="1885658" y="4484472"/>
            <a:chExt cx="8009969" cy="1198200"/>
          </a:xfrm>
        </p:grpSpPr>
        <p:sp>
          <p:nvSpPr>
            <p:cNvPr id="16" name="TextBox 16"/>
            <p:cNvSpPr txBox="1"/>
            <p:nvPr/>
          </p:nvSpPr>
          <p:spPr>
            <a:xfrm>
              <a:off x="1885658" y="5318598"/>
              <a:ext cx="8009969" cy="364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8787" lvl="1" indent="-229393">
                <a:lnSpc>
                  <a:spcPts val="2762"/>
                </a:lnSpc>
                <a:buFont typeface="Arial"/>
                <a:buChar char="•"/>
              </a:pPr>
              <a:r>
                <a:rPr lang="en-US" sz="2800" b="0" i="0" dirty="0">
                  <a:effectLst/>
                  <a:latin typeface="Google Sans"/>
                </a:rPr>
                <a:t>Contains information on the profitability of the firm</a:t>
              </a:r>
              <a:endParaRPr lang="en-US" sz="2800" dirty="0">
                <a:solidFill>
                  <a:srgbClr val="000000"/>
                </a:solidFill>
                <a:latin typeface="Google Sans"/>
              </a:endParaRPr>
            </a:p>
          </p:txBody>
        </p:sp>
        <p:sp>
          <p:nvSpPr>
            <p:cNvPr id="17" name="TextBox 17">
              <a:hlinkClick r:id="rId5" action="ppaction://hlinksldjump"/>
            </p:cNvPr>
            <p:cNvSpPr txBox="1"/>
            <p:nvPr/>
          </p:nvSpPr>
          <p:spPr>
            <a:xfrm>
              <a:off x="1885659" y="4484472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Income Statement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7C1A89-D6CE-6C72-AD8B-D932E5F17CC2}"/>
              </a:ext>
            </a:extLst>
          </p:cNvPr>
          <p:cNvGrpSpPr/>
          <p:nvPr/>
        </p:nvGrpSpPr>
        <p:grpSpPr>
          <a:xfrm>
            <a:off x="1887918" y="6644958"/>
            <a:ext cx="7049082" cy="1193543"/>
            <a:chOff x="1887918" y="5956137"/>
            <a:chExt cx="7049082" cy="1193543"/>
          </a:xfrm>
        </p:grpSpPr>
        <p:sp>
          <p:nvSpPr>
            <p:cNvPr id="13" name="TextBox 13"/>
            <p:cNvSpPr txBox="1"/>
            <p:nvPr/>
          </p:nvSpPr>
          <p:spPr>
            <a:xfrm>
              <a:off x="1887918" y="6785606"/>
              <a:ext cx="7049082" cy="3640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8787" lvl="1" indent="-229393">
                <a:lnSpc>
                  <a:spcPts val="2762"/>
                </a:lnSpc>
                <a:buFont typeface="Arial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Google Sans"/>
                </a:rPr>
                <a:t>Provides detail about a firm's cashflow</a:t>
              </a:r>
            </a:p>
          </p:txBody>
        </p:sp>
        <p:sp>
          <p:nvSpPr>
            <p:cNvPr id="18" name="TextBox 18">
              <a:hlinkClick r:id="rId6" action="ppaction://hlinksldjump"/>
            </p:cNvPr>
            <p:cNvSpPr txBox="1"/>
            <p:nvPr/>
          </p:nvSpPr>
          <p:spPr>
            <a:xfrm>
              <a:off x="1887918" y="5956137"/>
              <a:ext cx="7049082" cy="54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Cash flow Statement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846932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48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667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545216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Balance Sheet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2866639" y="8044811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B4B84560-02C2-8B4A-DF89-0C027E807951}"/>
              </a:ext>
            </a:extLst>
          </p:cNvPr>
          <p:cNvSpPr txBox="1"/>
          <p:nvPr/>
        </p:nvSpPr>
        <p:spPr>
          <a:xfrm>
            <a:off x="6993439" y="3272601"/>
            <a:ext cx="4269353" cy="532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489" lvl="1">
              <a:lnSpc>
                <a:spcPts val="2859"/>
              </a:lnSpc>
            </a:pPr>
            <a:r>
              <a:rPr lang="en-US" sz="8000" b="1" dirty="0">
                <a:solidFill>
                  <a:srgbClr val="000000"/>
                </a:solidFill>
                <a:latin typeface="Muli Bold" panose="020B0604020202020204" charset="0"/>
              </a:rPr>
              <a:t>ASSETS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65E99A1A-4DE7-4E41-3963-65C97CEA5497}"/>
              </a:ext>
            </a:extLst>
          </p:cNvPr>
          <p:cNvSpPr txBox="1"/>
          <p:nvPr/>
        </p:nvSpPr>
        <p:spPr>
          <a:xfrm>
            <a:off x="900343" y="4305300"/>
            <a:ext cx="1567218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Legal aspect: </a:t>
            </a:r>
            <a:r>
              <a:rPr lang="en-US" sz="3200" b="0" i="0" dirty="0">
                <a:effectLst/>
                <a:latin typeface="Google Sans"/>
              </a:rPr>
              <a:t>The asset section of a financial statement reflects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the value of all assets </a:t>
            </a:r>
            <a:r>
              <a:rPr lang="en-US" sz="3200" b="0" i="0" dirty="0">
                <a:effectLst/>
                <a:latin typeface="Google Sans"/>
              </a:rPr>
              <a:t>owned by the entity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at the time of reporting.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51F7E5BD-2019-8D1D-F04F-4A8932E29627}"/>
              </a:ext>
            </a:extLst>
          </p:cNvPr>
          <p:cNvSpPr txBox="1"/>
          <p:nvPr/>
        </p:nvSpPr>
        <p:spPr>
          <a:xfrm>
            <a:off x="900343" y="5822446"/>
            <a:ext cx="1540645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Economic aspect: </a:t>
            </a:r>
            <a:r>
              <a:rPr lang="en-US" sz="3200" b="0" i="0" dirty="0">
                <a:effectLst/>
                <a:latin typeface="Google Sans"/>
              </a:rPr>
              <a:t>The asset section also provides information about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the composition of the entity's assets</a:t>
            </a:r>
            <a:r>
              <a:rPr lang="en-US" sz="3200" b="0" i="0" dirty="0">
                <a:effectLst/>
                <a:latin typeface="Google Sans"/>
              </a:rPr>
              <a:t>, which can be used to assess the entity's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financial strength</a:t>
            </a:r>
            <a:r>
              <a:rPr lang="en-US" sz="3200" b="0" i="0" dirty="0">
                <a:effectLst/>
                <a:latin typeface="Google Sans"/>
              </a:rPr>
              <a:t> and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performance</a:t>
            </a:r>
            <a:r>
              <a:rPr lang="en-US" sz="3200" b="0" i="0" dirty="0">
                <a:effectLst/>
                <a:latin typeface="Google Sans"/>
              </a:rPr>
              <a:t>. </a:t>
            </a:r>
          </a:p>
        </p:txBody>
      </p:sp>
      <p:sp>
        <p:nvSpPr>
          <p:cNvPr id="37" name="TextBox 22">
            <a:extLst>
              <a:ext uri="{FF2B5EF4-FFF2-40B4-BE49-F238E27FC236}">
                <a16:creationId xmlns:a16="http://schemas.microsoft.com/office/drawing/2014/main" id="{739E9110-ADB6-60B7-1C77-55975268C30D}"/>
              </a:ext>
            </a:extLst>
          </p:cNvPr>
          <p:cNvSpPr txBox="1"/>
          <p:nvPr/>
        </p:nvSpPr>
        <p:spPr>
          <a:xfrm>
            <a:off x="5669870" y="7277100"/>
            <a:ext cx="694825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0" i="0" dirty="0">
                <a:effectLst/>
                <a:latin typeface="Google Sans"/>
              </a:rPr>
              <a:t>Arranged in descending order of liquidity</a:t>
            </a: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49FCCEE4-A831-1E26-5178-6704AB9DF229}"/>
              </a:ext>
            </a:extLst>
          </p:cNvPr>
          <p:cNvSpPr txBox="1"/>
          <p:nvPr/>
        </p:nvSpPr>
        <p:spPr>
          <a:xfrm>
            <a:off x="6499320" y="1933891"/>
            <a:ext cx="525759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0" i="0" dirty="0">
                <a:effectLst/>
                <a:latin typeface="Google Sans"/>
              </a:rPr>
              <a:t>ASSETS = LIABILITIES + EQUITY</a:t>
            </a:r>
          </a:p>
        </p:txBody>
      </p:sp>
      <p:sp>
        <p:nvSpPr>
          <p:cNvPr id="39" name="Freeform 20">
            <a:extLst>
              <a:ext uri="{FF2B5EF4-FFF2-40B4-BE49-F238E27FC236}">
                <a16:creationId xmlns:a16="http://schemas.microsoft.com/office/drawing/2014/main" id="{68CEF805-7050-2A56-AA47-E42F752D04D2}"/>
              </a:ext>
            </a:extLst>
          </p:cNvPr>
          <p:cNvSpPr/>
          <p:nvPr/>
        </p:nvSpPr>
        <p:spPr>
          <a:xfrm rot="10800000">
            <a:off x="3124201" y="9053338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667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545216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Balance sheet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2866639" y="8044811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B4B84560-02C2-8B4A-DF89-0C027E807951}"/>
              </a:ext>
            </a:extLst>
          </p:cNvPr>
          <p:cNvSpPr txBox="1"/>
          <p:nvPr/>
        </p:nvSpPr>
        <p:spPr>
          <a:xfrm>
            <a:off x="2692646" y="3230762"/>
            <a:ext cx="12902707" cy="524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489" lvl="1">
              <a:lnSpc>
                <a:spcPts val="2859"/>
              </a:lnSpc>
            </a:pPr>
            <a:r>
              <a:rPr lang="en-US" sz="8000" b="1" dirty="0">
                <a:solidFill>
                  <a:srgbClr val="000000"/>
                </a:solidFill>
                <a:latin typeface="Muli Bold" panose="020B0604020202020204" charset="0"/>
              </a:rPr>
              <a:t>LIABILITIES AND EQUITY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65E99A1A-4DE7-4E41-3963-65C97CEA5497}"/>
              </a:ext>
            </a:extLst>
          </p:cNvPr>
          <p:cNvSpPr txBox="1"/>
          <p:nvPr/>
        </p:nvSpPr>
        <p:spPr>
          <a:xfrm>
            <a:off x="900343" y="4186347"/>
            <a:ext cx="1567218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Legal aspect: </a:t>
            </a:r>
            <a:r>
              <a:rPr lang="en-US" sz="3200" b="0" i="0" dirty="0">
                <a:effectLst/>
                <a:latin typeface="Google Sans"/>
              </a:rPr>
              <a:t>The source of funds section details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the origin of the enterprise's assets</a:t>
            </a:r>
            <a:r>
              <a:rPr lang="en-US" sz="3200" b="0" i="0" dirty="0">
                <a:effectLst/>
                <a:latin typeface="Google Sans"/>
              </a:rPr>
              <a:t>,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clarifies the amount of legal debt owed</a:t>
            </a:r>
            <a:r>
              <a:rPr lang="en-US" sz="3200" b="0" i="0" dirty="0">
                <a:effectLst/>
                <a:latin typeface="Google Sans"/>
              </a:rPr>
              <a:t>, and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defines the limit of owners' responsibility</a:t>
            </a:r>
            <a:r>
              <a:rPr lang="en-US" sz="3200" b="0" i="0" dirty="0">
                <a:effectLst/>
                <a:latin typeface="Google Sans"/>
              </a:rPr>
              <a:t> for those debts.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51F7E5BD-2019-8D1D-F04F-4A8932E29627}"/>
              </a:ext>
            </a:extLst>
          </p:cNvPr>
          <p:cNvSpPr txBox="1"/>
          <p:nvPr/>
        </p:nvSpPr>
        <p:spPr>
          <a:xfrm>
            <a:off x="900343" y="5703493"/>
            <a:ext cx="15406457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Economic aspect: </a:t>
            </a:r>
            <a:r>
              <a:rPr lang="en-US" sz="3200" b="0" i="0" dirty="0">
                <a:effectLst/>
                <a:latin typeface="Google Sans"/>
              </a:rPr>
              <a:t>The source of funds section unveils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 the composition </a:t>
            </a:r>
            <a:r>
              <a:rPr lang="en-US" sz="3200" b="0" i="0" dirty="0">
                <a:effectLst/>
                <a:latin typeface="Google Sans"/>
              </a:rPr>
              <a:t>and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scale of capital sources </a:t>
            </a:r>
            <a:r>
              <a:rPr lang="en-US" sz="3200" b="0" i="0" dirty="0">
                <a:effectLst/>
                <a:latin typeface="Google Sans"/>
              </a:rPr>
              <a:t>funding the enterprise's operations and investments. This information enables an evaluation of the enterprise's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financial independence </a:t>
            </a:r>
            <a:r>
              <a:rPr lang="en-US" sz="3200" b="0" i="0" dirty="0">
                <a:effectLst/>
                <a:latin typeface="Google Sans"/>
              </a:rPr>
              <a:t>and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its capacity to navigate financial risks</a:t>
            </a:r>
            <a:r>
              <a:rPr lang="en-US" sz="3200" b="0" i="0" dirty="0">
                <a:effectLst/>
                <a:latin typeface="Google Sans"/>
              </a:rPr>
              <a:t>.</a:t>
            </a:r>
          </a:p>
        </p:txBody>
      </p:sp>
      <p:sp>
        <p:nvSpPr>
          <p:cNvPr id="37" name="TextBox 22">
            <a:extLst>
              <a:ext uri="{FF2B5EF4-FFF2-40B4-BE49-F238E27FC236}">
                <a16:creationId xmlns:a16="http://schemas.microsoft.com/office/drawing/2014/main" id="{739E9110-ADB6-60B7-1C77-55975268C30D}"/>
              </a:ext>
            </a:extLst>
          </p:cNvPr>
          <p:cNvSpPr txBox="1"/>
          <p:nvPr/>
        </p:nvSpPr>
        <p:spPr>
          <a:xfrm>
            <a:off x="3901735" y="8080057"/>
            <a:ext cx="1048453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dirty="0">
                <a:latin typeface="Google Sans"/>
              </a:rPr>
              <a:t>A</a:t>
            </a:r>
            <a:r>
              <a:rPr lang="en-US" sz="3200" b="0" i="0" dirty="0">
                <a:effectLst/>
                <a:latin typeface="Google Sans"/>
              </a:rPr>
              <a:t>rranged according to the urgency of repayment requirements.</a:t>
            </a:r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C3A4210A-7301-2424-3C2A-62AE8EDBACCB}"/>
              </a:ext>
            </a:extLst>
          </p:cNvPr>
          <p:cNvSpPr/>
          <p:nvPr/>
        </p:nvSpPr>
        <p:spPr>
          <a:xfrm rot="10800000">
            <a:off x="2066329" y="9657841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8DA1B589-D0B3-354A-E744-3C4F46431417}"/>
              </a:ext>
            </a:extLst>
          </p:cNvPr>
          <p:cNvSpPr txBox="1"/>
          <p:nvPr/>
        </p:nvSpPr>
        <p:spPr>
          <a:xfrm>
            <a:off x="6499320" y="1933891"/>
            <a:ext cx="525759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0" i="0" dirty="0">
                <a:effectLst/>
                <a:latin typeface="Google Sans"/>
              </a:rPr>
              <a:t>ASSETS = LIABILITIES + EQUITY</a:t>
            </a:r>
          </a:p>
        </p:txBody>
      </p:sp>
    </p:spTree>
    <p:extLst>
      <p:ext uri="{BB962C8B-B14F-4D97-AF65-F5344CB8AC3E}">
        <p14:creationId xmlns:p14="http://schemas.microsoft.com/office/powerpoint/2010/main" val="30065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>
            <a:hlinkClick r:id="rId3" action="ppaction://hlinksldjump"/>
          </p:cNvPr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Balance sheet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0" name="Picture 4" descr="BALANCE SHEET - Central Africa Tax Guide">
            <a:extLst>
              <a:ext uri="{FF2B5EF4-FFF2-40B4-BE49-F238E27FC236}">
                <a16:creationId xmlns:a16="http://schemas.microsoft.com/office/drawing/2014/main" id="{DE9242C0-261A-0B39-4AFF-4DC4FE97B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34" y="2453073"/>
            <a:ext cx="15953271" cy="712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2961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Freeform 10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185149D-346E-8D92-9340-DD3AF67C9C0B}"/>
              </a:ext>
            </a:extLst>
          </p:cNvPr>
          <p:cNvGrpSpPr/>
          <p:nvPr/>
        </p:nvGrpSpPr>
        <p:grpSpPr>
          <a:xfrm>
            <a:off x="5746074" y="3908717"/>
            <a:ext cx="6409706" cy="1871892"/>
            <a:chOff x="5630803" y="3151074"/>
            <a:chExt cx="6409706" cy="1871892"/>
          </a:xfrm>
        </p:grpSpPr>
        <p:sp>
          <p:nvSpPr>
            <p:cNvPr id="4" name="Freeform 4"/>
            <p:cNvSpPr/>
            <p:nvPr/>
          </p:nvSpPr>
          <p:spPr>
            <a:xfrm>
              <a:off x="5630803" y="3151074"/>
              <a:ext cx="6409706" cy="1871892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51FFC39F-ABBB-BC5B-C5CF-8A6402644BC3}"/>
                </a:ext>
              </a:extLst>
            </p:cNvPr>
            <p:cNvSpPr txBox="1"/>
            <p:nvPr/>
          </p:nvSpPr>
          <p:spPr>
            <a:xfrm>
              <a:off x="6144894" y="3382420"/>
              <a:ext cx="5381523" cy="11613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1080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003EA8"/>
                  </a:solidFill>
                  <a:latin typeface="Muli Bold"/>
                </a:rPr>
                <a:t>Quality Balance Sheet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0CF051-A458-0877-6827-5C0FC6FE3138}"/>
              </a:ext>
            </a:extLst>
          </p:cNvPr>
          <p:cNvGrpSpPr/>
          <p:nvPr/>
        </p:nvGrpSpPr>
        <p:grpSpPr>
          <a:xfrm>
            <a:off x="6546809" y="1676061"/>
            <a:ext cx="4936083" cy="1053635"/>
            <a:chOff x="6431538" y="918418"/>
            <a:chExt cx="4936083" cy="1053635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011A78A7-7A57-24A1-0EB9-B06795A884A6}"/>
                </a:ext>
              </a:extLst>
            </p:cNvPr>
            <p:cNvGrpSpPr/>
            <p:nvPr/>
          </p:nvGrpSpPr>
          <p:grpSpPr>
            <a:xfrm>
              <a:off x="6431538" y="918418"/>
              <a:ext cx="4936083" cy="1053635"/>
              <a:chOff x="5951426" y="-5027047"/>
              <a:chExt cx="10396056" cy="1278204"/>
            </a:xfrm>
          </p:grpSpPr>
          <p:sp>
            <p:nvSpPr>
              <p:cNvPr id="24" name="Freeform 4">
                <a:extLst>
                  <a:ext uri="{FF2B5EF4-FFF2-40B4-BE49-F238E27FC236}">
                    <a16:creationId xmlns:a16="http://schemas.microsoft.com/office/drawing/2014/main" id="{76F4742D-DD52-7B4B-6216-CD3190939ECD}"/>
                  </a:ext>
                </a:extLst>
              </p:cNvPr>
              <p:cNvSpPr/>
              <p:nvPr/>
            </p:nvSpPr>
            <p:spPr>
              <a:xfrm>
                <a:off x="5951426" y="-5027047"/>
                <a:ext cx="10396056" cy="1278204"/>
              </a:xfrm>
              <a:custGeom>
                <a:avLst/>
                <a:gdLst/>
                <a:ahLst/>
                <a:cxnLst/>
                <a:rect l="l" t="t" r="r" b="b"/>
                <a:pathLst>
                  <a:path w="5997129" h="1278204">
                    <a:moveTo>
                      <a:pt x="0" y="0"/>
                    </a:moveTo>
                    <a:lnTo>
                      <a:pt x="5997129" y="0"/>
                    </a:lnTo>
                    <a:lnTo>
                      <a:pt x="5997129" y="1278204"/>
                    </a:lnTo>
                    <a:lnTo>
                      <a:pt x="0" y="12782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sz="2400" dirty="0">
                  <a:latin typeface="Google Sans"/>
                </a:endParaRPr>
              </a:p>
            </p:txBody>
          </p:sp>
        </p:grp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0114A53D-760E-D41D-20DE-B7A1026D62BB}"/>
                </a:ext>
              </a:extLst>
            </p:cNvPr>
            <p:cNvSpPr txBox="1"/>
            <p:nvPr/>
          </p:nvSpPr>
          <p:spPr>
            <a:xfrm>
              <a:off x="6477000" y="1300801"/>
              <a:ext cx="4670384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Accuracy and Completeness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6041D2-3EA3-9050-9B3D-F3ED44CBE7C8}"/>
              </a:ext>
            </a:extLst>
          </p:cNvPr>
          <p:cNvGrpSpPr/>
          <p:nvPr/>
        </p:nvGrpSpPr>
        <p:grpSpPr>
          <a:xfrm>
            <a:off x="1475204" y="4550932"/>
            <a:ext cx="2847457" cy="1053635"/>
            <a:chOff x="1359933" y="3793289"/>
            <a:chExt cx="2847457" cy="1053635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8E83E92F-FFC3-EDA7-AAA1-A3A390E5AA94}"/>
                </a:ext>
              </a:extLst>
            </p:cNvPr>
            <p:cNvSpPr/>
            <p:nvPr/>
          </p:nvSpPr>
          <p:spPr>
            <a:xfrm>
              <a:off x="1359933" y="3793289"/>
              <a:ext cx="2847457" cy="1053635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400" dirty="0">
                <a:latin typeface="Google Sans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BE60727-8E53-3700-8598-B0A5A2120B45}"/>
                </a:ext>
              </a:extLst>
            </p:cNvPr>
            <p:cNvSpPr txBox="1"/>
            <p:nvPr/>
          </p:nvSpPr>
          <p:spPr>
            <a:xfrm>
              <a:off x="1589370" y="4084924"/>
              <a:ext cx="2188039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Consistency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C40F2A-92A5-6681-536F-192AF1A55900}"/>
              </a:ext>
            </a:extLst>
          </p:cNvPr>
          <p:cNvGrpSpPr/>
          <p:nvPr/>
        </p:nvGrpSpPr>
        <p:grpSpPr>
          <a:xfrm>
            <a:off x="13328116" y="4598278"/>
            <a:ext cx="2847457" cy="1006289"/>
            <a:chOff x="13212845" y="3840635"/>
            <a:chExt cx="2847457" cy="1006289"/>
          </a:xfrm>
        </p:grpSpPr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4E1FDDEC-9F24-04CE-D120-AC5828868960}"/>
                </a:ext>
              </a:extLst>
            </p:cNvPr>
            <p:cNvSpPr/>
            <p:nvPr/>
          </p:nvSpPr>
          <p:spPr>
            <a:xfrm>
              <a:off x="13212845" y="3840635"/>
              <a:ext cx="2847457" cy="1006289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400" dirty="0">
                <a:latin typeface="Google Sans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4F45A6BB-52EC-9FAA-5824-E6A38CF05CBB}"/>
                </a:ext>
              </a:extLst>
            </p:cNvPr>
            <p:cNvSpPr txBox="1"/>
            <p:nvPr/>
          </p:nvSpPr>
          <p:spPr>
            <a:xfrm>
              <a:off x="13338508" y="4084924"/>
              <a:ext cx="2488590" cy="3783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Fair valuation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D05DDEC-10B8-63DF-5F09-8F23322894E9}"/>
              </a:ext>
            </a:extLst>
          </p:cNvPr>
          <p:cNvGrpSpPr/>
          <p:nvPr/>
        </p:nvGrpSpPr>
        <p:grpSpPr>
          <a:xfrm>
            <a:off x="10480659" y="6837176"/>
            <a:ext cx="2847457" cy="1053635"/>
            <a:chOff x="10365388" y="6079533"/>
            <a:chExt cx="2847457" cy="1053635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030B4B60-C063-0B3E-40EC-8D9DCF0EAFD4}"/>
                </a:ext>
              </a:extLst>
            </p:cNvPr>
            <p:cNvSpPr/>
            <p:nvPr/>
          </p:nvSpPr>
          <p:spPr>
            <a:xfrm>
              <a:off x="10365388" y="6079533"/>
              <a:ext cx="2847457" cy="1053635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400" dirty="0">
                <a:latin typeface="Google Sans"/>
              </a:endParaRP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2C732C7B-7F56-F5DC-6872-2174EB66ED41}"/>
                </a:ext>
              </a:extLst>
            </p:cNvPr>
            <p:cNvSpPr txBox="1"/>
            <p:nvPr/>
          </p:nvSpPr>
          <p:spPr>
            <a:xfrm>
              <a:off x="10594825" y="6371168"/>
              <a:ext cx="2427286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Transparency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60BA48-67D2-F405-E40A-AAD0ACA6E537}"/>
              </a:ext>
            </a:extLst>
          </p:cNvPr>
          <p:cNvGrpSpPr/>
          <p:nvPr/>
        </p:nvGrpSpPr>
        <p:grpSpPr>
          <a:xfrm>
            <a:off x="3892680" y="6844397"/>
            <a:ext cx="4145205" cy="1053635"/>
            <a:chOff x="3777409" y="6086754"/>
            <a:chExt cx="4145205" cy="1053635"/>
          </a:xfrm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4BE7B00D-3BED-AA34-6EAF-AF34D8DECDB8}"/>
                </a:ext>
              </a:extLst>
            </p:cNvPr>
            <p:cNvSpPr/>
            <p:nvPr/>
          </p:nvSpPr>
          <p:spPr>
            <a:xfrm>
              <a:off x="3777409" y="6086754"/>
              <a:ext cx="4145205" cy="1053635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400" dirty="0">
                <a:latin typeface="Google Sans"/>
              </a:endParaRP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5C6D2969-3FF6-F625-3C80-7E91EBA62B4D}"/>
                </a:ext>
              </a:extLst>
            </p:cNvPr>
            <p:cNvSpPr txBox="1"/>
            <p:nvPr/>
          </p:nvSpPr>
          <p:spPr>
            <a:xfrm>
              <a:off x="4006846" y="6378389"/>
              <a:ext cx="3687168" cy="3804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37489" lvl="1">
                <a:lnSpc>
                  <a:spcPts val="2859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oogle Sans"/>
                </a:rPr>
                <a:t>Liquidity and Solvency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29CCF1-65B5-85CD-A2E1-EA9A61986842}"/>
              </a:ext>
            </a:extLst>
          </p:cNvPr>
          <p:cNvCxnSpPr>
            <a:cxnSpLocks/>
          </p:cNvCxnSpPr>
          <p:nvPr/>
        </p:nvCxnSpPr>
        <p:spPr>
          <a:xfrm flipH="1">
            <a:off x="3892680" y="4996330"/>
            <a:ext cx="2073021" cy="66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C3B589-0C7A-048E-A6F3-1B13664FAE16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H="1" flipV="1">
            <a:off x="8927463" y="2438933"/>
            <a:ext cx="23464" cy="1701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9B5165-16E6-5828-8622-7054410D0D8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1818035" y="4996330"/>
            <a:ext cx="1635744" cy="35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9B5E43-2952-EF05-A27E-7A03CF51B8E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965701" y="5301407"/>
            <a:ext cx="2985226" cy="1834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5CFEF6-2DBB-00D3-3913-71EF069E4242}"/>
              </a:ext>
            </a:extLst>
          </p:cNvPr>
          <p:cNvCxnSpPr>
            <a:endCxn id="19" idx="0"/>
          </p:cNvCxnSpPr>
          <p:nvPr/>
        </p:nvCxnSpPr>
        <p:spPr>
          <a:xfrm>
            <a:off x="8950927" y="5301407"/>
            <a:ext cx="2972812" cy="1827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68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905495" y="266700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-203414">
            <a:off x="16938937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545216"/>
            <a:ext cx="12048618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INCOME STATEMENT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278358">
            <a:off x="12866639" y="8044811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65E99A1A-4DE7-4E41-3963-65C97CEA5497}"/>
              </a:ext>
            </a:extLst>
          </p:cNvPr>
          <p:cNvSpPr txBox="1"/>
          <p:nvPr/>
        </p:nvSpPr>
        <p:spPr>
          <a:xfrm>
            <a:off x="900343" y="2857500"/>
            <a:ext cx="1567218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Revenue: </a:t>
            </a:r>
            <a:r>
              <a:rPr lang="en-US" sz="3200" b="0" i="0" dirty="0">
                <a:effectLst/>
                <a:latin typeface="Google Sans"/>
              </a:rPr>
              <a:t>the total amount of money earned from the sale of goods and services.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51F7E5BD-2019-8D1D-F04F-4A8932E29627}"/>
              </a:ext>
            </a:extLst>
          </p:cNvPr>
          <p:cNvSpPr txBox="1"/>
          <p:nvPr/>
        </p:nvSpPr>
        <p:spPr>
          <a:xfrm>
            <a:off x="900343" y="4374646"/>
            <a:ext cx="1449205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Expenses: </a:t>
            </a:r>
            <a:r>
              <a:rPr lang="en-US" sz="3200" b="0" i="0" dirty="0">
                <a:effectLst/>
                <a:latin typeface="Google Sans"/>
              </a:rPr>
              <a:t>The costs associated with generating revenue, including operating expenses, interest and taxes.</a:t>
            </a: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49FCCEE4-A831-1E26-5178-6704AB9DF229}"/>
              </a:ext>
            </a:extLst>
          </p:cNvPr>
          <p:cNvSpPr txBox="1"/>
          <p:nvPr/>
        </p:nvSpPr>
        <p:spPr>
          <a:xfrm>
            <a:off x="6499320" y="1933891"/>
            <a:ext cx="525759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3200" b="0" i="0" dirty="0">
              <a:effectLst/>
              <a:latin typeface="Google Sans"/>
            </a:endParaRPr>
          </a:p>
        </p:txBody>
      </p:sp>
      <p:sp>
        <p:nvSpPr>
          <p:cNvPr id="39" name="Freeform 20">
            <a:extLst>
              <a:ext uri="{FF2B5EF4-FFF2-40B4-BE49-F238E27FC236}">
                <a16:creationId xmlns:a16="http://schemas.microsoft.com/office/drawing/2014/main" id="{68CEF805-7050-2A56-AA47-E42F752D04D2}"/>
              </a:ext>
            </a:extLst>
          </p:cNvPr>
          <p:cNvSpPr/>
          <p:nvPr/>
        </p:nvSpPr>
        <p:spPr>
          <a:xfrm rot="10800000">
            <a:off x="3124201" y="9053338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E5F1F26E-31BC-C1F7-11FD-7249A170F47D}"/>
              </a:ext>
            </a:extLst>
          </p:cNvPr>
          <p:cNvSpPr txBox="1"/>
          <p:nvPr/>
        </p:nvSpPr>
        <p:spPr>
          <a:xfrm>
            <a:off x="5953122" y="2070062"/>
            <a:ext cx="638175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Google Sans"/>
              </a:rPr>
              <a:t>NET INCOME</a:t>
            </a:r>
            <a:r>
              <a:rPr lang="en-US" sz="3200" b="0" i="0" dirty="0">
                <a:effectLst/>
                <a:latin typeface="Google Sans"/>
              </a:rPr>
              <a:t> = REVENUE - EXPENSES</a:t>
            </a: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D555B1FA-1206-582C-9C06-CB065DAFE9AA}"/>
              </a:ext>
            </a:extLst>
          </p:cNvPr>
          <p:cNvSpPr txBox="1"/>
          <p:nvPr/>
        </p:nvSpPr>
        <p:spPr>
          <a:xfrm>
            <a:off x="927887" y="6384234"/>
            <a:ext cx="1487305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Net income (profit and loss): </a:t>
            </a:r>
            <a:r>
              <a:rPr lang="en-US" sz="3200" b="0" i="0" dirty="0">
                <a:effectLst/>
                <a:latin typeface="Google Sans"/>
              </a:rPr>
              <a:t>Calculated by subtracting total expense from total revenue. Positive net income indicates a profit, while negative net income indicates a loss</a:t>
            </a:r>
            <a:r>
              <a:rPr lang="en-US" sz="3200" b="1" i="0" dirty="0">
                <a:effectLst/>
                <a:latin typeface="Google Sans"/>
              </a:rPr>
              <a:t> </a:t>
            </a:r>
            <a:endParaRPr lang="en-US" sz="3200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20677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2146</Words>
  <Application>Microsoft Office PowerPoint</Application>
  <PresentationFormat>Custom</PresentationFormat>
  <Paragraphs>178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Google Sans</vt:lpstr>
      <vt:lpstr>SegoeuiPc</vt:lpstr>
      <vt:lpstr>Cabin</vt:lpstr>
      <vt:lpstr>Muli Bold</vt:lpstr>
      <vt:lpstr>Montserrat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Doodle Company profile Presentation</dc:title>
  <cp:lastModifiedBy>Nguyễn Tiến Dũng</cp:lastModifiedBy>
  <cp:revision>1</cp:revision>
  <dcterms:created xsi:type="dcterms:W3CDTF">2006-08-16T00:00:00Z</dcterms:created>
  <dcterms:modified xsi:type="dcterms:W3CDTF">2023-12-14T23:32:50Z</dcterms:modified>
  <dc:identifier>DAFyp727GB0</dc:identifier>
</cp:coreProperties>
</file>