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76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4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9E3F-6B13-4FDD-ABD3-ED3C8379BA5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7E7200-BB79-4C54-B45F-99F85B8F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040" y="2743548"/>
            <a:ext cx="7766936" cy="900728"/>
          </a:xfrm>
        </p:spPr>
        <p:txBody>
          <a:bodyPr/>
          <a:lstStyle/>
          <a:p>
            <a:pPr algn="l"/>
            <a:r>
              <a:rPr lang="en-US" sz="6000" b="1" dirty="0" smtClean="0"/>
              <a:t>FINAL PROJECT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335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697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Topic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Recommendation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dirty="0" err="1" smtClean="0"/>
              <a:t>Advanture</a:t>
            </a:r>
            <a:r>
              <a:rPr lang="en-US" dirty="0" smtClean="0"/>
              <a:t> Works is an international </a:t>
            </a:r>
            <a:r>
              <a:rPr lang="en-US" dirty="0"/>
              <a:t>bicycle manufacturing </a:t>
            </a:r>
            <a:r>
              <a:rPr lang="en-US" dirty="0" smtClean="0"/>
              <a:t>company. Company offer </a:t>
            </a:r>
            <a:r>
              <a:rPr lang="en-US" dirty="0"/>
              <a:t>high-quality bike parts and </a:t>
            </a:r>
            <a:r>
              <a:rPr lang="en-US" dirty="0" smtClean="0"/>
              <a:t>accessories for </a:t>
            </a:r>
            <a:r>
              <a:rPr lang="en-US" dirty="0"/>
              <a:t>everyone from men to women and much more</a:t>
            </a:r>
            <a:r>
              <a:rPr lang="en-US" dirty="0" smtClean="0"/>
              <a:t> </a:t>
            </a:r>
            <a:r>
              <a:rPr lang="en-US" dirty="0"/>
              <a:t>at a reasonable </a:t>
            </a:r>
            <a:r>
              <a:rPr lang="en-US" dirty="0" smtClean="0"/>
              <a:t>price.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dirty="0" smtClean="0"/>
              <a:t>They provide 460 Products, categorized in 4 groups: Accessories, Bikes, Clothing, Components.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ClrTx/>
              <a:buNone/>
            </a:pPr>
            <a:r>
              <a:rPr lang="en-US" dirty="0" smtClean="0"/>
              <a:t>    Final Project: </a:t>
            </a:r>
            <a:r>
              <a:rPr lang="en-US" dirty="0"/>
              <a:t>Management expects that the goods ordered will be sufficient for sales, on time, and at optimal import prices</a:t>
            </a:r>
          </a:p>
          <a:p>
            <a:pPr marL="457200" lvl="1" indent="0">
              <a:buClrTx/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889233" y="4193254"/>
            <a:ext cx="478173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5356"/>
            <a:ext cx="8596668" cy="631971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Project Analysis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5232624" y="4219246"/>
            <a:ext cx="441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Overview on Purchasing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orders increases gradually each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2014, the number of orders reached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number of products purchased was 1.5M, double that of 2013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Indiana Bicycle Center is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largest quantity, up to 2.5K quantity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up to 32 suppliers achieving quantity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over 1K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19246"/>
            <a:ext cx="4389616" cy="2362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4" y="1405054"/>
            <a:ext cx="4410691" cy="2717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69350"/>
            <a:ext cx="438961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18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 smtClean="0"/>
              <a:t>Project</a:t>
            </a:r>
            <a:r>
              <a:rPr lang="en-US" dirty="0" smtClean="0"/>
              <a:t> </a:t>
            </a:r>
            <a:r>
              <a:rPr lang="en-US" sz="5600" dirty="0" smtClean="0"/>
              <a:t>Analysis</a:t>
            </a:r>
            <a:endParaRPr lang="en-US" sz="5600" dirty="0"/>
          </a:p>
        </p:txBody>
      </p:sp>
      <p:sp>
        <p:nvSpPr>
          <p:cNvPr id="8" name="TextBox 7"/>
          <p:cNvSpPr txBox="1"/>
          <p:nvPr/>
        </p:nvSpPr>
        <p:spPr>
          <a:xfrm>
            <a:off x="661900" y="4253917"/>
            <a:ext cx="83530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Overview on Purchasing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rejection rate of 2.14%, it shows that the possibility of the order being completed is very good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goods that are in pending status, we need to consider the reason why? may be waiting for inspection or being shipped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41571"/>
            <a:ext cx="879051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18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 smtClean="0"/>
              <a:t>Project</a:t>
            </a:r>
            <a:r>
              <a:rPr lang="en-US" dirty="0" smtClean="0"/>
              <a:t> </a:t>
            </a:r>
            <a:r>
              <a:rPr lang="en-US" sz="5600" dirty="0" smtClean="0"/>
              <a:t>Analysis</a:t>
            </a:r>
            <a:endParaRPr lang="en-US" sz="5600" dirty="0"/>
          </a:p>
        </p:txBody>
      </p:sp>
      <p:sp>
        <p:nvSpPr>
          <p:cNvPr id="8" name="TextBox 7"/>
          <p:cNvSpPr txBox="1"/>
          <p:nvPr/>
        </p:nvSpPr>
        <p:spPr>
          <a:xfrm>
            <a:off x="378292" y="4257272"/>
            <a:ext cx="88957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104 Vendors: 102 Vendors have Credit Rating from average 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below average: Merit Bikes and Victory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(1)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 Bikes is the Vendor with the highest revenue with the number of products sold being 1100 with the highest price ($82.83) compared to other products, and the number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is 55 products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Victory Bikes has a sales volume of only 6 and a delivery lead time of 19 (Average Lead Time is 19.45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For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 with Credit rating below average, there needs to be specific evaluation criteria to see the problems that vendors encounter that lead to low reputation levels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2" y="1317135"/>
            <a:ext cx="4681624" cy="2686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20" y="1317134"/>
            <a:ext cx="4372585" cy="26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18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 smtClean="0"/>
              <a:t>Project</a:t>
            </a:r>
            <a:r>
              <a:rPr lang="en-US" dirty="0" smtClean="0"/>
              <a:t> </a:t>
            </a:r>
            <a:r>
              <a:rPr lang="en-US" sz="5600" dirty="0" smtClean="0"/>
              <a:t>Analysis</a:t>
            </a:r>
            <a:endParaRPr lang="en-US" sz="5600" dirty="0"/>
          </a:p>
        </p:txBody>
      </p:sp>
      <p:sp>
        <p:nvSpPr>
          <p:cNvPr id="8" name="TextBox 7"/>
          <p:cNvSpPr txBox="1"/>
          <p:nvPr/>
        </p:nvSpPr>
        <p:spPr>
          <a:xfrm>
            <a:off x="378291" y="4733858"/>
            <a:ext cx="889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Lead time is 19.45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4 vendors with Lead times greater than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(55), Green Lake Bike Company (45),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Interational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Trek Center (40.71), Integrate Sport Products (40.50)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1" y="1473760"/>
            <a:ext cx="8802981" cy="26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180"/>
            <a:ext cx="8596668" cy="631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 smtClean="0"/>
              <a:t>Recommendation</a:t>
            </a:r>
            <a:endParaRPr lang="en-US" sz="5600" dirty="0"/>
          </a:p>
        </p:txBody>
      </p:sp>
      <p:sp>
        <p:nvSpPr>
          <p:cNvPr id="8" name="TextBox 7"/>
          <p:cNvSpPr txBox="1"/>
          <p:nvPr/>
        </p:nvSpPr>
        <p:spPr>
          <a:xfrm>
            <a:off x="378291" y="1604764"/>
            <a:ext cx="8895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vendors with Credit rating below average, there needs to be specific evaluation criteria to see the problems that vendors encounter that lead to low reputation levels =&gt; find solutions to improve reputation levels. =&gt; increase efficiency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(1)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products: Improve product quality =&gt; reduce the number of returned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delivery time: Arrange delivery time in accordance with schedule, for vendors with large delivery time =&gt; need to have solutions to optimize delivery time to meet or exceed production schedule =&gt; increase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2855597"/>
            <a:ext cx="8596668" cy="107045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for watching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5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1129</TotalTime>
  <Words>477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FINAL PROJECT</vt:lpstr>
      <vt:lpstr>Contents</vt:lpstr>
      <vt:lpstr>Project Topic</vt:lpstr>
      <vt:lpstr>Project Analysis</vt:lpstr>
      <vt:lpstr>Project Analysis</vt:lpstr>
      <vt:lpstr>Project Analysis</vt:lpstr>
      <vt:lpstr>Project Analysis</vt:lpstr>
      <vt:lpstr>Recommendation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company</dc:title>
  <dc:creator>TienDung</dc:creator>
  <cp:lastModifiedBy>TienDung</cp:lastModifiedBy>
  <cp:revision>50</cp:revision>
  <dcterms:created xsi:type="dcterms:W3CDTF">2024-10-03T14:11:20Z</dcterms:created>
  <dcterms:modified xsi:type="dcterms:W3CDTF">2024-10-05T17:17:16Z</dcterms:modified>
</cp:coreProperties>
</file>