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9" r:id="rId13"/>
    <p:sldId id="268" r:id="rId14"/>
    <p:sldId id="270" r:id="rId15"/>
    <p:sldId id="261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3251D-E181-4C01-86FD-BC03112EC934}">
          <p14:sldIdLst>
            <p14:sldId id="256"/>
            <p14:sldId id="257"/>
            <p14:sldId id="260"/>
            <p14:sldId id="258"/>
            <p14:sldId id="262"/>
            <p14:sldId id="263"/>
            <p14:sldId id="264"/>
            <p14:sldId id="265"/>
            <p14:sldId id="266"/>
            <p14:sldId id="267"/>
            <p14:sldId id="259"/>
            <p14:sldId id="269"/>
            <p14:sldId id="268"/>
            <p14:sldId id="270"/>
            <p14:sldId id="261"/>
            <p14:sldId id="271"/>
            <p14:sldId id="272"/>
            <p14:sldId id="273"/>
          </p14:sldIdLst>
        </p14:section>
        <p14:section name="Untitled Section" id="{378FFBBA-AD96-4CB0-9A99-FC90FEA88BB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E072634-45F3-4542-9588-D5A3FE17F5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9898"/>
            <a:ext cx="8153400" cy="2764302"/>
          </a:xfrm>
        </p:spPr>
        <p:txBody>
          <a:bodyPr>
            <a:normAutofit/>
          </a:bodyPr>
          <a:lstStyle/>
          <a:p>
            <a:r>
              <a:rPr lang="en-US" sz="6600" dirty="0">
                <a:effectLst/>
              </a:rPr>
              <a:t>Booking haircut online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7406640" cy="1752600"/>
          </a:xfrm>
        </p:spPr>
        <p:txBody>
          <a:bodyPr/>
          <a:lstStyle/>
          <a:p>
            <a:r>
              <a:rPr lang="en-US" dirty="0"/>
              <a:t> A mobile application that help everybody can find and booking haircut around their home and help a small salon can manage their customer.</a:t>
            </a:r>
          </a:p>
        </p:txBody>
      </p:sp>
    </p:spTree>
    <p:extLst>
      <p:ext uri="{BB962C8B-B14F-4D97-AF65-F5344CB8AC3E}">
        <p14:creationId xmlns:p14="http://schemas.microsoft.com/office/powerpoint/2010/main" val="38256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59302"/>
            <a:ext cx="2452280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59302"/>
            <a:ext cx="2438400" cy="47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Angular</a:t>
            </a:r>
          </a:p>
          <a:p>
            <a:r>
              <a:rPr lang="vi-VN" dirty="0" smtClean="0"/>
              <a:t>MVC</a:t>
            </a:r>
          </a:p>
          <a:p>
            <a:pPr marL="82296" indent="0">
              <a:buNone/>
            </a:pPr>
            <a:r>
              <a:rPr lang="vi-VN" dirty="0" smtClean="0"/>
              <a:t>	1.Model</a:t>
            </a:r>
            <a:endParaRPr lang="vi-VN" dirty="0"/>
          </a:p>
          <a:p>
            <a:pPr marL="82296" indent="0">
              <a:buNone/>
            </a:pPr>
            <a:r>
              <a:rPr lang="vi-VN" dirty="0"/>
              <a:t>	2.Service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3.Screan</a:t>
            </a:r>
          </a:p>
          <a:p>
            <a:r>
              <a:rPr lang="vi-VN" dirty="0"/>
              <a:t>Component : signin, </a:t>
            </a:r>
            <a:r>
              <a:rPr lang="vi-VN" dirty="0" smtClean="0"/>
              <a:t>view schedule,</a:t>
            </a:r>
          </a:p>
          <a:p>
            <a:pPr marL="82296" indent="0">
              <a:buNone/>
            </a:pPr>
            <a:r>
              <a:rPr lang="vi-VN" dirty="0"/>
              <a:t>c</a:t>
            </a:r>
            <a:r>
              <a:rPr lang="vi-VN" dirty="0" smtClean="0"/>
              <a:t>ancelbooking, manage profile, </a:t>
            </a:r>
          </a:p>
          <a:p>
            <a:pPr marL="82296" indent="0">
              <a:buNone/>
            </a:pPr>
            <a:r>
              <a:rPr lang="vi-VN" dirty="0"/>
              <a:t>m</a:t>
            </a:r>
            <a:r>
              <a:rPr lang="vi-VN" dirty="0" smtClean="0"/>
              <a:t>anage service </a:t>
            </a:r>
            <a:endParaRPr lang="vi-V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14862"/>
            <a:ext cx="7499350" cy="3666476"/>
          </a:xfrm>
        </p:spPr>
      </p:pic>
    </p:spTree>
    <p:extLst>
      <p:ext uri="{BB962C8B-B14F-4D97-AF65-F5344CB8AC3E}">
        <p14:creationId xmlns:p14="http://schemas.microsoft.com/office/powerpoint/2010/main" val="12775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5359882" cy="259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47" y="3124200"/>
            <a:ext cx="5105400" cy="24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Web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4884696" cy="2380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76600"/>
            <a:ext cx="5799096" cy="29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Cloud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AWS </a:t>
            </a:r>
          </a:p>
          <a:p>
            <a:r>
              <a:rPr lang="vi-VN" dirty="0" smtClean="0"/>
              <a:t>Sever : EC2</a:t>
            </a:r>
          </a:p>
          <a:p>
            <a:r>
              <a:rPr lang="vi-VN" dirty="0" smtClean="0"/>
              <a:t>DB :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Cloud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78262"/>
            <a:ext cx="7499350" cy="3739676"/>
          </a:xfrm>
        </p:spPr>
      </p:pic>
    </p:spTree>
    <p:extLst>
      <p:ext uri="{BB962C8B-B14F-4D97-AF65-F5344CB8AC3E}">
        <p14:creationId xmlns:p14="http://schemas.microsoft.com/office/powerpoint/2010/main" val="33031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Cloud service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78262"/>
            <a:ext cx="7499350" cy="3739676"/>
          </a:xfrm>
        </p:spPr>
      </p:pic>
    </p:spTree>
    <p:extLst>
      <p:ext uri="{BB962C8B-B14F-4D97-AF65-F5344CB8AC3E}">
        <p14:creationId xmlns:p14="http://schemas.microsoft.com/office/powerpoint/2010/main" val="5784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342888" cy="4983162"/>
          </a:xfrm>
        </p:spPr>
        <p:txBody>
          <a:bodyPr>
            <a:normAutofit/>
          </a:bodyPr>
          <a:lstStyle/>
          <a:p>
            <a:r>
              <a:rPr lang="en-US" dirty="0"/>
              <a:t>Thanks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App mobile  : flutter</a:t>
            </a:r>
            <a:endParaRPr lang="en-US" dirty="0" smtClean="0"/>
          </a:p>
          <a:p>
            <a:r>
              <a:rPr lang="vi-VN" dirty="0" smtClean="0"/>
              <a:t>Api sever BE : nodejs express</a:t>
            </a:r>
            <a:endParaRPr lang="en-US" dirty="0" smtClean="0"/>
          </a:p>
          <a:p>
            <a:r>
              <a:rPr lang="vi-VN" dirty="0" smtClean="0"/>
              <a:t>Web Fe : angular</a:t>
            </a:r>
          </a:p>
          <a:p>
            <a:r>
              <a:rPr lang="vi-VN" dirty="0"/>
              <a:t>Cloud </a:t>
            </a:r>
            <a:r>
              <a:rPr lang="vi-VN" dirty="0" smtClean="0"/>
              <a:t>service : AWS</a:t>
            </a:r>
          </a:p>
          <a:p>
            <a:r>
              <a:rPr lang="vi-VN" dirty="0" smtClean="0"/>
              <a:t>D</a:t>
            </a:r>
            <a:r>
              <a:rPr lang="en-US" dirty="0" err="1" smtClean="0"/>
              <a:t>atabase</a:t>
            </a:r>
            <a:r>
              <a:rPr lang="vi-VN" dirty="0" smtClean="0"/>
              <a:t> </a:t>
            </a:r>
            <a:r>
              <a:rPr lang="vi-VN" dirty="0" smtClean="0"/>
              <a:t>: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57451"/>
            <a:ext cx="7499350" cy="3981298"/>
          </a:xfrm>
        </p:spPr>
      </p:pic>
    </p:spTree>
    <p:extLst>
      <p:ext uri="{BB962C8B-B14F-4D97-AF65-F5344CB8AC3E}">
        <p14:creationId xmlns:p14="http://schemas.microsoft.com/office/powerpoint/2010/main" val="39039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Flutter </a:t>
            </a:r>
          </a:p>
          <a:p>
            <a:r>
              <a:rPr lang="vi-VN" dirty="0" smtClean="0"/>
              <a:t>MVC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1.Model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2.Service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3.Screan</a:t>
            </a:r>
          </a:p>
          <a:p>
            <a:r>
              <a:rPr lang="vi-VN" dirty="0" smtClean="0"/>
              <a:t>Component : signin, signup, search service , booking, cancel booking, </a:t>
            </a:r>
            <a:r>
              <a:rPr lang="vi-VN" dirty="0"/>
              <a:t>notification</a:t>
            </a:r>
            <a:endParaRPr lang="vi-VN" dirty="0" smtClean="0"/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2458544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378820"/>
            <a:ext cx="2493870" cy="4869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378820"/>
            <a:ext cx="244604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2645476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2665103" cy="52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2485846" cy="495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4475"/>
            <a:ext cx="2514600" cy="49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2458248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2438400" cy="48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7800"/>
            <a:ext cx="2427819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33137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1356</TotalTime>
  <Words>66</Words>
  <Application>Microsoft Office PowerPoint</Application>
  <PresentationFormat>On-screen Show 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Booking haircut online</vt:lpstr>
      <vt:lpstr>System component</vt:lpstr>
      <vt:lpstr>Database</vt:lpstr>
      <vt:lpstr>App mobile</vt:lpstr>
      <vt:lpstr>App mobile</vt:lpstr>
      <vt:lpstr>App mobile</vt:lpstr>
      <vt:lpstr>App mobile</vt:lpstr>
      <vt:lpstr>App mobile</vt:lpstr>
      <vt:lpstr>App mobile</vt:lpstr>
      <vt:lpstr>App mobile</vt:lpstr>
      <vt:lpstr>Web</vt:lpstr>
      <vt:lpstr>Web</vt:lpstr>
      <vt:lpstr>Web</vt:lpstr>
      <vt:lpstr>Web</vt:lpstr>
      <vt:lpstr>Cloud service</vt:lpstr>
      <vt:lpstr>Cloud service</vt:lpstr>
      <vt:lpstr>Cloud service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Chapter 9</dc:title>
  <dc:creator>NgocTien</dc:creator>
  <cp:lastModifiedBy>NgocTien</cp:lastModifiedBy>
  <cp:revision>14</cp:revision>
  <dcterms:created xsi:type="dcterms:W3CDTF">2021-10-17T14:11:28Z</dcterms:created>
  <dcterms:modified xsi:type="dcterms:W3CDTF">2021-11-11T00:28:13Z</dcterms:modified>
</cp:coreProperties>
</file>