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E072634-45F3-4542-9588-D5A3FE17F55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D19918-308F-42E4-9894-1E1154C00AD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9898"/>
            <a:ext cx="8153400" cy="2764302"/>
          </a:xfrm>
        </p:spPr>
        <p:txBody>
          <a:bodyPr>
            <a:normAutofit/>
          </a:bodyPr>
          <a:lstStyle/>
          <a:p>
            <a:r>
              <a:rPr lang="en-US" sz="6600" dirty="0">
                <a:effectLst/>
              </a:rPr>
              <a:t>Booking haircut online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7406640" cy="1752600"/>
          </a:xfrm>
        </p:spPr>
        <p:txBody>
          <a:bodyPr/>
          <a:lstStyle/>
          <a:p>
            <a:r>
              <a:rPr lang="en-US" dirty="0"/>
              <a:t> A mobile application that help everybody can find and booking haircut around their home and help a small salon can manage their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App mobile  : flutter</a:t>
            </a:r>
            <a:endParaRPr lang="en-US" dirty="0" smtClean="0"/>
          </a:p>
          <a:p>
            <a:r>
              <a:rPr lang="vi-VN" dirty="0" smtClean="0"/>
              <a:t>Api sever BE : nodejs express</a:t>
            </a:r>
            <a:endParaRPr lang="en-US" dirty="0" smtClean="0"/>
          </a:p>
          <a:p>
            <a:r>
              <a:rPr lang="vi-VN" dirty="0" smtClean="0"/>
              <a:t>Web Fe : angular</a:t>
            </a:r>
          </a:p>
          <a:p>
            <a:r>
              <a:rPr lang="vi-VN" dirty="0"/>
              <a:t>Cloud </a:t>
            </a:r>
            <a:r>
              <a:rPr lang="vi-VN" dirty="0" smtClean="0"/>
              <a:t>service : AWS</a:t>
            </a:r>
          </a:p>
          <a:p>
            <a:r>
              <a:rPr lang="vi-VN" dirty="0" smtClean="0"/>
              <a:t>DB :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857451"/>
            <a:ext cx="7499350" cy="3981298"/>
          </a:xfrm>
        </p:spPr>
      </p:pic>
    </p:spTree>
    <p:extLst>
      <p:ext uri="{BB962C8B-B14F-4D97-AF65-F5344CB8AC3E}">
        <p14:creationId xmlns:p14="http://schemas.microsoft.com/office/powerpoint/2010/main" val="39039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App </a:t>
            </a:r>
            <a:r>
              <a:rPr lang="vi-VN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Flutter </a:t>
            </a:r>
          </a:p>
          <a:p>
            <a:r>
              <a:rPr lang="vi-VN" dirty="0" smtClean="0"/>
              <a:t>MVC</a:t>
            </a:r>
          </a:p>
          <a:p>
            <a:pPr marL="82296" indent="0">
              <a:buNone/>
            </a:pPr>
            <a:r>
              <a:rPr lang="vi-VN" dirty="0"/>
              <a:t>	</a:t>
            </a:r>
            <a:r>
              <a:rPr lang="vi-VN" dirty="0" smtClean="0"/>
              <a:t>1.Model</a:t>
            </a:r>
          </a:p>
          <a:p>
            <a:pPr marL="82296" indent="0">
              <a:buNone/>
            </a:pPr>
            <a:r>
              <a:rPr lang="vi-VN" dirty="0"/>
              <a:t>	</a:t>
            </a:r>
            <a:r>
              <a:rPr lang="vi-VN" dirty="0" smtClean="0"/>
              <a:t>2.Service</a:t>
            </a:r>
          </a:p>
          <a:p>
            <a:pPr marL="82296" indent="0">
              <a:buNone/>
            </a:pPr>
            <a:r>
              <a:rPr lang="vi-VN" dirty="0"/>
              <a:t>	</a:t>
            </a:r>
            <a:r>
              <a:rPr lang="vi-VN" dirty="0" smtClean="0"/>
              <a:t>3.Screan</a:t>
            </a:r>
          </a:p>
          <a:p>
            <a:r>
              <a:rPr lang="vi-VN" dirty="0" smtClean="0"/>
              <a:t>Component : signin, signup, search service , booking, cancel booking, 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Angular</a:t>
            </a:r>
          </a:p>
          <a:p>
            <a:r>
              <a:rPr lang="vi-VN" dirty="0" smtClean="0"/>
              <a:t>MVC</a:t>
            </a:r>
          </a:p>
          <a:p>
            <a:pPr marL="82296" indent="0">
              <a:buNone/>
            </a:pPr>
            <a:r>
              <a:rPr lang="vi-VN" dirty="0" smtClean="0"/>
              <a:t>	1.Model</a:t>
            </a:r>
            <a:endParaRPr lang="vi-VN" dirty="0"/>
          </a:p>
          <a:p>
            <a:pPr marL="82296" indent="0">
              <a:buNone/>
            </a:pPr>
            <a:r>
              <a:rPr lang="vi-VN" dirty="0"/>
              <a:t>	2.Service</a:t>
            </a:r>
          </a:p>
          <a:p>
            <a:pPr marL="82296" indent="0">
              <a:buNone/>
            </a:pPr>
            <a:r>
              <a:rPr lang="vi-VN" dirty="0"/>
              <a:t>	</a:t>
            </a:r>
            <a:r>
              <a:rPr lang="vi-VN" dirty="0" smtClean="0"/>
              <a:t>3.Screan</a:t>
            </a:r>
          </a:p>
          <a:p>
            <a:r>
              <a:rPr lang="vi-VN" dirty="0"/>
              <a:t>Component : signin, </a:t>
            </a:r>
            <a:r>
              <a:rPr lang="vi-VN" dirty="0" smtClean="0"/>
              <a:t>view schedule,</a:t>
            </a:r>
          </a:p>
          <a:p>
            <a:pPr marL="82296" indent="0">
              <a:buNone/>
            </a:pPr>
            <a:r>
              <a:rPr lang="vi-VN" dirty="0"/>
              <a:t>c</a:t>
            </a:r>
            <a:r>
              <a:rPr lang="vi-VN" dirty="0" smtClean="0"/>
              <a:t>ancelbooking, manage profile, </a:t>
            </a:r>
          </a:p>
          <a:p>
            <a:pPr marL="82296" indent="0">
              <a:buNone/>
            </a:pPr>
            <a:r>
              <a:rPr lang="vi-VN" dirty="0"/>
              <a:t>m</a:t>
            </a:r>
            <a:r>
              <a:rPr lang="vi-VN" dirty="0" smtClean="0"/>
              <a:t>anage service </a:t>
            </a:r>
            <a:endParaRPr lang="vi-V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Cloud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AWS </a:t>
            </a:r>
          </a:p>
          <a:p>
            <a:r>
              <a:rPr lang="vi-VN" dirty="0" smtClean="0"/>
              <a:t>Sever : EC2</a:t>
            </a:r>
          </a:p>
          <a:p>
            <a:r>
              <a:rPr lang="vi-VN" dirty="0" smtClean="0"/>
              <a:t>DB :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782</TotalTime>
  <Words>43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Booking haircut online</vt:lpstr>
      <vt:lpstr>System component</vt:lpstr>
      <vt:lpstr>Database</vt:lpstr>
      <vt:lpstr>App mobile</vt:lpstr>
      <vt:lpstr>Web</vt:lpstr>
      <vt:lpstr>Cloud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Chapter 9</dc:title>
  <dc:creator>NgocTien</dc:creator>
  <cp:lastModifiedBy>NgocTien</cp:lastModifiedBy>
  <cp:revision>10</cp:revision>
  <dcterms:created xsi:type="dcterms:W3CDTF">2021-10-17T14:11:28Z</dcterms:created>
  <dcterms:modified xsi:type="dcterms:W3CDTF">2021-11-09T04:06:50Z</dcterms:modified>
</cp:coreProperties>
</file>