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8"/>
    <p:restoredTop sz="94632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1B60-4A28-9467-E60F-C8314644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5AA3-9D2E-6AAA-A205-E42FD0677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62C7-7B03-2032-BDCD-D6EA61FC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A1F3-9978-FEA9-F28B-436E084D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709E-45C3-388C-4968-848B27E7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74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AE32-AA27-9B62-5189-4374B4FC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30EC-7D55-E608-23B4-8CA30863E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A470-5F3D-9870-5351-0F8C803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66A5-8828-DD6B-B4B1-B5F6906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D89A-5AE2-6E9D-AFA8-9C3F7B0E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926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ED1B5-1D57-855E-FE75-F195D83BB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6014C-8BE6-FB7C-EBEB-3799608DA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6A0F-7B45-BAC6-30D0-F66D7993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6BE5-D62F-2C6C-E35E-17DC686E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27F5-6DA7-6544-0FE2-42294EFA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77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6AFF-AF5A-F847-669D-B71F934C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81ED-C260-2C7F-0C91-561640DE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B21B-DD8F-3497-D264-88EEFF6A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9841-8046-2FBA-F136-A428145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C12F-5270-E1BA-C066-2A7AD6CB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76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6D6-FAF0-789C-9120-C41FF45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D931-5EBF-C196-7E21-9E74168E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6B87-ED75-C85F-3670-E574344C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004B-CE42-C415-F9BF-FEA2C8DD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9713-8427-11F5-0C06-D4C35E0C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17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DE03-E05A-47FB-4EF2-98D1925E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F4ED-75CC-F734-D07F-CC921CBF2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39EF-55A0-EAF5-E94C-1B21CF770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05BD-D805-5EDD-57B1-494A92B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943E-E7F7-0B14-3D9A-66ED354D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98ED-F8BA-6E49-F6E5-C31BF712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64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E3C8-904B-CBBC-3B9E-BB962206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A2E19-180F-B6FA-21A1-EE41CBAE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08B3E-C7A7-B458-AC3F-B7DC46933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458D9-FD9D-A320-6137-32B81D0B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1A323-E247-B9CF-B6BB-35D8887C4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C1EA4-A5B0-ACD3-CC93-C899F36F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9029C-B558-FE12-DCD7-402992AB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7548E-1C4D-1BBC-EF83-5808D8BF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72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9C99-725A-61C0-139D-5444390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8A294-7D2A-0CBA-063A-E3B4DD7F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898D-9981-10FC-0D74-C3C03F99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9103-511B-5456-75E1-63398725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32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50192-19CD-6ABA-F1F7-8E0D5F9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CE07A-F6E7-D755-A185-99D81749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E9FF1-C54F-759A-D304-A5C2FD6F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595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DF45-91CC-C3DE-17FC-3FC6B9C3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09C2-EF32-F93C-B9C5-365F3AE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59EA-83EE-353C-F32E-C62A1539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AEA62-525A-98BF-1AAE-0B4F3170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D69B8-498F-2F27-7887-3F96EB98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B2C86-754B-3CF1-38AC-BBE005E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082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18E6-9DA0-4584-00AF-975B473C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6E8FF-17D0-3931-B0CC-51EE9BF08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2953E-5FDD-DA08-45AA-775532D0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66BB-BFF4-BCF9-827D-6AD0EF58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4F5DD-996F-0BB3-0CE1-4F539DB0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A554-C064-CB9D-4B01-4758056C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11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6DCFA-BCC6-93AE-EFD7-6B54BBCC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EA894-C423-4B85-2A2F-53577CDE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F1A2-43D1-A1B8-0E10-3BA0EE3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C9C7-5A32-0B48-97BE-2E7AE06BF637}" type="datetimeFigureOut">
              <a:rPr lang="en-VN" smtClean="0"/>
              <a:t>12/05/2023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4E83-8833-C00E-FED3-F7E6DC28A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08E1-F68A-2C85-9CA5-D664EBCBA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5296-B1CB-AC41-9B0C-2AC2FBA6E4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VN" dirty="0">
                <a:latin typeface="+mn-lt"/>
              </a:rPr>
              <a:t>Demo Assignment 1</a:t>
            </a:r>
            <a:br>
              <a:rPr lang="en-VN" dirty="0">
                <a:latin typeface="+mn-lt"/>
              </a:rPr>
            </a:br>
            <a:r>
              <a:rPr lang="en-VN" b="1" dirty="0">
                <a:latin typeface="+mn-lt"/>
              </a:rPr>
              <a:t>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</p:spTree>
    <p:extLst>
      <p:ext uri="{BB962C8B-B14F-4D97-AF65-F5344CB8AC3E}">
        <p14:creationId xmlns:p14="http://schemas.microsoft.com/office/powerpoint/2010/main" val="283323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76F6CBC-CAF4-8968-35C7-AD9D65B0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4" y="751561"/>
            <a:ext cx="10383481" cy="5501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5" y="172631"/>
            <a:ext cx="9251365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– calculatePrice2 (cont)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A316E2-331F-1D6B-FF8A-D9E2B5187F14}"/>
              </a:ext>
            </a:extLst>
          </p:cNvPr>
          <p:cNvSpPr txBox="1">
            <a:spLocks/>
          </p:cNvSpPr>
          <p:nvPr/>
        </p:nvSpPr>
        <p:spPr>
          <a:xfrm>
            <a:off x="634997" y="2824657"/>
            <a:ext cx="3537857" cy="26125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B5134-8896-8608-B212-46FB84AD655E}"/>
              </a:ext>
            </a:extLst>
          </p:cNvPr>
          <p:cNvSpPr/>
          <p:nvPr/>
        </p:nvSpPr>
        <p:spPr>
          <a:xfrm>
            <a:off x="2256971" y="3356462"/>
            <a:ext cx="1621971" cy="3341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341D5D-765A-9EDF-5A4C-29C9C2FBFF5E}"/>
              </a:ext>
            </a:extLst>
          </p:cNvPr>
          <p:cNvSpPr/>
          <p:nvPr/>
        </p:nvSpPr>
        <p:spPr>
          <a:xfrm>
            <a:off x="2423885" y="4137004"/>
            <a:ext cx="1364339" cy="3341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CB9784-2FF1-F384-2F6D-172BEEF8EBCA}"/>
              </a:ext>
            </a:extLst>
          </p:cNvPr>
          <p:cNvSpPr txBox="1">
            <a:spLocks/>
          </p:cNvSpPr>
          <p:nvPr/>
        </p:nvSpPr>
        <p:spPr>
          <a:xfrm>
            <a:off x="634996" y="4970463"/>
            <a:ext cx="2543633" cy="45788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4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7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VN" dirty="0">
                <a:latin typeface="+mn-lt"/>
              </a:rPr>
              <a:t>Thank you for listening!</a:t>
            </a:r>
            <a:endParaRPr lang="en-V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</p:spTree>
    <p:extLst>
      <p:ext uri="{BB962C8B-B14F-4D97-AF65-F5344CB8AC3E}">
        <p14:creationId xmlns:p14="http://schemas.microsoft.com/office/powerpoint/2010/main" val="401754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6" y="172631"/>
            <a:ext cx="4889326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1 -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CCE5C3-32AC-93E6-96FB-F3410E071328}"/>
              </a:ext>
            </a:extLst>
          </p:cNvPr>
          <p:cNvSpPr txBox="1">
            <a:spLocks/>
          </p:cNvSpPr>
          <p:nvPr/>
        </p:nvSpPr>
        <p:spPr>
          <a:xfrm>
            <a:off x="371606" y="1677842"/>
            <a:ext cx="11407830" cy="3232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VN" sz="2500" dirty="0">
                <a:latin typeface="+mn-lt"/>
              </a:rPr>
              <a:t>+ Using Python</a:t>
            </a:r>
          </a:p>
          <a:p>
            <a:pPr algn="l"/>
            <a:endParaRPr lang="en-VN" sz="2500" dirty="0">
              <a:latin typeface="+mn-lt"/>
            </a:endParaRPr>
          </a:p>
          <a:p>
            <a:pPr algn="l"/>
            <a:endParaRPr lang="en-VN" sz="2500" dirty="0">
              <a:latin typeface="+mn-lt"/>
            </a:endParaRPr>
          </a:p>
          <a:p>
            <a:pPr algn="l"/>
            <a:r>
              <a:rPr lang="en-VN" sz="2500" dirty="0">
                <a:latin typeface="+mn-lt"/>
              </a:rPr>
              <a:t>+ Create the function calculatePrice1 first, then calculatePrice3 and calculatePrice4</a:t>
            </a:r>
          </a:p>
          <a:p>
            <a:pPr algn="l"/>
            <a:endParaRPr lang="en-VN" sz="2500" dirty="0">
              <a:latin typeface="+mn-lt"/>
            </a:endParaRPr>
          </a:p>
          <a:p>
            <a:pPr algn="l"/>
            <a:endParaRPr lang="en-VN" sz="2500" dirty="0">
              <a:latin typeface="+mn-lt"/>
            </a:endParaRPr>
          </a:p>
          <a:p>
            <a:pPr algn="l"/>
            <a:r>
              <a:rPr lang="en-VN" sz="2500" dirty="0">
                <a:latin typeface="+mn-lt"/>
              </a:rPr>
              <a:t>+ Function calculatePrice2 uses calculatePrice3 and calculatePrice4 as inner functions</a:t>
            </a:r>
          </a:p>
        </p:txBody>
      </p:sp>
    </p:spTree>
    <p:extLst>
      <p:ext uri="{BB962C8B-B14F-4D97-AF65-F5344CB8AC3E}">
        <p14:creationId xmlns:p14="http://schemas.microsoft.com/office/powerpoint/2010/main" val="10088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0AFDC0F-29B5-D335-92AD-362578C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5" y="751561"/>
            <a:ext cx="10999245" cy="5546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6" y="172631"/>
            <a:ext cx="8559452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- </a:t>
            </a:r>
            <a:r>
              <a:rPr lang="en-VN" sz="3200" dirty="0">
                <a:latin typeface="+mn-lt"/>
              </a:rPr>
              <a:t>calculatePrice1</a:t>
            </a:r>
            <a:endParaRPr lang="en-VN" sz="3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CCE5C3-32AC-93E6-96FB-F3410E071328}"/>
              </a:ext>
            </a:extLst>
          </p:cNvPr>
          <p:cNvSpPr txBox="1">
            <a:spLocks/>
          </p:cNvSpPr>
          <p:nvPr/>
        </p:nvSpPr>
        <p:spPr>
          <a:xfrm>
            <a:off x="696686" y="995646"/>
            <a:ext cx="2307771" cy="25258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AEF4-ADD5-7F7A-2E6B-FF100CA6B2DD}"/>
              </a:ext>
            </a:extLst>
          </p:cNvPr>
          <p:cNvSpPr txBox="1"/>
          <p:nvPr/>
        </p:nvSpPr>
        <p:spPr>
          <a:xfrm>
            <a:off x="3329538" y="937271"/>
            <a:ext cx="308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+mn-lt"/>
              </a:rPr>
              <a:t>Set the base price of drink to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4CDCF-8647-889A-A09A-7052AB2B7F1D}"/>
              </a:ext>
            </a:extLst>
          </p:cNvPr>
          <p:cNvCxnSpPr>
            <a:endCxn id="7" idx="1"/>
          </p:cNvCxnSpPr>
          <p:nvPr/>
        </p:nvCxnSpPr>
        <p:spPr>
          <a:xfrm>
            <a:off x="3120571" y="1121937"/>
            <a:ext cx="20896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AA316E2-331F-1D6B-FF8A-D9E2B5187F14}"/>
              </a:ext>
            </a:extLst>
          </p:cNvPr>
          <p:cNvSpPr txBox="1">
            <a:spLocks/>
          </p:cNvSpPr>
          <p:nvPr/>
        </p:nvSpPr>
        <p:spPr>
          <a:xfrm>
            <a:off x="1335315" y="1405546"/>
            <a:ext cx="2779485" cy="25258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B3B2BF-B8F1-C955-CD1C-0C8CEB77D8FC}"/>
              </a:ext>
            </a:extLst>
          </p:cNvPr>
          <p:cNvSpPr txBox="1">
            <a:spLocks/>
          </p:cNvSpPr>
          <p:nvPr/>
        </p:nvSpPr>
        <p:spPr>
          <a:xfrm>
            <a:off x="4554054" y="1399223"/>
            <a:ext cx="2779485" cy="25258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1E4CC6-EC6E-E75C-DD49-D1BC05206ED7}"/>
              </a:ext>
            </a:extLst>
          </p:cNvPr>
          <p:cNvSpPr txBox="1">
            <a:spLocks/>
          </p:cNvSpPr>
          <p:nvPr/>
        </p:nvSpPr>
        <p:spPr>
          <a:xfrm>
            <a:off x="7772793" y="1384708"/>
            <a:ext cx="3135086" cy="27341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B5134-8896-8608-B212-46FB84AD655E}"/>
              </a:ext>
            </a:extLst>
          </p:cNvPr>
          <p:cNvSpPr/>
          <p:nvPr/>
        </p:nvSpPr>
        <p:spPr>
          <a:xfrm>
            <a:off x="3628573" y="2583543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5E594D-CD2B-3A21-E0FC-A57A997E5F58}"/>
              </a:ext>
            </a:extLst>
          </p:cNvPr>
          <p:cNvCxnSpPr/>
          <p:nvPr/>
        </p:nvCxnSpPr>
        <p:spPr>
          <a:xfrm>
            <a:off x="1132114" y="2002971"/>
            <a:ext cx="25109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75B94DB-0B5A-06C7-402B-CC3B816C7CCF}"/>
              </a:ext>
            </a:extLst>
          </p:cNvPr>
          <p:cNvSpPr/>
          <p:nvPr/>
        </p:nvSpPr>
        <p:spPr>
          <a:xfrm>
            <a:off x="3628572" y="4179319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96941B-7FCE-A6D1-0C9B-EE406E6EB10F}"/>
              </a:ext>
            </a:extLst>
          </p:cNvPr>
          <p:cNvSpPr/>
          <p:nvPr/>
        </p:nvSpPr>
        <p:spPr>
          <a:xfrm>
            <a:off x="3835400" y="4579258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F663A5-CE01-FA74-9A5D-39A03B455F57}"/>
              </a:ext>
            </a:extLst>
          </p:cNvPr>
          <p:cNvCxnSpPr/>
          <p:nvPr/>
        </p:nvCxnSpPr>
        <p:spPr>
          <a:xfrm>
            <a:off x="1197428" y="5812971"/>
            <a:ext cx="25109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ABE5F-733E-3C96-C582-A17D5897455D}"/>
              </a:ext>
            </a:extLst>
          </p:cNvPr>
          <p:cNvCxnSpPr>
            <a:cxnSpLocks/>
          </p:cNvCxnSpPr>
          <p:nvPr/>
        </p:nvCxnSpPr>
        <p:spPr>
          <a:xfrm>
            <a:off x="1519626" y="4013200"/>
            <a:ext cx="300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27092890-D706-BEAF-B342-45D4424E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6" y="1306603"/>
            <a:ext cx="11191577" cy="3536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6" y="172631"/>
            <a:ext cx="8559452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– </a:t>
            </a:r>
            <a:r>
              <a:rPr lang="en-VN" sz="3200" dirty="0">
                <a:latin typeface="+mn-lt"/>
              </a:rPr>
              <a:t>calculatePrice3</a:t>
            </a:r>
            <a:endParaRPr lang="en-VN" sz="3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CCE5C3-32AC-93E6-96FB-F3410E071328}"/>
              </a:ext>
            </a:extLst>
          </p:cNvPr>
          <p:cNvSpPr txBox="1">
            <a:spLocks/>
          </p:cNvSpPr>
          <p:nvPr/>
        </p:nvSpPr>
        <p:spPr>
          <a:xfrm>
            <a:off x="1021767" y="2558014"/>
            <a:ext cx="2897090" cy="25258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5E594D-CD2B-3A21-E0FC-A57A997E5F58}"/>
              </a:ext>
            </a:extLst>
          </p:cNvPr>
          <p:cNvCxnSpPr/>
          <p:nvPr/>
        </p:nvCxnSpPr>
        <p:spPr>
          <a:xfrm>
            <a:off x="3737430" y="3062514"/>
            <a:ext cx="25109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0543EF-7229-73A7-ABC8-7D3C1003416E}"/>
              </a:ext>
            </a:extLst>
          </p:cNvPr>
          <p:cNvCxnSpPr>
            <a:cxnSpLocks/>
          </p:cNvCxnSpPr>
          <p:nvPr/>
        </p:nvCxnSpPr>
        <p:spPr>
          <a:xfrm>
            <a:off x="1214825" y="3810000"/>
            <a:ext cx="52004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68BCD1A-DB15-B12B-CB20-86A77D45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5" y="751562"/>
            <a:ext cx="10536273" cy="550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6" y="172631"/>
            <a:ext cx="8559452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– </a:t>
            </a:r>
            <a:r>
              <a:rPr lang="en-VN" sz="3200" dirty="0">
                <a:latin typeface="+mn-lt"/>
              </a:rPr>
              <a:t>calculatePrice4</a:t>
            </a:r>
            <a:endParaRPr lang="en-VN" sz="3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CCE5C3-32AC-93E6-96FB-F3410E071328}"/>
              </a:ext>
            </a:extLst>
          </p:cNvPr>
          <p:cNvSpPr txBox="1">
            <a:spLocks/>
          </p:cNvSpPr>
          <p:nvPr/>
        </p:nvSpPr>
        <p:spPr>
          <a:xfrm>
            <a:off x="711200" y="937590"/>
            <a:ext cx="2307771" cy="25258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A316E2-331F-1D6B-FF8A-D9E2B5187F14}"/>
              </a:ext>
            </a:extLst>
          </p:cNvPr>
          <p:cNvSpPr txBox="1">
            <a:spLocks/>
          </p:cNvSpPr>
          <p:nvPr/>
        </p:nvSpPr>
        <p:spPr>
          <a:xfrm>
            <a:off x="711200" y="1689820"/>
            <a:ext cx="3537857" cy="21561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B5134-8896-8608-B212-46FB84AD655E}"/>
              </a:ext>
            </a:extLst>
          </p:cNvPr>
          <p:cNvSpPr/>
          <p:nvPr/>
        </p:nvSpPr>
        <p:spPr>
          <a:xfrm>
            <a:off x="3351310" y="2621868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5B94DB-0B5A-06C7-402B-CC3B816C7CCF}"/>
              </a:ext>
            </a:extLst>
          </p:cNvPr>
          <p:cNvSpPr/>
          <p:nvPr/>
        </p:nvSpPr>
        <p:spPr>
          <a:xfrm>
            <a:off x="3773712" y="3381035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ABE5F-733E-3C96-C582-A17D5897455D}"/>
              </a:ext>
            </a:extLst>
          </p:cNvPr>
          <p:cNvCxnSpPr>
            <a:cxnSpLocks/>
          </p:cNvCxnSpPr>
          <p:nvPr/>
        </p:nvCxnSpPr>
        <p:spPr>
          <a:xfrm>
            <a:off x="3351310" y="3026228"/>
            <a:ext cx="4573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F37315-FCA4-C837-E9BD-6932C3E11AA5}"/>
              </a:ext>
            </a:extLst>
          </p:cNvPr>
          <p:cNvSpPr txBox="1"/>
          <p:nvPr/>
        </p:nvSpPr>
        <p:spPr>
          <a:xfrm>
            <a:off x="3271481" y="1827596"/>
            <a:ext cx="45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+mn-lt"/>
              </a:rPr>
              <a:t>Set the base price of breakfast item to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29DD7-D761-68FD-3110-53359731642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062514" y="2012262"/>
            <a:ext cx="20896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CC9FCFE-85C4-6DB1-5065-6FC28B3F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4" y="751562"/>
            <a:ext cx="11255573" cy="4996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5" y="172631"/>
            <a:ext cx="9411023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– calculatePrice4 (cont)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5B94DB-0B5A-06C7-402B-CC3B816C7CCF}"/>
              </a:ext>
            </a:extLst>
          </p:cNvPr>
          <p:cNvSpPr/>
          <p:nvPr/>
        </p:nvSpPr>
        <p:spPr>
          <a:xfrm>
            <a:off x="4049481" y="1523212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ABE5F-733E-3C96-C582-A17D5897455D}"/>
              </a:ext>
            </a:extLst>
          </p:cNvPr>
          <p:cNvCxnSpPr>
            <a:cxnSpLocks/>
          </p:cNvCxnSpPr>
          <p:nvPr/>
        </p:nvCxnSpPr>
        <p:spPr>
          <a:xfrm>
            <a:off x="3598053" y="1197428"/>
            <a:ext cx="48202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6F272C5-9863-FFCC-B3B4-841FE82C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5" y="751562"/>
            <a:ext cx="11407831" cy="546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6" y="172631"/>
            <a:ext cx="8559452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– </a:t>
            </a:r>
            <a:r>
              <a:rPr lang="en-VN" sz="3200" dirty="0">
                <a:latin typeface="+mn-lt"/>
              </a:rPr>
              <a:t>calculatePrice2</a:t>
            </a:r>
            <a:endParaRPr lang="en-VN" sz="3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CCE5C3-32AC-93E6-96FB-F3410E071328}"/>
              </a:ext>
            </a:extLst>
          </p:cNvPr>
          <p:cNvSpPr txBox="1">
            <a:spLocks/>
          </p:cNvSpPr>
          <p:nvPr/>
        </p:nvSpPr>
        <p:spPr>
          <a:xfrm>
            <a:off x="711200" y="1145748"/>
            <a:ext cx="1959429" cy="21561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A316E2-331F-1D6B-FF8A-D9E2B5187F14}"/>
              </a:ext>
            </a:extLst>
          </p:cNvPr>
          <p:cNvSpPr txBox="1">
            <a:spLocks/>
          </p:cNvSpPr>
          <p:nvPr/>
        </p:nvSpPr>
        <p:spPr>
          <a:xfrm>
            <a:off x="711200" y="1911009"/>
            <a:ext cx="3537857" cy="21561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37315-FCA4-C837-E9BD-6932C3E11AA5}"/>
              </a:ext>
            </a:extLst>
          </p:cNvPr>
          <p:cNvSpPr txBox="1"/>
          <p:nvPr/>
        </p:nvSpPr>
        <p:spPr>
          <a:xfrm>
            <a:off x="3845344" y="2194862"/>
            <a:ext cx="45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+mn-lt"/>
              </a:rPr>
              <a:t>Set the base price of milk tea to 2.25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29DD7-D761-68FD-3110-533597316424}"/>
              </a:ext>
            </a:extLst>
          </p:cNvPr>
          <p:cNvCxnSpPr>
            <a:cxnSpLocks/>
          </p:cNvCxnSpPr>
          <p:nvPr/>
        </p:nvCxnSpPr>
        <p:spPr>
          <a:xfrm>
            <a:off x="3636377" y="2394042"/>
            <a:ext cx="20896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0C107C0-EBD3-7699-1EC9-8FD9C9693DC5}"/>
              </a:ext>
            </a:extLst>
          </p:cNvPr>
          <p:cNvSpPr txBox="1">
            <a:spLocks/>
          </p:cNvSpPr>
          <p:nvPr/>
        </p:nvSpPr>
        <p:spPr>
          <a:xfrm>
            <a:off x="1777998" y="5529946"/>
            <a:ext cx="3537857" cy="7295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64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30FBAE1-12A8-CF6C-DA41-D7295F8A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5" y="751562"/>
            <a:ext cx="11407831" cy="5287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6" y="172631"/>
            <a:ext cx="8559452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– </a:t>
            </a:r>
            <a:r>
              <a:rPr lang="en-VN" sz="3200" dirty="0">
                <a:latin typeface="+mn-lt"/>
              </a:rPr>
              <a:t>calculatePrice2(cont)</a:t>
            </a:r>
            <a:endParaRPr lang="en-VN" sz="3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A316E2-331F-1D6B-FF8A-D9E2B5187F14}"/>
              </a:ext>
            </a:extLst>
          </p:cNvPr>
          <p:cNvSpPr txBox="1">
            <a:spLocks/>
          </p:cNvSpPr>
          <p:nvPr/>
        </p:nvSpPr>
        <p:spPr>
          <a:xfrm>
            <a:off x="1233714" y="1569534"/>
            <a:ext cx="3537857" cy="21561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B5134-8896-8608-B212-46FB84AD655E}"/>
              </a:ext>
            </a:extLst>
          </p:cNvPr>
          <p:cNvSpPr/>
          <p:nvPr/>
        </p:nvSpPr>
        <p:spPr>
          <a:xfrm>
            <a:off x="3566883" y="2398519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5B94DB-0B5A-06C7-402B-CC3B816C7CCF}"/>
              </a:ext>
            </a:extLst>
          </p:cNvPr>
          <p:cNvSpPr/>
          <p:nvPr/>
        </p:nvSpPr>
        <p:spPr>
          <a:xfrm>
            <a:off x="3773711" y="2802486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341D5D-765A-9EDF-5A4C-29C9C2FBFF5E}"/>
              </a:ext>
            </a:extLst>
          </p:cNvPr>
          <p:cNvSpPr/>
          <p:nvPr/>
        </p:nvSpPr>
        <p:spPr>
          <a:xfrm>
            <a:off x="3802739" y="3220967"/>
            <a:ext cx="41365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B46D7D-8EFE-C5E3-BB4D-71AF744CB585}"/>
              </a:ext>
            </a:extLst>
          </p:cNvPr>
          <p:cNvCxnSpPr/>
          <p:nvPr/>
        </p:nvCxnSpPr>
        <p:spPr>
          <a:xfrm>
            <a:off x="914400" y="5152571"/>
            <a:ext cx="28883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C97EB3B-F9E8-4605-914D-D707C06F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6" y="751561"/>
            <a:ext cx="10586680" cy="552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80A8D-022E-6646-7A7D-F3854D66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5" y="172631"/>
            <a:ext cx="9527137" cy="578931"/>
          </a:xfrm>
        </p:spPr>
        <p:txBody>
          <a:bodyPr anchor="ctr">
            <a:normAutofit/>
          </a:bodyPr>
          <a:lstStyle/>
          <a:p>
            <a:pPr algn="l"/>
            <a:r>
              <a:rPr lang="en-VN" sz="3000" dirty="0">
                <a:latin typeface="+mn-lt"/>
              </a:rPr>
              <a:t>Demo Assignment 1 – Pricing – calculatePrice2 (cont)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E0D9-2C0C-DCAF-73F9-BF9C417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351" y="6246312"/>
            <a:ext cx="3135086" cy="439057"/>
          </a:xfrm>
        </p:spPr>
        <p:txBody>
          <a:bodyPr/>
          <a:lstStyle/>
          <a:p>
            <a:pPr algn="r"/>
            <a:r>
              <a:rPr lang="en-VN" dirty="0"/>
              <a:t>Pham Thuy Tien 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A316E2-331F-1D6B-FF8A-D9E2B5187F14}"/>
              </a:ext>
            </a:extLst>
          </p:cNvPr>
          <p:cNvSpPr txBox="1">
            <a:spLocks/>
          </p:cNvSpPr>
          <p:nvPr/>
        </p:nvSpPr>
        <p:spPr>
          <a:xfrm>
            <a:off x="943427" y="3739462"/>
            <a:ext cx="3066140" cy="21561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41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177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Demo Assignment 1 PRICING</vt:lpstr>
      <vt:lpstr>Demo Assignment 1 - Pricing</vt:lpstr>
      <vt:lpstr>Demo Assignment 1 – Pricing - calculatePrice1</vt:lpstr>
      <vt:lpstr>Demo Assignment 1 – Pricing – calculatePrice3</vt:lpstr>
      <vt:lpstr>Demo Assignment 1 – Pricing – calculatePrice4</vt:lpstr>
      <vt:lpstr>Demo Assignment 1 – Pricing – calculatePrice4 (cont)</vt:lpstr>
      <vt:lpstr>Demo Assignment 1 – Pricing – calculatePrice2</vt:lpstr>
      <vt:lpstr>Demo Assignment 1 – Pricing – calculatePrice2(cont)</vt:lpstr>
      <vt:lpstr>Demo Assignment 1 – Pricing – calculatePrice2 (cont)</vt:lpstr>
      <vt:lpstr>Demo Assignment 1 – Pricing – calculatePrice2 (cont)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Le</dc:creator>
  <cp:lastModifiedBy>Clara Le</cp:lastModifiedBy>
  <cp:revision>63</cp:revision>
  <dcterms:created xsi:type="dcterms:W3CDTF">2023-05-12T07:48:08Z</dcterms:created>
  <dcterms:modified xsi:type="dcterms:W3CDTF">2023-05-12T09:05:44Z</dcterms:modified>
</cp:coreProperties>
</file>