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618-3CF6-4EF1-8362-E14DF379444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7721" y="0"/>
            <a:ext cx="12040465" cy="6894559"/>
            <a:chOff x="7721" y="0"/>
            <a:chExt cx="12040465" cy="6894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29" y="0"/>
              <a:ext cx="8483541" cy="68580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8538695" y="875763"/>
              <a:ext cx="20091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675808" y="1326524"/>
              <a:ext cx="28719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8538695" y="6709893"/>
              <a:ext cx="20091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0097037" y="2987899"/>
              <a:ext cx="4507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637949" y="691097"/>
              <a:ext cx="1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Banner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37949" y="6525227"/>
              <a:ext cx="1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Footer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37949" y="1141858"/>
              <a:ext cx="1262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Navigation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37949" y="2664733"/>
              <a:ext cx="1262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Grammar</a:t>
              </a:r>
            </a:p>
            <a:p>
              <a:r>
                <a:rPr lang="en-US" dirty="0"/>
                <a:t>Editor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8628847" y="4687910"/>
              <a:ext cx="20091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37949" y="4221574"/>
              <a:ext cx="12621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Tree &amp;</a:t>
              </a:r>
            </a:p>
            <a:p>
              <a:r>
                <a:rPr lang="en-US" dirty="0"/>
                <a:t>Syntax Diagram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628847" y="6181859"/>
              <a:ext cx="20091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37949" y="5984212"/>
              <a:ext cx="1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EBNF</a:t>
              </a:r>
            </a:p>
          </p:txBody>
        </p:sp>
        <p:cxnSp>
          <p:nvCxnSpPr>
            <p:cNvPr id="24" name="Elbow Connector 23"/>
            <p:cNvCxnSpPr>
              <a:stCxn id="28" idx="3"/>
            </p:cNvCxnSpPr>
            <p:nvPr/>
          </p:nvCxnSpPr>
          <p:spPr>
            <a:xfrm flipV="1">
              <a:off x="1625732" y="1326524"/>
              <a:ext cx="859891" cy="488539"/>
            </a:xfrm>
            <a:prstGeom prst="bentConnector3">
              <a:avLst>
                <a:gd name="adj1" fmla="val 10092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6329" y="1661174"/>
              <a:ext cx="1339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Parameters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339403" y="1326524"/>
              <a:ext cx="669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7328" y="1178906"/>
              <a:ext cx="1056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Help</a:t>
              </a:r>
            </a:p>
          </p:txBody>
        </p:sp>
        <p:sp>
          <p:nvSpPr>
            <p:cNvPr id="34" name="Right Brace 33"/>
            <p:cNvSpPr/>
            <p:nvPr/>
          </p:nvSpPr>
          <p:spPr>
            <a:xfrm rot="5400000">
              <a:off x="3744751" y="441319"/>
              <a:ext cx="428531" cy="2346429"/>
            </a:xfrm>
            <a:prstGeom prst="rightBrac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Elbow Connector 34"/>
            <p:cNvCxnSpPr>
              <a:endCxn id="34" idx="1"/>
            </p:cNvCxnSpPr>
            <p:nvPr/>
          </p:nvCxnSpPr>
          <p:spPr>
            <a:xfrm flipV="1">
              <a:off x="1352281" y="1828799"/>
              <a:ext cx="2606735" cy="897994"/>
            </a:xfrm>
            <a:prstGeom prst="bentConnector4">
              <a:avLst>
                <a:gd name="adj1" fmla="val 45890"/>
                <a:gd name="adj2" fmla="val 3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75494" y="2116723"/>
              <a:ext cx="24856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</a:t>
              </a:r>
            </a:p>
            <a:p>
              <a:r>
                <a:rPr lang="en-US" sz="1400" dirty="0"/>
                <a:t>Grammars</a:t>
              </a:r>
            </a:p>
            <a:p>
              <a:r>
                <a:rPr lang="en-US" sz="1400" dirty="0"/>
                <a:t>Or default</a:t>
              </a:r>
            </a:p>
            <a:p>
              <a:r>
                <a:rPr lang="en-US" sz="1400" dirty="0"/>
                <a:t>associated expression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1751972" y="722086"/>
              <a:ext cx="296214" cy="27103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1751972" y="1189107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1751972" y="2874625"/>
              <a:ext cx="296214" cy="27103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1751972" y="4538984"/>
              <a:ext cx="296214" cy="2710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11751972" y="5982310"/>
              <a:ext cx="296214" cy="2710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1751972" y="6567779"/>
              <a:ext cx="296214" cy="27103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7721" y="6557243"/>
              <a:ext cx="296214" cy="27103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0404" y="6508092"/>
              <a:ext cx="1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Structure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721" y="6229456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0404" y="6168283"/>
              <a:ext cx="128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Navigation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7721" y="5571785"/>
              <a:ext cx="296214" cy="27103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0404" y="5498589"/>
              <a:ext cx="128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7721" y="5906929"/>
              <a:ext cx="296214" cy="2710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5033" y="5839904"/>
              <a:ext cx="1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7721" y="1149553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7721" y="1648199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7721" y="2278898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59" name="Elbow Connector 58"/>
            <p:cNvCxnSpPr/>
            <p:nvPr/>
          </p:nvCxnSpPr>
          <p:spPr>
            <a:xfrm>
              <a:off x="1417958" y="746440"/>
              <a:ext cx="4119957" cy="493137"/>
            </a:xfrm>
            <a:prstGeom prst="bentConnector3">
              <a:avLst>
                <a:gd name="adj1" fmla="val 10001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04799" y="321541"/>
              <a:ext cx="13394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Show/Hide</a:t>
              </a:r>
              <a:br>
                <a:rPr lang="en-US" sz="1400" dirty="0"/>
              </a:br>
              <a:r>
                <a:rPr lang="en-US" sz="1400" dirty="0"/>
                <a:t>unchecked</a:t>
              </a:r>
            </a:p>
            <a:p>
              <a:r>
                <a:rPr lang="en-US" sz="1400" dirty="0"/>
                <a:t>Diagrams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21" y="468889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cxnSp>
          <p:nvCxnSpPr>
            <p:cNvPr id="67" name="Elbow Connector 66"/>
            <p:cNvCxnSpPr/>
            <p:nvPr/>
          </p:nvCxnSpPr>
          <p:spPr>
            <a:xfrm flipV="1">
              <a:off x="1882670" y="1413472"/>
              <a:ext cx="4350705" cy="2277646"/>
            </a:xfrm>
            <a:prstGeom prst="bentConnector3">
              <a:avLst>
                <a:gd name="adj1" fmla="val 10002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75494" y="3342288"/>
              <a:ext cx="24856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grammar expression type to validate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7721" y="3478759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</a:t>
              </a:r>
            </a:p>
          </p:txBody>
        </p:sp>
        <p:cxnSp>
          <p:nvCxnSpPr>
            <p:cNvPr id="75" name="Elbow Connector 74"/>
            <p:cNvCxnSpPr/>
            <p:nvPr/>
          </p:nvCxnSpPr>
          <p:spPr>
            <a:xfrm flipV="1">
              <a:off x="2051168" y="1413473"/>
              <a:ext cx="4723821" cy="2909841"/>
            </a:xfrm>
            <a:prstGeom prst="bentConnector3">
              <a:avLst>
                <a:gd name="adj1" fmla="val 100165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flipV="1">
              <a:off x="1593423" y="1398410"/>
              <a:ext cx="5741656" cy="3677269"/>
            </a:xfrm>
            <a:prstGeom prst="bentConnector3">
              <a:avLst>
                <a:gd name="adj1" fmla="val 10002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7721" y="4160352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7721" y="4922655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5494" y="4030927"/>
              <a:ext cx="21700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Switch from grammar to expression editor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933" y="4871682"/>
              <a:ext cx="2656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Refresh or</a:t>
              </a:r>
            </a:p>
            <a:p>
              <a:r>
                <a:rPr lang="en-US" sz="1400" dirty="0"/>
                <a:t>Validate (expression)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 flipV="1">
              <a:off x="2051168" y="1645516"/>
              <a:ext cx="3081063" cy="4137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2164564" y="4538984"/>
              <a:ext cx="2896767" cy="130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136130" y="5699061"/>
              <a:ext cx="13394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Show/Hide (checked = item hidden)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 flipV="1">
              <a:off x="2048656" y="6156174"/>
              <a:ext cx="1498131" cy="19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500034" y="6087342"/>
              <a:ext cx="1339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Show/Hide </a:t>
              </a:r>
              <a:br>
                <a:rPr lang="en-US" sz="1400" dirty="0"/>
              </a:br>
              <a:r>
                <a:rPr lang="en-US" sz="1400" dirty="0"/>
                <a:t>tree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9" y="881666"/>
            <a:ext cx="9182259" cy="52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1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</dc:creator>
  <cp:lastModifiedBy>Gilbert</cp:lastModifiedBy>
  <cp:revision>6</cp:revision>
  <dcterms:created xsi:type="dcterms:W3CDTF">2017-01-06T10:57:48Z</dcterms:created>
  <dcterms:modified xsi:type="dcterms:W3CDTF">2017-01-06T11:40:40Z</dcterms:modified>
</cp:coreProperties>
</file>