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71" r:id="rId8"/>
    <p:sldId id="272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2023-07-17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AtwoM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A2m-Back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6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Interception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56" y="2266269"/>
            <a:ext cx="8711848" cy="36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5991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106" y="1972491"/>
            <a:ext cx="1413756" cy="1423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554" y="3971109"/>
            <a:ext cx="1217776" cy="1398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61" y="1972491"/>
            <a:ext cx="1842501" cy="1423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952" y="2289489"/>
            <a:ext cx="907142" cy="934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810" y="5047298"/>
            <a:ext cx="907142" cy="9342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515666" y="2449347"/>
            <a:ext cx="2192803" cy="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15666" y="2965270"/>
            <a:ext cx="2192803" cy="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59733" y="2131273"/>
            <a:ext cx="227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 to </a:t>
            </a:r>
            <a:r>
              <a:rPr lang="en-US" dirty="0" err="1" smtClean="0"/>
              <a:t>sso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96197" y="2965270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ccess_token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5760" y="2684145"/>
            <a:ext cx="108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886" y="2289489"/>
            <a:ext cx="138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request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761474" y="364957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8974" y="377115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API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20594" y="2756622"/>
            <a:ext cx="849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8043272" y="3223755"/>
            <a:ext cx="813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27936" y="5185954"/>
            <a:ext cx="2715336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447211" y="5441972"/>
            <a:ext cx="2414251" cy="25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447211" y="3553097"/>
            <a:ext cx="1293223" cy="85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87456" y="380518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mng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476411" y="265882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 err="1" smtClean="0"/>
              <a:t>mng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598523" y="5417752"/>
            <a:ext cx="9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 </a:t>
            </a:r>
            <a:r>
              <a:rPr lang="en-US" dirty="0" err="1" smtClean="0"/>
              <a:t>mng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708469" y="3713873"/>
            <a:ext cx="1672045" cy="109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390503" y="3799267"/>
            <a:ext cx="949359" cy="100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2m-back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CRUD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</a:t>
            </a:r>
          </a:p>
          <a:p>
            <a:pPr marL="384048" lvl="2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Interceptor</a:t>
            </a:r>
          </a:p>
        </p:txBody>
      </p:sp>
    </p:spTree>
    <p:extLst>
      <p:ext uri="{BB962C8B-B14F-4D97-AF65-F5344CB8AC3E}">
        <p14:creationId xmlns:p14="http://schemas.microsoft.com/office/powerpoint/2010/main" val="39078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79" y="1737360"/>
            <a:ext cx="10009001" cy="4626427"/>
          </a:xfrm>
        </p:spPr>
      </p:pic>
    </p:spTree>
    <p:extLst>
      <p:ext uri="{BB962C8B-B14F-4D97-AF65-F5344CB8AC3E}">
        <p14:creationId xmlns:p14="http://schemas.microsoft.com/office/powerpoint/2010/main" val="20480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CRUD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021" y="2533241"/>
            <a:ext cx="3932918" cy="34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149" y="1959428"/>
            <a:ext cx="3670662" cy="43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44" y="2616442"/>
            <a:ext cx="9839272" cy="32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security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84" y="2559087"/>
            <a:ext cx="9137392" cy="31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Interception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70" y="2302933"/>
            <a:ext cx="8610619" cy="43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928</TotalTime>
  <Words>64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Wingdings</vt:lpstr>
      <vt:lpstr>Retrospect</vt:lpstr>
      <vt:lpstr>AtwoM Framework</vt:lpstr>
      <vt:lpstr>Tổng quan</vt:lpstr>
      <vt:lpstr>a2m-back</vt:lpstr>
      <vt:lpstr>API getUserInfo</vt:lpstr>
      <vt:lpstr>API CRUD</vt:lpstr>
      <vt:lpstr>Authorization</vt:lpstr>
      <vt:lpstr>Authorization</vt:lpstr>
      <vt:lpstr>Authorization</vt:lpstr>
      <vt:lpstr>Authorization</vt:lpstr>
      <vt:lpstr>Authorization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48</cp:revision>
  <dcterms:created xsi:type="dcterms:W3CDTF">2023-07-08T02:16:56Z</dcterms:created>
  <dcterms:modified xsi:type="dcterms:W3CDTF">2023-07-17T08:34:35Z</dcterms:modified>
</cp:coreProperties>
</file>